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7" d="100"/>
          <a:sy n="107" d="100"/>
        </p:scale>
        <p:origin x="-2562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כ'/כסלו/תשע"ד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כ'/כסלו/תשע"ד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כ'/כסלו/תשע"ד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כ'/כסלו/תשע"ד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כ'/כסלו/תשע"ד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כ'/כסלו/תשע"ד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כ'/כסלו/תשע"ד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כ'/כסלו/תשע"ד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כ'/כסלו/תשע"ד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כ'/כסלו/תשע"ד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כ'/כסלו/תשע"ד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FD08C-2F63-4E24-9C46-B152A241E6C1}" type="datetimeFigureOut">
              <a:rPr lang="he-IL" smtClean="0"/>
              <a:t>כ'/כסלו/תשע"ד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קבוצה 49"/>
          <p:cNvGrpSpPr/>
          <p:nvPr/>
        </p:nvGrpSpPr>
        <p:grpSpPr>
          <a:xfrm>
            <a:off x="571472" y="571480"/>
            <a:ext cx="7143800" cy="5932743"/>
            <a:chOff x="571472" y="571480"/>
            <a:chExt cx="7143800" cy="5932743"/>
          </a:xfrm>
        </p:grpSpPr>
        <p:sp>
          <p:nvSpPr>
            <p:cNvPr id="5" name="מלבן 4"/>
            <p:cNvSpPr/>
            <p:nvPr/>
          </p:nvSpPr>
          <p:spPr>
            <a:xfrm>
              <a:off x="571472" y="571480"/>
              <a:ext cx="1643074" cy="50006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System start</a:t>
              </a:r>
              <a:endParaRPr lang="he-IL" dirty="0"/>
            </a:p>
          </p:txBody>
        </p:sp>
        <p:sp>
          <p:nvSpPr>
            <p:cNvPr id="6" name="מלבן 5"/>
            <p:cNvSpPr/>
            <p:nvPr/>
          </p:nvSpPr>
          <p:spPr>
            <a:xfrm>
              <a:off x="571472" y="1214422"/>
              <a:ext cx="1643074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Sync Master</a:t>
              </a:r>
            </a:p>
            <a:p>
              <a:pPr algn="ctr"/>
              <a:r>
                <a:rPr lang="en-US" sz="1100" dirty="0" smtClean="0"/>
                <a:t>Singleton object</a:t>
              </a:r>
              <a:endParaRPr lang="he-IL" sz="1100" dirty="0"/>
            </a:p>
          </p:txBody>
        </p:sp>
        <p:sp>
          <p:nvSpPr>
            <p:cNvPr id="7" name="מלבן 6"/>
            <p:cNvSpPr/>
            <p:nvPr/>
          </p:nvSpPr>
          <p:spPr>
            <a:xfrm>
              <a:off x="2357422" y="2214554"/>
              <a:ext cx="1643074" cy="7143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interface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מלבן 7"/>
            <p:cNvSpPr/>
            <p:nvPr/>
          </p:nvSpPr>
          <p:spPr>
            <a:xfrm>
              <a:off x="6072198" y="3143248"/>
              <a:ext cx="1643074" cy="7143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Shared Data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מחבר מרפקי 9"/>
            <p:cNvCxnSpPr>
              <a:stCxn id="6" idx="2"/>
              <a:endCxn id="7" idx="1"/>
            </p:cNvCxnSpPr>
            <p:nvPr/>
          </p:nvCxnSpPr>
          <p:spPr>
            <a:xfrm rot="16200000" flipH="1">
              <a:off x="1553744" y="1768066"/>
              <a:ext cx="642942" cy="964413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57224" y="2357430"/>
              <a:ext cx="1000132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UI Thread initiated</a:t>
              </a:r>
              <a:endParaRPr lang="he-IL" sz="1200" dirty="0"/>
            </a:p>
          </p:txBody>
        </p:sp>
        <p:cxnSp>
          <p:nvCxnSpPr>
            <p:cNvPr id="14" name="מחבר מרפקי 9"/>
            <p:cNvCxnSpPr>
              <a:stCxn id="41" idx="2"/>
              <a:endCxn id="8" idx="1"/>
            </p:cNvCxnSpPr>
            <p:nvPr/>
          </p:nvCxnSpPr>
          <p:spPr>
            <a:xfrm rot="16200000" flipH="1">
              <a:off x="4085417" y="1513656"/>
              <a:ext cx="223067" cy="3750495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14744" y="3286124"/>
              <a:ext cx="1643074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User configured data initialization</a:t>
              </a:r>
              <a:endParaRPr lang="he-IL" sz="1200" dirty="0"/>
            </a:p>
          </p:txBody>
        </p:sp>
        <p:sp>
          <p:nvSpPr>
            <p:cNvPr id="16" name="מלבן 15"/>
            <p:cNvSpPr/>
            <p:nvPr/>
          </p:nvSpPr>
          <p:spPr>
            <a:xfrm>
              <a:off x="6072198" y="4908391"/>
              <a:ext cx="1643074" cy="7143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Snapshot Taker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מחבר מרפקי 9"/>
            <p:cNvCxnSpPr>
              <a:endCxn id="16" idx="1"/>
            </p:cNvCxnSpPr>
            <p:nvPr/>
          </p:nvCxnSpPr>
          <p:spPr>
            <a:xfrm flipV="1">
              <a:off x="1357290" y="5265581"/>
              <a:ext cx="4714908" cy="17418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714744" y="4997247"/>
              <a:ext cx="1643074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System configured Snapshot Taker Thread initiated</a:t>
              </a:r>
              <a:endParaRPr lang="he-IL" sz="1200" dirty="0"/>
            </a:p>
          </p:txBody>
        </p:sp>
        <p:sp>
          <p:nvSpPr>
            <p:cNvPr id="25" name="מלבן 24"/>
            <p:cNvSpPr/>
            <p:nvPr/>
          </p:nvSpPr>
          <p:spPr>
            <a:xfrm>
              <a:off x="6072198" y="4000504"/>
              <a:ext cx="1643074" cy="7143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FS Handler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מחבר מרפקי 9"/>
            <p:cNvCxnSpPr>
              <a:stCxn id="41" idx="2"/>
              <a:endCxn id="25" idx="1"/>
            </p:cNvCxnSpPr>
            <p:nvPr/>
          </p:nvCxnSpPr>
          <p:spPr>
            <a:xfrm rot="16200000" flipH="1">
              <a:off x="3656789" y="1942284"/>
              <a:ext cx="1080323" cy="3750495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714744" y="4143380"/>
              <a:ext cx="1643074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User configured File system handler created</a:t>
              </a:r>
              <a:endParaRPr lang="he-IL" sz="1200" dirty="0"/>
            </a:p>
          </p:txBody>
        </p:sp>
        <p:sp>
          <p:nvSpPr>
            <p:cNvPr id="31" name="מלבן 30"/>
            <p:cNvSpPr/>
            <p:nvPr/>
          </p:nvSpPr>
          <p:spPr>
            <a:xfrm>
              <a:off x="6072198" y="5715016"/>
              <a:ext cx="1643074" cy="7143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Restful API Service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מחבר מרפקי 9"/>
            <p:cNvCxnSpPr>
              <a:stCxn id="13" idx="2"/>
              <a:endCxn id="31" idx="1"/>
            </p:cNvCxnSpPr>
            <p:nvPr/>
          </p:nvCxnSpPr>
          <p:spPr>
            <a:xfrm rot="16200000" flipH="1">
              <a:off x="2088189" y="2088196"/>
              <a:ext cx="3253111" cy="471490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714744" y="5857892"/>
              <a:ext cx="1643074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System configured Restful API service thread initiated</a:t>
              </a:r>
              <a:endParaRPr lang="he-IL" sz="1200" dirty="0"/>
            </a:p>
          </p:txBody>
        </p:sp>
        <p:cxnSp>
          <p:nvCxnSpPr>
            <p:cNvPr id="38" name="מחבר מרפקי 9"/>
            <p:cNvCxnSpPr>
              <a:stCxn id="7" idx="2"/>
            </p:cNvCxnSpPr>
            <p:nvPr/>
          </p:nvCxnSpPr>
          <p:spPr>
            <a:xfrm rot="5400000">
              <a:off x="2160968" y="2125257"/>
              <a:ext cx="214314" cy="1821669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643042" y="3000372"/>
              <a:ext cx="1357322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User configuration</a:t>
              </a:r>
              <a:endParaRPr lang="he-IL" sz="1200" dirty="0"/>
            </a:p>
          </p:txBody>
        </p:sp>
        <p:sp>
          <p:nvSpPr>
            <p:cNvPr id="48" name="מלבן 47"/>
            <p:cNvSpPr/>
            <p:nvPr/>
          </p:nvSpPr>
          <p:spPr>
            <a:xfrm>
              <a:off x="6072198" y="571480"/>
              <a:ext cx="1571636" cy="3571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Threaded object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מלבן 48"/>
            <p:cNvSpPr/>
            <p:nvPr/>
          </p:nvSpPr>
          <p:spPr>
            <a:xfrm>
              <a:off x="6072198" y="1071546"/>
              <a:ext cx="1571636" cy="3571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Static object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-6858080" y="-1000132"/>
            <a:ext cx="164307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System start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357158" y="2357430"/>
            <a:ext cx="16430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Sync Master</a:t>
            </a:r>
          </a:p>
          <a:p>
            <a:pPr algn="ctr"/>
            <a:r>
              <a:rPr lang="en-US" sz="1100" dirty="0" smtClean="0"/>
              <a:t>Singleton object</a:t>
            </a:r>
            <a:endParaRPr lang="he-IL" sz="1100" dirty="0"/>
          </a:p>
        </p:txBody>
      </p:sp>
      <p:sp>
        <p:nvSpPr>
          <p:cNvPr id="7" name="מלבן 6"/>
          <p:cNvSpPr/>
          <p:nvPr/>
        </p:nvSpPr>
        <p:spPr>
          <a:xfrm>
            <a:off x="-5072130" y="642942"/>
            <a:ext cx="1643074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3643306" y="2357430"/>
            <a:ext cx="1643074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Shared Data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6572328" y="785818"/>
            <a:ext cx="1000132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UI Thread initiated</a:t>
            </a:r>
            <a:endParaRPr lang="he-IL" sz="1200" dirty="0"/>
          </a:p>
        </p:txBody>
      </p:sp>
      <p:cxnSp>
        <p:nvCxnSpPr>
          <p:cNvPr id="14" name="מחבר מרפקי 9"/>
          <p:cNvCxnSpPr>
            <a:stCxn id="6" idx="0"/>
            <a:endCxn id="16" idx="1"/>
          </p:cNvCxnSpPr>
          <p:nvPr/>
        </p:nvCxnSpPr>
        <p:spPr>
          <a:xfrm rot="5400000" flipH="1" flipV="1">
            <a:off x="2875347" y="-910858"/>
            <a:ext cx="1571636" cy="496494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3714808" y="1714512"/>
            <a:ext cx="1643074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User configured data initialization</a:t>
            </a:r>
            <a:endParaRPr lang="he-IL" sz="1200" dirty="0"/>
          </a:p>
        </p:txBody>
      </p:sp>
      <p:sp>
        <p:nvSpPr>
          <p:cNvPr id="16" name="מלבן 15"/>
          <p:cNvSpPr/>
          <p:nvPr/>
        </p:nvSpPr>
        <p:spPr>
          <a:xfrm>
            <a:off x="6143636" y="428604"/>
            <a:ext cx="1643074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Snapshot Taker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714808" y="3425635"/>
            <a:ext cx="164307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System configured Snapshot Taker Thread initiated</a:t>
            </a:r>
            <a:endParaRPr lang="he-IL" sz="1200" dirty="0"/>
          </a:p>
        </p:txBody>
      </p:sp>
      <p:sp>
        <p:nvSpPr>
          <p:cNvPr id="25" name="מלבן 24"/>
          <p:cNvSpPr/>
          <p:nvPr/>
        </p:nvSpPr>
        <p:spPr>
          <a:xfrm>
            <a:off x="3571868" y="4857760"/>
            <a:ext cx="1643074" cy="71438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FS Handler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26" name="מחבר מרפקי 9"/>
          <p:cNvCxnSpPr>
            <a:stCxn id="41" idx="2"/>
          </p:cNvCxnSpPr>
          <p:nvPr/>
        </p:nvCxnSpPr>
        <p:spPr>
          <a:xfrm rot="16200000" flipH="1">
            <a:off x="-3522718" y="120627"/>
            <a:ext cx="1437489" cy="460775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3714808" y="2571768"/>
            <a:ext cx="1643074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User configured File system handler created</a:t>
            </a:r>
            <a:endParaRPr lang="he-IL" sz="1200" dirty="0"/>
          </a:p>
        </p:txBody>
      </p:sp>
      <p:sp>
        <p:nvSpPr>
          <p:cNvPr id="31" name="מלבן 30"/>
          <p:cNvSpPr/>
          <p:nvPr/>
        </p:nvSpPr>
        <p:spPr>
          <a:xfrm>
            <a:off x="-3571932" y="-500090"/>
            <a:ext cx="1643074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Restful API Service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32" name="מחבר מרפקי 9"/>
          <p:cNvCxnSpPr>
            <a:stCxn id="13" idx="2"/>
            <a:endCxn id="31" idx="1"/>
          </p:cNvCxnSpPr>
          <p:nvPr/>
        </p:nvCxnSpPr>
        <p:spPr>
          <a:xfrm rot="5400000" flipH="1" flipV="1">
            <a:off x="-5517289" y="-697873"/>
            <a:ext cx="1390383" cy="2500330"/>
          </a:xfrm>
          <a:prstGeom prst="bentConnector4">
            <a:avLst>
              <a:gd name="adj1" fmla="val -16442"/>
              <a:gd name="adj2" fmla="val 6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-3714808" y="4286280"/>
            <a:ext cx="164307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System configured Restful API service thread initiated</a:t>
            </a:r>
            <a:endParaRPr lang="he-IL" sz="1200" dirty="0"/>
          </a:p>
        </p:txBody>
      </p:sp>
      <p:cxnSp>
        <p:nvCxnSpPr>
          <p:cNvPr id="38" name="מחבר מרפקי 9"/>
          <p:cNvCxnSpPr>
            <a:stCxn id="7" idx="2"/>
          </p:cNvCxnSpPr>
          <p:nvPr/>
        </p:nvCxnSpPr>
        <p:spPr>
          <a:xfrm rot="5400000">
            <a:off x="-5268584" y="553645"/>
            <a:ext cx="214314" cy="1821669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-5786510" y="1428760"/>
            <a:ext cx="1357322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User configuration</a:t>
            </a:r>
            <a:endParaRPr lang="he-IL" sz="1200" dirty="0"/>
          </a:p>
        </p:txBody>
      </p:sp>
      <p:sp>
        <p:nvSpPr>
          <p:cNvPr id="48" name="מלבן 47"/>
          <p:cNvSpPr/>
          <p:nvPr/>
        </p:nvSpPr>
        <p:spPr>
          <a:xfrm>
            <a:off x="-2571800" y="428604"/>
            <a:ext cx="1571636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Threaded object</a:t>
            </a:r>
            <a:endParaRPr lang="he-IL" sz="1000" dirty="0">
              <a:solidFill>
                <a:schemeClr val="tx1"/>
              </a:solidFill>
            </a:endParaRPr>
          </a:p>
        </p:txBody>
      </p:sp>
      <p:sp>
        <p:nvSpPr>
          <p:cNvPr id="49" name="מלבן 48"/>
          <p:cNvSpPr/>
          <p:nvPr/>
        </p:nvSpPr>
        <p:spPr>
          <a:xfrm>
            <a:off x="-2571800" y="928670"/>
            <a:ext cx="1571636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Static object</a:t>
            </a:r>
            <a:endParaRPr lang="he-IL" sz="1400" dirty="0">
              <a:solidFill>
                <a:schemeClr val="tx1"/>
              </a:solidFill>
            </a:endParaRPr>
          </a:p>
        </p:txBody>
      </p:sp>
      <p:grpSp>
        <p:nvGrpSpPr>
          <p:cNvPr id="47" name="קבוצה 46"/>
          <p:cNvGrpSpPr/>
          <p:nvPr/>
        </p:nvGrpSpPr>
        <p:grpSpPr>
          <a:xfrm>
            <a:off x="2285984" y="1357298"/>
            <a:ext cx="428628" cy="500066"/>
            <a:chOff x="4357686" y="2214554"/>
            <a:chExt cx="428628" cy="500066"/>
          </a:xfrm>
        </p:grpSpPr>
        <p:sp>
          <p:nvSpPr>
            <p:cNvPr id="46" name="מלבן מעוגל 45"/>
            <p:cNvSpPr/>
            <p:nvPr/>
          </p:nvSpPr>
          <p:spPr>
            <a:xfrm>
              <a:off x="4500562" y="2214554"/>
              <a:ext cx="142876" cy="14287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אליפסה 38"/>
            <p:cNvSpPr/>
            <p:nvPr/>
          </p:nvSpPr>
          <p:spPr>
            <a:xfrm>
              <a:off x="4357686" y="2285992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2" name="מחבר חץ ישר 41"/>
            <p:cNvCxnSpPr>
              <a:endCxn id="39" idx="0"/>
            </p:cNvCxnSpPr>
            <p:nvPr/>
          </p:nvCxnSpPr>
          <p:spPr>
            <a:xfrm rot="5400000" flipH="1" flipV="1">
              <a:off x="4464049" y="2393149"/>
              <a:ext cx="215108" cy="79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חץ ישר 43"/>
            <p:cNvCxnSpPr>
              <a:endCxn id="39" idx="5"/>
            </p:cNvCxnSpPr>
            <p:nvPr/>
          </p:nvCxnSpPr>
          <p:spPr>
            <a:xfrm>
              <a:off x="4572000" y="2501100"/>
              <a:ext cx="151543" cy="15074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28596" y="1428736"/>
            <a:ext cx="1643074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Set Snapshot-interval time-up fire</a:t>
            </a:r>
            <a:endParaRPr lang="he-IL" sz="1200" dirty="0"/>
          </a:p>
        </p:txBody>
      </p:sp>
      <p:sp>
        <p:nvSpPr>
          <p:cNvPr id="61" name="מלבן 60"/>
          <p:cNvSpPr/>
          <p:nvPr/>
        </p:nvSpPr>
        <p:spPr>
          <a:xfrm>
            <a:off x="5929322" y="3448048"/>
            <a:ext cx="1285884" cy="42862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Snapshot </a:t>
            </a:r>
            <a:r>
              <a:rPr lang="en-US" sz="1400" dirty="0" err="1" smtClean="0">
                <a:solidFill>
                  <a:schemeClr val="tx1"/>
                </a:solidFill>
              </a:rPr>
              <a:t>obj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60" name="מלבן 59"/>
          <p:cNvSpPr/>
          <p:nvPr/>
        </p:nvSpPr>
        <p:spPr>
          <a:xfrm>
            <a:off x="5857884" y="3295648"/>
            <a:ext cx="1285884" cy="42862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Snapshot </a:t>
            </a:r>
            <a:r>
              <a:rPr lang="en-US" sz="1400" dirty="0" err="1" smtClean="0">
                <a:solidFill>
                  <a:schemeClr val="tx1"/>
                </a:solidFill>
              </a:rPr>
              <a:t>obj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59" name="מלבן 58"/>
          <p:cNvSpPr/>
          <p:nvPr/>
        </p:nvSpPr>
        <p:spPr>
          <a:xfrm>
            <a:off x="5786446" y="3143248"/>
            <a:ext cx="1285884" cy="42862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Snapshot </a:t>
            </a:r>
            <a:r>
              <a:rPr lang="en-US" sz="1400" dirty="0" err="1" smtClean="0">
                <a:solidFill>
                  <a:schemeClr val="tx1"/>
                </a:solidFill>
              </a:rPr>
              <a:t>obj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58" name="מלבן 57"/>
          <p:cNvSpPr/>
          <p:nvPr/>
        </p:nvSpPr>
        <p:spPr>
          <a:xfrm>
            <a:off x="5715008" y="3000372"/>
            <a:ext cx="1285884" cy="42862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Snapshot </a:t>
            </a:r>
            <a:r>
              <a:rPr lang="en-US" sz="1400" dirty="0" err="1" smtClean="0">
                <a:solidFill>
                  <a:schemeClr val="tx1"/>
                </a:solidFill>
              </a:rPr>
              <a:t>obj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63" name="מחבר מרפקי 9"/>
          <p:cNvCxnSpPr>
            <a:stCxn id="8" idx="1"/>
            <a:endCxn id="6" idx="3"/>
          </p:cNvCxnSpPr>
          <p:nvPr/>
        </p:nvCxnSpPr>
        <p:spPr>
          <a:xfrm rot="10800000">
            <a:off x="2000232" y="2714620"/>
            <a:ext cx="1643074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פינה מקופלת 67"/>
          <p:cNvSpPr/>
          <p:nvPr/>
        </p:nvSpPr>
        <p:spPr>
          <a:xfrm>
            <a:off x="2643174" y="3143248"/>
            <a:ext cx="914400" cy="571504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Index table population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69" name="מחבר מרפקי 9"/>
          <p:cNvCxnSpPr>
            <a:endCxn id="68" idx="0"/>
          </p:cNvCxnSpPr>
          <p:nvPr/>
        </p:nvCxnSpPr>
        <p:spPr>
          <a:xfrm>
            <a:off x="2000232" y="2857496"/>
            <a:ext cx="1100142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מרפקי 9"/>
          <p:cNvCxnSpPr>
            <a:stCxn id="8" idx="3"/>
          </p:cNvCxnSpPr>
          <p:nvPr/>
        </p:nvCxnSpPr>
        <p:spPr>
          <a:xfrm>
            <a:off x="5286380" y="2714620"/>
            <a:ext cx="1214446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29256" y="2500306"/>
            <a:ext cx="1643074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Screenshot instance object creation</a:t>
            </a:r>
            <a:endParaRPr lang="he-IL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2285984" y="2500306"/>
            <a:ext cx="1214446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Screenshot data</a:t>
            </a:r>
            <a:endParaRPr lang="he-IL" sz="1200" dirty="0"/>
          </a:p>
        </p:txBody>
      </p:sp>
      <p:sp>
        <p:nvSpPr>
          <p:cNvPr id="82" name="תרשים זרימה: ריבוי מסמכים 81"/>
          <p:cNvSpPr/>
          <p:nvPr/>
        </p:nvSpPr>
        <p:spPr>
          <a:xfrm>
            <a:off x="7072330" y="4723762"/>
            <a:ext cx="1214446" cy="973266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System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84" name="מחבר חץ ישר 83"/>
          <p:cNvCxnSpPr>
            <a:stCxn id="16" idx="2"/>
            <a:endCxn id="8" idx="0"/>
          </p:cNvCxnSpPr>
          <p:nvPr/>
        </p:nvCxnSpPr>
        <p:spPr>
          <a:xfrm rot="5400000">
            <a:off x="5107785" y="500042"/>
            <a:ext cx="1214446" cy="25003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29190" y="1500174"/>
            <a:ext cx="1643074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Snapshot taken.</a:t>
            </a:r>
          </a:p>
          <a:p>
            <a:pPr algn="ctr" rtl="0"/>
            <a:r>
              <a:rPr lang="en-US" sz="1200" dirty="0" smtClean="0"/>
              <a:t>Details sent to shared</a:t>
            </a:r>
            <a:endParaRPr lang="he-IL" sz="1200" dirty="0"/>
          </a:p>
        </p:txBody>
      </p:sp>
      <p:cxnSp>
        <p:nvCxnSpPr>
          <p:cNvPr id="89" name="מחבר מרפקי 9"/>
          <p:cNvCxnSpPr>
            <a:stCxn id="6" idx="2"/>
            <a:endCxn id="25" idx="1"/>
          </p:cNvCxnSpPr>
          <p:nvPr/>
        </p:nvCxnSpPr>
        <p:spPr>
          <a:xfrm rot="16200000" flipH="1">
            <a:off x="1303711" y="2946793"/>
            <a:ext cx="2143140" cy="2393173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7158" y="4214818"/>
            <a:ext cx="164307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Delete unused-interval time-up fire</a:t>
            </a:r>
            <a:endParaRPr lang="he-IL" sz="1200" dirty="0"/>
          </a:p>
        </p:txBody>
      </p:sp>
      <p:grpSp>
        <p:nvGrpSpPr>
          <p:cNvPr id="92" name="קבוצה 91"/>
          <p:cNvGrpSpPr/>
          <p:nvPr/>
        </p:nvGrpSpPr>
        <p:grpSpPr>
          <a:xfrm>
            <a:off x="2214546" y="4143380"/>
            <a:ext cx="428628" cy="500066"/>
            <a:chOff x="4357686" y="2214554"/>
            <a:chExt cx="428628" cy="500066"/>
          </a:xfrm>
        </p:grpSpPr>
        <p:sp>
          <p:nvSpPr>
            <p:cNvPr id="93" name="מלבן מעוגל 92"/>
            <p:cNvSpPr/>
            <p:nvPr/>
          </p:nvSpPr>
          <p:spPr>
            <a:xfrm>
              <a:off x="4500562" y="2214554"/>
              <a:ext cx="142876" cy="14287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אליפסה 93"/>
            <p:cNvSpPr/>
            <p:nvPr/>
          </p:nvSpPr>
          <p:spPr>
            <a:xfrm>
              <a:off x="4357686" y="228599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5" name="מחבר חץ ישר 94"/>
            <p:cNvCxnSpPr>
              <a:endCxn id="94" idx="0"/>
            </p:cNvCxnSpPr>
            <p:nvPr/>
          </p:nvCxnSpPr>
          <p:spPr>
            <a:xfrm rot="5400000" flipH="1" flipV="1">
              <a:off x="4464049" y="2393149"/>
              <a:ext cx="215108" cy="79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מחבר חץ ישר 95"/>
            <p:cNvCxnSpPr>
              <a:endCxn id="94" idx="5"/>
            </p:cNvCxnSpPr>
            <p:nvPr/>
          </p:nvCxnSpPr>
          <p:spPr>
            <a:xfrm>
              <a:off x="4572000" y="2501100"/>
              <a:ext cx="151543" cy="15074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8" name="מחבר חץ ישר 97"/>
          <p:cNvCxnSpPr/>
          <p:nvPr/>
        </p:nvCxnSpPr>
        <p:spPr>
          <a:xfrm rot="5400000" flipH="1" flipV="1">
            <a:off x="3321832" y="3964785"/>
            <a:ext cx="1785951" cy="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חץ ישר 100"/>
          <p:cNvCxnSpPr/>
          <p:nvPr/>
        </p:nvCxnSpPr>
        <p:spPr>
          <a:xfrm rot="5400000">
            <a:off x="3750463" y="3964785"/>
            <a:ext cx="1785951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71868" y="4143380"/>
            <a:ext cx="164307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Snapshot information fetch</a:t>
            </a:r>
            <a:endParaRPr lang="he-IL" sz="1200" dirty="0"/>
          </a:p>
        </p:txBody>
      </p:sp>
      <p:cxnSp>
        <p:nvCxnSpPr>
          <p:cNvPr id="104" name="מחבר חץ ישר 103"/>
          <p:cNvCxnSpPr>
            <a:stCxn id="25" idx="3"/>
            <a:endCxn id="82" idx="1"/>
          </p:cNvCxnSpPr>
          <p:nvPr/>
        </p:nvCxnSpPr>
        <p:spPr>
          <a:xfrm flipV="1">
            <a:off x="5214942" y="5210395"/>
            <a:ext cx="1857388" cy="455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572132" y="5000636"/>
            <a:ext cx="1143008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Respectful file deletion</a:t>
            </a:r>
            <a:endParaRPr lang="he-IL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138</Words>
  <Application>Microsoft Office PowerPoint</Application>
  <PresentationFormat>‫הצגה על המסך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3" baseType="lpstr">
      <vt:lpstr>ערכת נושא Office</vt:lpstr>
      <vt:lpstr>שקופית 1</vt:lpstr>
      <vt:lpstr>שקופית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user</cp:lastModifiedBy>
  <cp:revision>10</cp:revision>
  <dcterms:created xsi:type="dcterms:W3CDTF">2013-11-23T17:45:26Z</dcterms:created>
  <dcterms:modified xsi:type="dcterms:W3CDTF">2013-11-23T19:22:02Z</dcterms:modified>
</cp:coreProperties>
</file>