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D08C-2F63-4E24-9C46-B152A241E6C1}" type="datetimeFigureOut">
              <a:rPr lang="he-IL" smtClean="0"/>
              <a:t>כ"ב/כסלו/תשע"ד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6D744-D621-4760-8A18-826FAFBB252B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קבוצה 49"/>
          <p:cNvGrpSpPr/>
          <p:nvPr/>
        </p:nvGrpSpPr>
        <p:grpSpPr>
          <a:xfrm>
            <a:off x="571472" y="571480"/>
            <a:ext cx="7143800" cy="5932743"/>
            <a:chOff x="571472" y="571480"/>
            <a:chExt cx="7143800" cy="5932743"/>
          </a:xfrm>
        </p:grpSpPr>
        <p:sp>
          <p:nvSpPr>
            <p:cNvPr id="5" name="מלבן 4"/>
            <p:cNvSpPr/>
            <p:nvPr/>
          </p:nvSpPr>
          <p:spPr>
            <a:xfrm>
              <a:off x="571472" y="571480"/>
              <a:ext cx="1643074" cy="50006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System start</a:t>
              </a:r>
              <a:endParaRPr lang="he-IL" dirty="0"/>
            </a:p>
          </p:txBody>
        </p:sp>
        <p:sp>
          <p:nvSpPr>
            <p:cNvPr id="6" name="מלבן 5"/>
            <p:cNvSpPr/>
            <p:nvPr/>
          </p:nvSpPr>
          <p:spPr>
            <a:xfrm>
              <a:off x="571472" y="1214422"/>
              <a:ext cx="1643074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Sync Master</a:t>
              </a:r>
            </a:p>
            <a:p>
              <a:pPr algn="ctr"/>
              <a:r>
                <a:rPr lang="en-US" sz="1100" dirty="0" smtClean="0"/>
                <a:t>Singleton object</a:t>
              </a:r>
              <a:endParaRPr lang="he-IL" sz="1100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2357422" y="2214554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interface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מלבן 7"/>
            <p:cNvSpPr/>
            <p:nvPr/>
          </p:nvSpPr>
          <p:spPr>
            <a:xfrm>
              <a:off x="6072198" y="3143248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Shared Data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מחבר מרפקי 9"/>
            <p:cNvCxnSpPr>
              <a:stCxn id="6" idx="2"/>
              <a:endCxn id="7" idx="1"/>
            </p:cNvCxnSpPr>
            <p:nvPr/>
          </p:nvCxnSpPr>
          <p:spPr>
            <a:xfrm rot="16200000" flipH="1">
              <a:off x="1553744" y="1768066"/>
              <a:ext cx="642942" cy="964413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57224" y="2357430"/>
              <a:ext cx="1000132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UI Thread initiated</a:t>
              </a:r>
              <a:endParaRPr lang="he-IL" sz="1200" dirty="0"/>
            </a:p>
          </p:txBody>
        </p:sp>
        <p:cxnSp>
          <p:nvCxnSpPr>
            <p:cNvPr id="14" name="מחבר מרפקי 9"/>
            <p:cNvCxnSpPr>
              <a:stCxn id="41" idx="2"/>
              <a:endCxn id="8" idx="1"/>
            </p:cNvCxnSpPr>
            <p:nvPr/>
          </p:nvCxnSpPr>
          <p:spPr>
            <a:xfrm rot="16200000" flipH="1">
              <a:off x="4085417" y="1513656"/>
              <a:ext cx="223067" cy="375049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14744" y="3286124"/>
              <a:ext cx="1643074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User configured data initialization</a:t>
              </a:r>
              <a:endParaRPr lang="he-IL" sz="1200" dirty="0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6072198" y="4908391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Snapshot Taker</a:t>
              </a:r>
              <a:endParaRPr lang="he-IL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מחבר מרפקי 9"/>
            <p:cNvCxnSpPr>
              <a:endCxn id="16" idx="1"/>
            </p:cNvCxnSpPr>
            <p:nvPr/>
          </p:nvCxnSpPr>
          <p:spPr>
            <a:xfrm flipV="1">
              <a:off x="1357290" y="5265581"/>
              <a:ext cx="4714908" cy="17418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714744" y="4997247"/>
              <a:ext cx="1643074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 configured Snapshot Taker Thread initiated</a:t>
              </a:r>
              <a:endParaRPr lang="he-IL" sz="1200" dirty="0"/>
            </a:p>
          </p:txBody>
        </p:sp>
        <p:sp>
          <p:nvSpPr>
            <p:cNvPr id="25" name="מלבן 24"/>
            <p:cNvSpPr/>
            <p:nvPr/>
          </p:nvSpPr>
          <p:spPr>
            <a:xfrm>
              <a:off x="6072198" y="4000504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 Handler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מחבר מרפקי 9"/>
            <p:cNvCxnSpPr>
              <a:stCxn id="41" idx="2"/>
              <a:endCxn id="25" idx="1"/>
            </p:cNvCxnSpPr>
            <p:nvPr/>
          </p:nvCxnSpPr>
          <p:spPr>
            <a:xfrm rot="16200000" flipH="1">
              <a:off x="3656789" y="1942284"/>
              <a:ext cx="1080323" cy="3750495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714744" y="4143380"/>
              <a:ext cx="1643074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User configured File system handler created</a:t>
              </a:r>
              <a:endParaRPr lang="he-IL" sz="1200" dirty="0"/>
            </a:p>
          </p:txBody>
        </p:sp>
        <p:sp>
          <p:nvSpPr>
            <p:cNvPr id="31" name="מלבן 30"/>
            <p:cNvSpPr/>
            <p:nvPr/>
          </p:nvSpPr>
          <p:spPr>
            <a:xfrm>
              <a:off x="6072198" y="5715016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Restful API Service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מחבר מרפקי 9"/>
            <p:cNvCxnSpPr>
              <a:stCxn id="13" idx="2"/>
              <a:endCxn id="31" idx="1"/>
            </p:cNvCxnSpPr>
            <p:nvPr/>
          </p:nvCxnSpPr>
          <p:spPr>
            <a:xfrm rot="16200000" flipH="1">
              <a:off x="2088189" y="2088196"/>
              <a:ext cx="3253111" cy="4714908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714744" y="5857892"/>
              <a:ext cx="1643074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System configured Restful API service thread initiated</a:t>
              </a:r>
              <a:endParaRPr lang="he-IL" sz="1200" dirty="0"/>
            </a:p>
          </p:txBody>
        </p:sp>
        <p:cxnSp>
          <p:nvCxnSpPr>
            <p:cNvPr id="38" name="מחבר מרפקי 9"/>
            <p:cNvCxnSpPr>
              <a:stCxn id="7" idx="2"/>
            </p:cNvCxnSpPr>
            <p:nvPr/>
          </p:nvCxnSpPr>
          <p:spPr>
            <a:xfrm rot="5400000">
              <a:off x="2160968" y="2125257"/>
              <a:ext cx="214314" cy="1821669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643042" y="3000372"/>
              <a:ext cx="1357322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User configuration</a:t>
              </a:r>
              <a:endParaRPr lang="he-IL" sz="1200" dirty="0"/>
            </a:p>
          </p:txBody>
        </p:sp>
        <p:sp>
          <p:nvSpPr>
            <p:cNvPr id="48" name="מלבן 47"/>
            <p:cNvSpPr/>
            <p:nvPr/>
          </p:nvSpPr>
          <p:spPr>
            <a:xfrm>
              <a:off x="6072198" y="571480"/>
              <a:ext cx="1571636" cy="3571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Threaded object</a:t>
              </a:r>
              <a:endParaRPr lang="he-IL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מלבן 48"/>
            <p:cNvSpPr/>
            <p:nvPr/>
          </p:nvSpPr>
          <p:spPr>
            <a:xfrm>
              <a:off x="6072198" y="1071546"/>
              <a:ext cx="1571636" cy="35719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Static object</a:t>
              </a:r>
              <a:endParaRPr lang="he-IL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-6858080" y="-1000132"/>
            <a:ext cx="164307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System start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57158" y="2357430"/>
            <a:ext cx="16430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Sync Master</a:t>
            </a:r>
          </a:p>
          <a:p>
            <a:pPr algn="ctr"/>
            <a:r>
              <a:rPr lang="en-US" sz="1100" dirty="0" smtClean="0"/>
              <a:t>Singleton object</a:t>
            </a:r>
            <a:endParaRPr lang="he-IL" sz="1100" dirty="0"/>
          </a:p>
        </p:txBody>
      </p:sp>
      <p:sp>
        <p:nvSpPr>
          <p:cNvPr id="7" name="מלבן 6"/>
          <p:cNvSpPr/>
          <p:nvPr/>
        </p:nvSpPr>
        <p:spPr>
          <a:xfrm>
            <a:off x="-5072130" y="642942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3643306" y="2357430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6572328" y="785818"/>
            <a:ext cx="100013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UI Thread initiated</a:t>
            </a:r>
            <a:endParaRPr lang="he-IL" sz="1200" dirty="0"/>
          </a:p>
        </p:txBody>
      </p:sp>
      <p:cxnSp>
        <p:nvCxnSpPr>
          <p:cNvPr id="14" name="מחבר מרפקי 9"/>
          <p:cNvCxnSpPr>
            <a:stCxn id="6" idx="0"/>
            <a:endCxn id="16" idx="1"/>
          </p:cNvCxnSpPr>
          <p:nvPr/>
        </p:nvCxnSpPr>
        <p:spPr>
          <a:xfrm rot="5400000" flipH="1" flipV="1">
            <a:off x="2875347" y="-910858"/>
            <a:ext cx="1571636" cy="496494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3714808" y="1714512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User configured data initialization</a:t>
            </a:r>
            <a:endParaRPr lang="he-IL" sz="1200" dirty="0"/>
          </a:p>
        </p:txBody>
      </p:sp>
      <p:sp>
        <p:nvSpPr>
          <p:cNvPr id="16" name="מלבן 15"/>
          <p:cNvSpPr/>
          <p:nvPr/>
        </p:nvSpPr>
        <p:spPr>
          <a:xfrm>
            <a:off x="6143636" y="428604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Snapshot Taker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3714808" y="3425635"/>
            <a:ext cx="164307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 configured Snapshot Taker Thread initiated</a:t>
            </a:r>
            <a:endParaRPr lang="he-IL" sz="1200" dirty="0"/>
          </a:p>
        </p:txBody>
      </p:sp>
      <p:sp>
        <p:nvSpPr>
          <p:cNvPr id="25" name="מלבן 24"/>
          <p:cNvSpPr/>
          <p:nvPr/>
        </p:nvSpPr>
        <p:spPr>
          <a:xfrm>
            <a:off x="3571868" y="4857760"/>
            <a:ext cx="1643074" cy="71438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 Handler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6" name="מחבר מרפקי 9"/>
          <p:cNvCxnSpPr>
            <a:stCxn id="41" idx="2"/>
          </p:cNvCxnSpPr>
          <p:nvPr/>
        </p:nvCxnSpPr>
        <p:spPr>
          <a:xfrm rot="16200000" flipH="1">
            <a:off x="-3522718" y="120627"/>
            <a:ext cx="1437489" cy="4607751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-3714808" y="2571768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User configured File system handler created</a:t>
            </a:r>
            <a:endParaRPr lang="he-IL" sz="1200" dirty="0"/>
          </a:p>
        </p:txBody>
      </p:sp>
      <p:sp>
        <p:nvSpPr>
          <p:cNvPr id="31" name="מלבן 30"/>
          <p:cNvSpPr/>
          <p:nvPr/>
        </p:nvSpPr>
        <p:spPr>
          <a:xfrm>
            <a:off x="-3571932" y="-500090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Restful API Service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32" name="מחבר מרפקי 9"/>
          <p:cNvCxnSpPr>
            <a:stCxn id="13" idx="2"/>
            <a:endCxn id="31" idx="1"/>
          </p:cNvCxnSpPr>
          <p:nvPr/>
        </p:nvCxnSpPr>
        <p:spPr>
          <a:xfrm rot="5400000" flipH="1" flipV="1">
            <a:off x="-5517289" y="-697873"/>
            <a:ext cx="1390383" cy="2500330"/>
          </a:xfrm>
          <a:prstGeom prst="bentConnector4">
            <a:avLst>
              <a:gd name="adj1" fmla="val -16442"/>
              <a:gd name="adj2" fmla="val 6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-3714808" y="4286280"/>
            <a:ext cx="164307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 configured Restful API service thread initiated</a:t>
            </a:r>
            <a:endParaRPr lang="he-IL" sz="1200" dirty="0"/>
          </a:p>
        </p:txBody>
      </p:sp>
      <p:cxnSp>
        <p:nvCxnSpPr>
          <p:cNvPr id="38" name="מחבר מרפקי 9"/>
          <p:cNvCxnSpPr>
            <a:stCxn id="7" idx="2"/>
          </p:cNvCxnSpPr>
          <p:nvPr/>
        </p:nvCxnSpPr>
        <p:spPr>
          <a:xfrm rot="5400000">
            <a:off x="-5268584" y="553645"/>
            <a:ext cx="214314" cy="182166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5786510" y="1428760"/>
            <a:ext cx="1357322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User configuration</a:t>
            </a:r>
            <a:endParaRPr lang="he-IL" sz="1200" dirty="0"/>
          </a:p>
        </p:txBody>
      </p:sp>
      <p:sp>
        <p:nvSpPr>
          <p:cNvPr id="48" name="מלבן 47"/>
          <p:cNvSpPr/>
          <p:nvPr/>
        </p:nvSpPr>
        <p:spPr>
          <a:xfrm>
            <a:off x="-2571800" y="428604"/>
            <a:ext cx="1571636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Threaded object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49" name="מלבן 48"/>
          <p:cNvSpPr/>
          <p:nvPr/>
        </p:nvSpPr>
        <p:spPr>
          <a:xfrm>
            <a:off x="-2571800" y="928670"/>
            <a:ext cx="1571636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Static object</a:t>
            </a:r>
            <a:endParaRPr lang="he-IL" sz="1400" dirty="0">
              <a:solidFill>
                <a:schemeClr val="tx1"/>
              </a:solidFill>
            </a:endParaRPr>
          </a:p>
        </p:txBody>
      </p:sp>
      <p:grpSp>
        <p:nvGrpSpPr>
          <p:cNvPr id="47" name="קבוצה 46"/>
          <p:cNvGrpSpPr/>
          <p:nvPr/>
        </p:nvGrpSpPr>
        <p:grpSpPr>
          <a:xfrm>
            <a:off x="2285984" y="1357298"/>
            <a:ext cx="428628" cy="500066"/>
            <a:chOff x="4357686" y="2214554"/>
            <a:chExt cx="428628" cy="500066"/>
          </a:xfrm>
        </p:grpSpPr>
        <p:sp>
          <p:nvSpPr>
            <p:cNvPr id="46" name="מלבן מעוגל 45"/>
            <p:cNvSpPr/>
            <p:nvPr/>
          </p:nvSpPr>
          <p:spPr>
            <a:xfrm>
              <a:off x="4500562" y="2214554"/>
              <a:ext cx="142876" cy="1428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אליפסה 38"/>
            <p:cNvSpPr/>
            <p:nvPr/>
          </p:nvSpPr>
          <p:spPr>
            <a:xfrm>
              <a:off x="4357686" y="2285992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2" name="מחבר חץ ישר 41"/>
            <p:cNvCxnSpPr>
              <a:endCxn id="39" idx="0"/>
            </p:cNvCxnSpPr>
            <p:nvPr/>
          </p:nvCxnSpPr>
          <p:spPr>
            <a:xfrm rot="5400000" flipH="1" flipV="1">
              <a:off x="4464049" y="2393149"/>
              <a:ext cx="215108" cy="79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מחבר חץ ישר 43"/>
            <p:cNvCxnSpPr>
              <a:endCxn id="39" idx="5"/>
            </p:cNvCxnSpPr>
            <p:nvPr/>
          </p:nvCxnSpPr>
          <p:spPr>
            <a:xfrm>
              <a:off x="4572000" y="2501100"/>
              <a:ext cx="151543" cy="15074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428596" y="1428736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Set Snapshot-interval time-up fire</a:t>
            </a:r>
            <a:endParaRPr lang="he-IL" sz="1200" dirty="0"/>
          </a:p>
        </p:txBody>
      </p:sp>
      <p:sp>
        <p:nvSpPr>
          <p:cNvPr id="61" name="מלבן 60"/>
          <p:cNvSpPr/>
          <p:nvPr/>
        </p:nvSpPr>
        <p:spPr>
          <a:xfrm>
            <a:off x="5929322" y="3448048"/>
            <a:ext cx="1285884" cy="4286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Snapshot </a:t>
            </a:r>
            <a:r>
              <a:rPr lang="en-US" sz="1400" dirty="0" err="1" smtClean="0">
                <a:solidFill>
                  <a:schemeClr val="tx1"/>
                </a:solidFill>
              </a:rPr>
              <a:t>obj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0" name="מלבן 59"/>
          <p:cNvSpPr/>
          <p:nvPr/>
        </p:nvSpPr>
        <p:spPr>
          <a:xfrm>
            <a:off x="5857884" y="3295648"/>
            <a:ext cx="1285884" cy="4286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Snapshot </a:t>
            </a:r>
            <a:r>
              <a:rPr lang="en-US" sz="1400" dirty="0" err="1" smtClean="0">
                <a:solidFill>
                  <a:schemeClr val="tx1"/>
                </a:solidFill>
              </a:rPr>
              <a:t>obj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59" name="מלבן 58"/>
          <p:cNvSpPr/>
          <p:nvPr/>
        </p:nvSpPr>
        <p:spPr>
          <a:xfrm>
            <a:off x="5786446" y="3143248"/>
            <a:ext cx="1285884" cy="4286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Snapshot </a:t>
            </a:r>
            <a:r>
              <a:rPr lang="en-US" sz="1400" dirty="0" err="1" smtClean="0">
                <a:solidFill>
                  <a:schemeClr val="tx1"/>
                </a:solidFill>
              </a:rPr>
              <a:t>obj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58" name="מלבן 57"/>
          <p:cNvSpPr/>
          <p:nvPr/>
        </p:nvSpPr>
        <p:spPr>
          <a:xfrm>
            <a:off x="5715008" y="3000372"/>
            <a:ext cx="1285884" cy="42862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Snapshot </a:t>
            </a:r>
            <a:r>
              <a:rPr lang="en-US" sz="1400" dirty="0" err="1" smtClean="0">
                <a:solidFill>
                  <a:schemeClr val="tx1"/>
                </a:solidFill>
              </a:rPr>
              <a:t>obj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63" name="מחבר מרפקי 9"/>
          <p:cNvCxnSpPr>
            <a:stCxn id="8" idx="1"/>
            <a:endCxn id="6" idx="3"/>
          </p:cNvCxnSpPr>
          <p:nvPr/>
        </p:nvCxnSpPr>
        <p:spPr>
          <a:xfrm rot="10800000">
            <a:off x="2000232" y="2714620"/>
            <a:ext cx="1643074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פינה מקופלת 67"/>
          <p:cNvSpPr/>
          <p:nvPr/>
        </p:nvSpPr>
        <p:spPr>
          <a:xfrm>
            <a:off x="2643174" y="3143248"/>
            <a:ext cx="914400" cy="571504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Index table population</a:t>
            </a:r>
            <a:endParaRPr lang="he-IL" sz="1200" dirty="0">
              <a:solidFill>
                <a:schemeClr val="tx1"/>
              </a:solidFill>
            </a:endParaRPr>
          </a:p>
        </p:txBody>
      </p:sp>
      <p:cxnSp>
        <p:nvCxnSpPr>
          <p:cNvPr id="69" name="מחבר מרפקי 9"/>
          <p:cNvCxnSpPr>
            <a:endCxn id="68" idx="0"/>
          </p:cNvCxnSpPr>
          <p:nvPr/>
        </p:nvCxnSpPr>
        <p:spPr>
          <a:xfrm>
            <a:off x="2000232" y="2857496"/>
            <a:ext cx="1100142" cy="28575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מרפקי 9"/>
          <p:cNvCxnSpPr>
            <a:stCxn id="8" idx="3"/>
          </p:cNvCxnSpPr>
          <p:nvPr/>
        </p:nvCxnSpPr>
        <p:spPr>
          <a:xfrm>
            <a:off x="5286380" y="2714620"/>
            <a:ext cx="1214446" cy="158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29256" y="2500306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Screenshot instance object creation</a:t>
            </a:r>
            <a:endParaRPr lang="he-IL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2285984" y="2500306"/>
            <a:ext cx="121444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Screenshot data</a:t>
            </a:r>
            <a:endParaRPr lang="he-IL" sz="1200" dirty="0"/>
          </a:p>
        </p:txBody>
      </p:sp>
      <p:sp>
        <p:nvSpPr>
          <p:cNvPr id="82" name="תרשים זרימה: ריבוי מסמכים 81"/>
          <p:cNvSpPr/>
          <p:nvPr/>
        </p:nvSpPr>
        <p:spPr>
          <a:xfrm>
            <a:off x="7072330" y="4723762"/>
            <a:ext cx="1214446" cy="973266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 System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84" name="מחבר חץ ישר 83"/>
          <p:cNvCxnSpPr>
            <a:stCxn id="16" idx="2"/>
            <a:endCxn id="8" idx="0"/>
          </p:cNvCxnSpPr>
          <p:nvPr/>
        </p:nvCxnSpPr>
        <p:spPr>
          <a:xfrm rot="5400000">
            <a:off x="5107785" y="500042"/>
            <a:ext cx="1214446" cy="250033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29190" y="1500174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Snapshot taken.</a:t>
            </a:r>
          </a:p>
          <a:p>
            <a:pPr algn="ctr" rtl="0"/>
            <a:r>
              <a:rPr lang="en-US" sz="1200" dirty="0" smtClean="0"/>
              <a:t>Details sent to shared</a:t>
            </a:r>
            <a:endParaRPr lang="he-IL" sz="1200" dirty="0"/>
          </a:p>
        </p:txBody>
      </p:sp>
      <p:cxnSp>
        <p:nvCxnSpPr>
          <p:cNvPr id="89" name="מחבר מרפקי 9"/>
          <p:cNvCxnSpPr>
            <a:stCxn id="6" idx="2"/>
            <a:endCxn id="25" idx="1"/>
          </p:cNvCxnSpPr>
          <p:nvPr/>
        </p:nvCxnSpPr>
        <p:spPr>
          <a:xfrm rot="16200000" flipH="1">
            <a:off x="1303711" y="2946793"/>
            <a:ext cx="2143140" cy="2393173"/>
          </a:xfrm>
          <a:prstGeom prst="bentConnector2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7158" y="4214818"/>
            <a:ext cx="164307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Delete unused-interval time-up fire</a:t>
            </a:r>
            <a:endParaRPr lang="he-IL" sz="1200" dirty="0"/>
          </a:p>
        </p:txBody>
      </p:sp>
      <p:grpSp>
        <p:nvGrpSpPr>
          <p:cNvPr id="92" name="קבוצה 91"/>
          <p:cNvGrpSpPr/>
          <p:nvPr/>
        </p:nvGrpSpPr>
        <p:grpSpPr>
          <a:xfrm>
            <a:off x="2214546" y="4143380"/>
            <a:ext cx="428628" cy="500066"/>
            <a:chOff x="4357686" y="2214554"/>
            <a:chExt cx="428628" cy="500066"/>
          </a:xfrm>
        </p:grpSpPr>
        <p:sp>
          <p:nvSpPr>
            <p:cNvPr id="93" name="מלבן מעוגל 92"/>
            <p:cNvSpPr/>
            <p:nvPr/>
          </p:nvSpPr>
          <p:spPr>
            <a:xfrm>
              <a:off x="4500562" y="2214554"/>
              <a:ext cx="142876" cy="142876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אליפסה 93"/>
            <p:cNvSpPr/>
            <p:nvPr/>
          </p:nvSpPr>
          <p:spPr>
            <a:xfrm>
              <a:off x="4357686" y="2285992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מחבר חץ ישר 94"/>
            <p:cNvCxnSpPr>
              <a:endCxn id="94" idx="0"/>
            </p:cNvCxnSpPr>
            <p:nvPr/>
          </p:nvCxnSpPr>
          <p:spPr>
            <a:xfrm rot="5400000" flipH="1" flipV="1">
              <a:off x="4464049" y="2393149"/>
              <a:ext cx="215108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מחבר חץ ישר 95"/>
            <p:cNvCxnSpPr>
              <a:endCxn id="94" idx="5"/>
            </p:cNvCxnSpPr>
            <p:nvPr/>
          </p:nvCxnSpPr>
          <p:spPr>
            <a:xfrm>
              <a:off x="4572000" y="2501100"/>
              <a:ext cx="151543" cy="1507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מחבר חץ ישר 97"/>
          <p:cNvCxnSpPr/>
          <p:nvPr/>
        </p:nvCxnSpPr>
        <p:spPr>
          <a:xfrm rot="5400000" flipH="1" flipV="1">
            <a:off x="3321832" y="3964785"/>
            <a:ext cx="1785951" cy="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מחבר חץ ישר 100"/>
          <p:cNvCxnSpPr/>
          <p:nvPr/>
        </p:nvCxnSpPr>
        <p:spPr>
          <a:xfrm rot="5400000">
            <a:off x="3750463" y="3964785"/>
            <a:ext cx="1785951" cy="158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71868" y="4143380"/>
            <a:ext cx="1643074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Snapshot information fetch</a:t>
            </a:r>
            <a:endParaRPr lang="he-IL" sz="1200" dirty="0"/>
          </a:p>
        </p:txBody>
      </p:sp>
      <p:cxnSp>
        <p:nvCxnSpPr>
          <p:cNvPr id="104" name="מחבר חץ ישר 103"/>
          <p:cNvCxnSpPr>
            <a:stCxn id="25" idx="3"/>
            <a:endCxn id="82" idx="1"/>
          </p:cNvCxnSpPr>
          <p:nvPr/>
        </p:nvCxnSpPr>
        <p:spPr>
          <a:xfrm flipV="1">
            <a:off x="5214942" y="5210395"/>
            <a:ext cx="1857388" cy="455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572132" y="5000636"/>
            <a:ext cx="1143008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Respectful file deletion</a:t>
            </a:r>
            <a:endParaRPr lang="he-IL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-8029400" y="404664"/>
            <a:ext cx="164307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System start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-6243450" y="2047738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interface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-2528674" y="2976432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Data</a:t>
            </a:r>
            <a:endParaRPr lang="he-IL" sz="11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7743648" y="2190614"/>
            <a:ext cx="100013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UI Thread initiated</a:t>
            </a:r>
            <a:endParaRPr lang="he-IL" sz="1200" dirty="0"/>
          </a:p>
        </p:txBody>
      </p:sp>
      <p:sp>
        <p:nvSpPr>
          <p:cNvPr id="16" name="מלבן 15"/>
          <p:cNvSpPr/>
          <p:nvPr/>
        </p:nvSpPr>
        <p:spPr>
          <a:xfrm>
            <a:off x="-2528674" y="4741575"/>
            <a:ext cx="1643074" cy="7143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Snapshot Taker</a:t>
            </a:r>
            <a:endParaRPr lang="he-IL" sz="1100" dirty="0">
              <a:solidFill>
                <a:schemeClr val="tx1"/>
              </a:solidFill>
            </a:endParaRPr>
          </a:p>
        </p:txBody>
      </p:sp>
      <p:cxnSp>
        <p:nvCxnSpPr>
          <p:cNvPr id="19" name="מחבר מרפקי 9"/>
          <p:cNvCxnSpPr>
            <a:endCxn id="16" idx="1"/>
          </p:cNvCxnSpPr>
          <p:nvPr/>
        </p:nvCxnSpPr>
        <p:spPr>
          <a:xfrm flipV="1">
            <a:off x="-7243582" y="5098765"/>
            <a:ext cx="4714908" cy="17418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4886128" y="4830431"/>
            <a:ext cx="164307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 configured Snapshot Taker Thread initiated</a:t>
            </a:r>
            <a:endParaRPr lang="he-IL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-4886128" y="3976564"/>
            <a:ext cx="164307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User configured File system handler created</a:t>
            </a:r>
            <a:endParaRPr lang="he-IL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-4886128" y="5691076"/>
            <a:ext cx="164307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System configured Restful API service thread initiated</a:t>
            </a:r>
            <a:endParaRPr lang="he-IL" sz="1200" dirty="0"/>
          </a:p>
        </p:txBody>
      </p:sp>
      <p:cxnSp>
        <p:nvCxnSpPr>
          <p:cNvPr id="38" name="מחבר מרפקי 9"/>
          <p:cNvCxnSpPr>
            <a:stCxn id="7" idx="2"/>
          </p:cNvCxnSpPr>
          <p:nvPr/>
        </p:nvCxnSpPr>
        <p:spPr>
          <a:xfrm rot="5400000">
            <a:off x="-6439904" y="1958441"/>
            <a:ext cx="214314" cy="1821669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-6957830" y="2833556"/>
            <a:ext cx="1357322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1200" dirty="0" smtClean="0"/>
              <a:t>User configuration</a:t>
            </a:r>
            <a:endParaRPr lang="he-IL" sz="1200" dirty="0"/>
          </a:p>
        </p:txBody>
      </p:sp>
      <p:sp>
        <p:nvSpPr>
          <p:cNvPr id="48" name="מלבן 47"/>
          <p:cNvSpPr/>
          <p:nvPr/>
        </p:nvSpPr>
        <p:spPr>
          <a:xfrm>
            <a:off x="-2528674" y="404664"/>
            <a:ext cx="1571636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Threaded object</a:t>
            </a:r>
            <a:endParaRPr lang="he-IL" sz="1000" dirty="0">
              <a:solidFill>
                <a:schemeClr val="tx1"/>
              </a:solidFill>
            </a:endParaRPr>
          </a:p>
        </p:txBody>
      </p:sp>
      <p:sp>
        <p:nvSpPr>
          <p:cNvPr id="49" name="מלבן 48"/>
          <p:cNvSpPr/>
          <p:nvPr/>
        </p:nvSpPr>
        <p:spPr>
          <a:xfrm>
            <a:off x="-2528674" y="904730"/>
            <a:ext cx="1571636" cy="3571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Static object</a:t>
            </a:r>
            <a:endParaRPr lang="he-IL" sz="1400" dirty="0">
              <a:solidFill>
                <a:schemeClr val="tx1"/>
              </a:solidFill>
            </a:endParaRPr>
          </a:p>
        </p:txBody>
      </p:sp>
      <p:grpSp>
        <p:nvGrpSpPr>
          <p:cNvPr id="98" name="קבוצה 97"/>
          <p:cNvGrpSpPr/>
          <p:nvPr/>
        </p:nvGrpSpPr>
        <p:grpSpPr>
          <a:xfrm>
            <a:off x="1115616" y="463164"/>
            <a:ext cx="6180452" cy="6159995"/>
            <a:chOff x="1115616" y="463164"/>
            <a:chExt cx="6180452" cy="6159995"/>
          </a:xfrm>
        </p:grpSpPr>
        <p:sp>
          <p:nvSpPr>
            <p:cNvPr id="6" name="מלבן 5"/>
            <p:cNvSpPr/>
            <p:nvPr/>
          </p:nvSpPr>
          <p:spPr>
            <a:xfrm>
              <a:off x="2409590" y="4293096"/>
              <a:ext cx="1643074" cy="7143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/>
                <a:t>Sync Master</a:t>
              </a:r>
            </a:p>
            <a:p>
              <a:pPr algn="ctr"/>
              <a:r>
                <a:rPr lang="en-US" sz="1100" dirty="0" smtClean="0"/>
                <a:t>Singleton object</a:t>
              </a:r>
              <a:endParaRPr lang="he-IL" sz="1100" dirty="0"/>
            </a:p>
          </p:txBody>
        </p:sp>
        <p:cxnSp>
          <p:nvCxnSpPr>
            <p:cNvPr id="14" name="מחבר מרפקי 9"/>
            <p:cNvCxnSpPr>
              <a:stCxn id="3" idx="2"/>
              <a:endCxn id="31" idx="1"/>
            </p:cNvCxnSpPr>
            <p:nvPr/>
          </p:nvCxnSpPr>
          <p:spPr>
            <a:xfrm rot="10800000" flipV="1">
              <a:off x="2409591" y="1155409"/>
              <a:ext cx="518599" cy="1854059"/>
            </a:xfrm>
            <a:prstGeom prst="bentConnector3">
              <a:avLst>
                <a:gd name="adj1" fmla="val 14408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115616" y="1943263"/>
              <a:ext cx="1643074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Image retrieval function activation</a:t>
              </a:r>
              <a:endParaRPr lang="he-IL" sz="1200" dirty="0"/>
            </a:p>
          </p:txBody>
        </p:sp>
        <p:sp>
          <p:nvSpPr>
            <p:cNvPr id="25" name="מלבן 24"/>
            <p:cNvSpPr/>
            <p:nvPr/>
          </p:nvSpPr>
          <p:spPr>
            <a:xfrm>
              <a:off x="5652994" y="4293096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FS Handler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31" name="מלבן 30"/>
            <p:cNvSpPr/>
            <p:nvPr/>
          </p:nvSpPr>
          <p:spPr>
            <a:xfrm>
              <a:off x="2409590" y="2652279"/>
              <a:ext cx="1643074" cy="7143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Restful API Service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3" name="ענן 2"/>
            <p:cNvSpPr/>
            <p:nvPr/>
          </p:nvSpPr>
          <p:spPr>
            <a:xfrm>
              <a:off x="2920439" y="463164"/>
              <a:ext cx="2498576" cy="1384491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פינה מקופלת 41"/>
            <p:cNvSpPr/>
            <p:nvPr/>
          </p:nvSpPr>
          <p:spPr>
            <a:xfrm>
              <a:off x="2699792" y="6051655"/>
              <a:ext cx="914400" cy="571504"/>
            </a:xfrm>
            <a:prstGeom prst="foldedCorner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Index </a:t>
              </a:r>
              <a:r>
                <a:rPr lang="en-US" sz="1200" dirty="0" smtClean="0">
                  <a:solidFill>
                    <a:schemeClr val="tx1"/>
                  </a:solidFill>
                </a:rPr>
                <a:t>table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מחבר חץ ישר 54"/>
            <p:cNvCxnSpPr/>
            <p:nvPr/>
          </p:nvCxnSpPr>
          <p:spPr>
            <a:xfrm>
              <a:off x="2882900" y="3365500"/>
              <a:ext cx="0" cy="92759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מחבר חץ ישר 58"/>
            <p:cNvCxnSpPr/>
            <p:nvPr/>
          </p:nvCxnSpPr>
          <p:spPr>
            <a:xfrm>
              <a:off x="3035300" y="5062324"/>
              <a:ext cx="0" cy="95191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מחבר חץ ישר 60"/>
            <p:cNvCxnSpPr/>
            <p:nvPr/>
          </p:nvCxnSpPr>
          <p:spPr>
            <a:xfrm flipV="1">
              <a:off x="3303786" y="5062325"/>
              <a:ext cx="0" cy="95191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מחבר חץ ישר 69"/>
            <p:cNvCxnSpPr>
              <a:stCxn id="6" idx="1"/>
            </p:cNvCxnSpPr>
            <p:nvPr/>
          </p:nvCxnSpPr>
          <p:spPr>
            <a:xfrm flipH="1">
              <a:off x="1979712" y="4650286"/>
              <a:ext cx="42987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1331640" y="4438229"/>
              <a:ext cx="922994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Timestamp resolving </a:t>
              </a:r>
              <a:endParaRPr lang="he-IL" sz="12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83768" y="5258708"/>
              <a:ext cx="1387067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Appropriate file path fetching</a:t>
              </a:r>
              <a:endParaRPr lang="he-IL" sz="1200" dirty="0"/>
            </a:p>
          </p:txBody>
        </p:sp>
        <p:cxnSp>
          <p:nvCxnSpPr>
            <p:cNvPr id="76" name="מחבר חץ ישר 75"/>
            <p:cNvCxnSpPr/>
            <p:nvPr/>
          </p:nvCxnSpPr>
          <p:spPr>
            <a:xfrm>
              <a:off x="4093344" y="4830431"/>
              <a:ext cx="1486768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מחבר חץ ישר 78"/>
            <p:cNvCxnSpPr/>
            <p:nvPr/>
          </p:nvCxnSpPr>
          <p:spPr>
            <a:xfrm flipH="1">
              <a:off x="4093346" y="4509119"/>
              <a:ext cx="1486766" cy="1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347559" y="4419453"/>
              <a:ext cx="978337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File validations</a:t>
              </a:r>
              <a:endParaRPr lang="he-IL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19671" y="3610149"/>
              <a:ext cx="1406103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Requested Timestamp piping </a:t>
              </a:r>
              <a:endParaRPr lang="he-IL" sz="1200" dirty="0"/>
            </a:p>
          </p:txBody>
        </p:sp>
        <p:cxnSp>
          <p:nvCxnSpPr>
            <p:cNvPr id="89" name="מחבר חץ ישר 88"/>
            <p:cNvCxnSpPr/>
            <p:nvPr/>
          </p:nvCxnSpPr>
          <p:spPr>
            <a:xfrm flipV="1">
              <a:off x="3614192" y="3385710"/>
              <a:ext cx="0" cy="90738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518884" y="3609828"/>
              <a:ext cx="828675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File Path un-pipe</a:t>
              </a:r>
              <a:endParaRPr lang="he-IL" sz="1200" dirty="0"/>
            </a:p>
          </p:txBody>
        </p:sp>
        <p:cxnSp>
          <p:nvCxnSpPr>
            <p:cNvPr id="94" name="מחבר מרפקי 9"/>
            <p:cNvCxnSpPr>
              <a:stCxn id="31" idx="3"/>
              <a:endCxn id="3" idx="0"/>
            </p:cNvCxnSpPr>
            <p:nvPr/>
          </p:nvCxnSpPr>
          <p:spPr>
            <a:xfrm flipV="1">
              <a:off x="4052664" y="1155410"/>
              <a:ext cx="1364269" cy="1854059"/>
            </a:xfrm>
            <a:prstGeom prst="bentConnector3">
              <a:avLst>
                <a:gd name="adj1" fmla="val 116909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464546" y="1930510"/>
              <a:ext cx="1643074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200" dirty="0" smtClean="0"/>
                <a:t>Image-file encoding and data transferring</a:t>
              </a:r>
              <a:endParaRPr lang="he-IL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624366" y="970744"/>
              <a:ext cx="111043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LAN users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6278783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210</Words>
  <Application>Microsoft Office PowerPoint</Application>
  <PresentationFormat>‫הצגה על המסך (4:3)</PresentationFormat>
  <Paragraphs>70</Paragraphs>
  <Slides>3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4" baseType="lpstr">
      <vt:lpstr>ערכת נושא Office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library</cp:lastModifiedBy>
  <cp:revision>14</cp:revision>
  <dcterms:created xsi:type="dcterms:W3CDTF">2013-11-23T17:45:26Z</dcterms:created>
  <dcterms:modified xsi:type="dcterms:W3CDTF">2013-11-25T08:48:51Z</dcterms:modified>
</cp:coreProperties>
</file>