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200" d="100"/>
          <a:sy n="200" d="100"/>
        </p:scale>
        <p:origin x="90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7964-068A-4CF6-97AD-01701A954A45}" type="datetimeFigureOut">
              <a:rPr lang="he-IL" smtClean="0"/>
              <a:t>ז'/טבת/תשע"ד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09D5-CDBF-4D82-9C84-58501A418F5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7964-068A-4CF6-97AD-01701A954A45}" type="datetimeFigureOut">
              <a:rPr lang="he-IL" smtClean="0"/>
              <a:t>ז'/טבת/תשע"ד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09D5-CDBF-4D82-9C84-58501A418F5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7964-068A-4CF6-97AD-01701A954A45}" type="datetimeFigureOut">
              <a:rPr lang="he-IL" smtClean="0"/>
              <a:t>ז'/טבת/תשע"ד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09D5-CDBF-4D82-9C84-58501A418F5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7964-068A-4CF6-97AD-01701A954A45}" type="datetimeFigureOut">
              <a:rPr lang="he-IL" smtClean="0"/>
              <a:t>ז'/טבת/תשע"ד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09D5-CDBF-4D82-9C84-58501A418F5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7964-068A-4CF6-97AD-01701A954A45}" type="datetimeFigureOut">
              <a:rPr lang="he-IL" smtClean="0"/>
              <a:t>ז'/טבת/תשע"ד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09D5-CDBF-4D82-9C84-58501A418F5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7964-068A-4CF6-97AD-01701A954A45}" type="datetimeFigureOut">
              <a:rPr lang="he-IL" smtClean="0"/>
              <a:t>ז'/טבת/תשע"ד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09D5-CDBF-4D82-9C84-58501A418F5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7964-068A-4CF6-97AD-01701A954A45}" type="datetimeFigureOut">
              <a:rPr lang="he-IL" smtClean="0"/>
              <a:t>ז'/טבת/תשע"ד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09D5-CDBF-4D82-9C84-58501A418F5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7964-068A-4CF6-97AD-01701A954A45}" type="datetimeFigureOut">
              <a:rPr lang="he-IL" smtClean="0"/>
              <a:t>ז'/טבת/תשע"ד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09D5-CDBF-4D82-9C84-58501A418F5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7964-068A-4CF6-97AD-01701A954A45}" type="datetimeFigureOut">
              <a:rPr lang="he-IL" smtClean="0"/>
              <a:t>ז'/טבת/תשע"ד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09D5-CDBF-4D82-9C84-58501A418F5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7964-068A-4CF6-97AD-01701A954A45}" type="datetimeFigureOut">
              <a:rPr lang="he-IL" smtClean="0"/>
              <a:t>ז'/טבת/תשע"ד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09D5-CDBF-4D82-9C84-58501A418F5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7964-068A-4CF6-97AD-01701A954A45}" type="datetimeFigureOut">
              <a:rPr lang="he-IL" smtClean="0"/>
              <a:t>ז'/טבת/תשע"ד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09D5-CDBF-4D82-9C84-58501A418F5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7964-068A-4CF6-97AD-01701A954A45}" type="datetimeFigureOut">
              <a:rPr lang="he-IL" smtClean="0"/>
              <a:t>ז'/טבת/תשע"ד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D09D5-CDBF-4D82-9C84-58501A418F56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547664" y="980728"/>
            <a:ext cx="3542046" cy="2828925"/>
            <a:chOff x="1547664" y="980728"/>
            <a:chExt cx="3542046" cy="28289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47664" y="980728"/>
              <a:ext cx="2876550" cy="282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3941684" y="1665296"/>
              <a:ext cx="79208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941684" y="1916832"/>
              <a:ext cx="79208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923928" y="2420888"/>
              <a:ext cx="79208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3923928" y="2953519"/>
              <a:ext cx="79208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923928" y="3356992"/>
              <a:ext cx="79208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71994" y="1484784"/>
              <a:ext cx="31771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0009" y="1700808"/>
              <a:ext cx="30970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1612" y="2204864"/>
              <a:ext cx="308098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62376" y="2780928"/>
              <a:ext cx="32733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D</a:t>
              </a:r>
              <a:endParaRPr lang="he-IL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88024" y="3140968"/>
              <a:ext cx="30168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E</a:t>
              </a:r>
              <a:endParaRPr lang="he-IL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1325" y="1685925"/>
            <a:ext cx="31813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01008"/>
            <a:ext cx="88582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vyatarp\Dropbox\FP Documents\images\clientMa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-3699792"/>
            <a:ext cx="4589462" cy="3084513"/>
          </a:xfrm>
          <a:prstGeom prst="rect">
            <a:avLst/>
          </a:prstGeom>
          <a:noFill/>
        </p:spPr>
      </p:pic>
      <p:grpSp>
        <p:nvGrpSpPr>
          <p:cNvPr id="45" name="Group 44"/>
          <p:cNvGrpSpPr/>
          <p:nvPr/>
        </p:nvGrpSpPr>
        <p:grpSpPr>
          <a:xfrm>
            <a:off x="1979712" y="3717032"/>
            <a:ext cx="2688038" cy="1512168"/>
            <a:chOff x="1979712" y="3717032"/>
            <a:chExt cx="2688038" cy="1512168"/>
          </a:xfrm>
        </p:grpSpPr>
        <p:pic>
          <p:nvPicPr>
            <p:cNvPr id="2052" name="Picture 4" descr="C:\Users\Evyatarp\Dropbox\FP Documents\images\clientMainLoadF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23258" y="3788717"/>
              <a:ext cx="2144492" cy="1440483"/>
            </a:xfrm>
            <a:prstGeom prst="rect">
              <a:avLst/>
            </a:prstGeom>
            <a:noFill/>
          </p:spPr>
        </p:pic>
        <p:sp>
          <p:nvSpPr>
            <p:cNvPr id="37" name="Rectangle 36"/>
            <p:cNvSpPr/>
            <p:nvPr/>
          </p:nvSpPr>
          <p:spPr>
            <a:xfrm>
              <a:off x="2411760" y="3717032"/>
              <a:ext cx="1008112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699792" y="4581128"/>
              <a:ext cx="1440160" cy="4320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2195736" y="4005064"/>
              <a:ext cx="21602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flipH="1">
              <a:off x="1979712" y="3861048"/>
              <a:ext cx="230819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I</a:t>
              </a:r>
              <a:endParaRPr lang="he-IL" sz="1200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2411760" y="4869160"/>
              <a:ext cx="21602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flipH="1">
              <a:off x="2051719" y="4725144"/>
              <a:ext cx="37483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II</a:t>
              </a:r>
              <a:endParaRPr lang="he-IL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419872" y="1916832"/>
            <a:ext cx="3090762" cy="1224136"/>
            <a:chOff x="3419872" y="1916832"/>
            <a:chExt cx="3090762" cy="1224136"/>
          </a:xfrm>
        </p:grpSpPr>
        <p:grpSp>
          <p:nvGrpSpPr>
            <p:cNvPr id="34" name="Group 33"/>
            <p:cNvGrpSpPr/>
            <p:nvPr/>
          </p:nvGrpSpPr>
          <p:grpSpPr>
            <a:xfrm>
              <a:off x="3419872" y="1988840"/>
              <a:ext cx="3090762" cy="1152128"/>
              <a:chOff x="3419872" y="1988840"/>
              <a:chExt cx="3090762" cy="1152128"/>
            </a:xfrm>
          </p:grpSpPr>
          <p:pic>
            <p:nvPicPr>
              <p:cNvPr id="2050" name="Picture 2" descr="C:\Users\Evyatarp\Dropbox\FP Documents\images\clientMainLoadFile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r="59308" b="77282"/>
              <a:stretch>
                <a:fillRect/>
              </a:stretch>
            </p:blipFill>
            <p:spPr bwMode="auto">
              <a:xfrm>
                <a:off x="3851920" y="2276872"/>
                <a:ext cx="2304256" cy="864096"/>
              </a:xfrm>
              <a:prstGeom prst="rect">
                <a:avLst/>
              </a:prstGeom>
              <a:noFill/>
            </p:spPr>
          </p:pic>
          <p:cxnSp>
            <p:nvCxnSpPr>
              <p:cNvPr id="6" name="Straight Connector 5"/>
              <p:cNvCxnSpPr/>
              <p:nvPr/>
            </p:nvCxnSpPr>
            <p:spPr>
              <a:xfrm flipH="1">
                <a:off x="3635896" y="2492896"/>
                <a:ext cx="21602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3635896" y="2636912"/>
                <a:ext cx="21602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220072" y="2636912"/>
                <a:ext cx="10801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64088" y="2204864"/>
                <a:ext cx="0" cy="22440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6012160" y="2523849"/>
                <a:ext cx="28803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004048" y="2204864"/>
                <a:ext cx="0" cy="22440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644008" y="2204864"/>
                <a:ext cx="0" cy="22440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419872" y="2492896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he-IL" sz="12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426283" y="2348880"/>
                <a:ext cx="268023" cy="27699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he-IL" sz="12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01596" y="1988840"/>
                <a:ext cx="266419" cy="27699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200" dirty="0" smtClean="0"/>
                  <a:t>C</a:t>
                </a:r>
                <a:endParaRPr lang="he-IL" sz="12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860032" y="1988840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200" dirty="0" smtClean="0"/>
                  <a:t>D</a:t>
                </a:r>
                <a:endParaRPr lang="he-IL" sz="12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220072" y="1988840"/>
                <a:ext cx="260007" cy="27699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200" dirty="0" smtClean="0"/>
                  <a:t>E</a:t>
                </a:r>
                <a:endParaRPr lang="he-IL" sz="12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255436" y="2348880"/>
                <a:ext cx="255198" cy="27699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200" dirty="0" smtClean="0"/>
                  <a:t>F</a:t>
                </a:r>
                <a:endParaRPr lang="he-IL" sz="12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228184" y="2492896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200" dirty="0" smtClean="0"/>
                  <a:t>G</a:t>
                </a:r>
                <a:endParaRPr lang="he-IL" sz="1200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 flipH="1">
              <a:off x="6012159" y="1916832"/>
              <a:ext cx="30282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1">
              <a:spAutoFit/>
            </a:bodyPr>
            <a:lstStyle/>
            <a:p>
              <a:r>
                <a:rPr lang="en-US" sz="1200" b="1" dirty="0" smtClean="0"/>
                <a:t>I</a:t>
              </a:r>
              <a:endParaRPr lang="he-IL" sz="1200" b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3701492" y="2276872"/>
            <a:ext cx="3966852" cy="1573143"/>
            <a:chOff x="3701492" y="2276872"/>
            <a:chExt cx="3966852" cy="1573143"/>
          </a:xfrm>
        </p:grpSpPr>
        <p:pic>
          <p:nvPicPr>
            <p:cNvPr id="3074" name="Picture 2" descr="C:\Users\Evyatarp\Dropbox\FP Documents\images\clientMainLoadFile.png"/>
            <p:cNvPicPr>
              <a:picLocks noChangeAspect="1" noChangeArrowheads="1"/>
            </p:cNvPicPr>
            <p:nvPr/>
          </p:nvPicPr>
          <p:blipFill>
            <a:blip r:embed="rId2" cstate="print"/>
            <a:srcRect l="10414" t="63492" r="24732" b="11897"/>
            <a:stretch>
              <a:fillRect/>
            </a:stretch>
          </p:blipFill>
          <p:spPr bwMode="auto">
            <a:xfrm>
              <a:off x="3995936" y="2636912"/>
              <a:ext cx="3672408" cy="936104"/>
            </a:xfrm>
            <a:prstGeom prst="rect">
              <a:avLst/>
            </a:prstGeom>
            <a:noFill/>
          </p:spPr>
        </p:pic>
        <p:cxnSp>
          <p:nvCxnSpPr>
            <p:cNvPr id="34" name="Straight Connector 33"/>
            <p:cNvCxnSpPr/>
            <p:nvPr/>
          </p:nvCxnSpPr>
          <p:spPr>
            <a:xfrm flipH="1">
              <a:off x="3923928" y="2996952"/>
              <a:ext cx="43204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707904" y="2996952"/>
              <a:ext cx="26802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/>
                <a:t>B</a:t>
              </a:r>
              <a:endParaRPr lang="he-IL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 flipH="1">
              <a:off x="7092280" y="2276872"/>
              <a:ext cx="30282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1">
              <a:spAutoFit/>
            </a:bodyPr>
            <a:lstStyle/>
            <a:p>
              <a:r>
                <a:rPr lang="en-US" sz="1200" b="1" dirty="0" smtClean="0"/>
                <a:t>II</a:t>
              </a:r>
              <a:endParaRPr lang="he-IL" sz="1200" b="1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3923928" y="3140968"/>
              <a:ext cx="43204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076056" y="3284984"/>
              <a:ext cx="0" cy="3600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012160" y="3068960"/>
              <a:ext cx="0" cy="5760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020272" y="3068960"/>
              <a:ext cx="0" cy="5760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701492" y="2852936"/>
              <a:ext cx="274435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smtClean="0"/>
                <a:t>A</a:t>
              </a:r>
              <a:endParaRPr lang="he-IL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32040" y="3573016"/>
              <a:ext cx="26802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smtClean="0"/>
                <a:t>C</a:t>
              </a:r>
              <a:endParaRPr lang="he-IL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56923" y="3573016"/>
              <a:ext cx="279244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smtClean="0"/>
                <a:t>D</a:t>
              </a:r>
              <a:endParaRPr lang="he-IL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95493" y="3573016"/>
              <a:ext cx="26000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smtClean="0"/>
                <a:t>E</a:t>
              </a:r>
              <a:endParaRPr lang="he-IL" sz="1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987824" y="1412776"/>
            <a:ext cx="4589462" cy="3084513"/>
            <a:chOff x="2987824" y="1412776"/>
            <a:chExt cx="4589462" cy="3084513"/>
          </a:xfrm>
        </p:grpSpPr>
        <p:pic>
          <p:nvPicPr>
            <p:cNvPr id="15" name="Picture 3" descr="C:\Users\Evyatarp\Dropbox\FP Documents\images\clientMai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7824" y="1412776"/>
              <a:ext cx="4589462" cy="3084513"/>
            </a:xfrm>
            <a:prstGeom prst="rect">
              <a:avLst/>
            </a:prstGeom>
            <a:noFill/>
          </p:spPr>
        </p:pic>
        <p:sp>
          <p:nvSpPr>
            <p:cNvPr id="16" name="Rectangle 15"/>
            <p:cNvSpPr/>
            <p:nvPr/>
          </p:nvSpPr>
          <p:spPr>
            <a:xfrm>
              <a:off x="3563888" y="3212976"/>
              <a:ext cx="3384376" cy="79208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87624" y="548680"/>
            <a:ext cx="3600400" cy="1069087"/>
            <a:chOff x="1187624" y="548680"/>
            <a:chExt cx="3600400" cy="1069087"/>
          </a:xfrm>
        </p:grpSpPr>
        <p:pic>
          <p:nvPicPr>
            <p:cNvPr id="18" name="Picture 3" descr="C:\Users\Evyatarp\Dropbox\FP Documents\images\clientMain.png"/>
            <p:cNvPicPr>
              <a:picLocks noChangeAspect="1" noChangeArrowheads="1"/>
            </p:cNvPicPr>
            <p:nvPr/>
          </p:nvPicPr>
          <p:blipFill>
            <a:blip r:embed="rId2" cstate="print"/>
            <a:srcRect l="14121" t="60697" r="15275" b="15958"/>
            <a:stretch>
              <a:fillRect/>
            </a:stretch>
          </p:blipFill>
          <p:spPr bwMode="auto">
            <a:xfrm>
              <a:off x="1547664" y="548680"/>
              <a:ext cx="3240360" cy="720080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 flipH="1">
              <a:off x="1403648" y="908720"/>
              <a:ext cx="21602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87624" y="764704"/>
              <a:ext cx="274435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smtClean="0"/>
                <a:t>A</a:t>
              </a:r>
              <a:endParaRPr lang="he-IL" sz="1200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835696" y="1268760"/>
              <a:ext cx="0" cy="1440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95736" y="1268760"/>
              <a:ext cx="0" cy="1440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1340768"/>
              <a:ext cx="274435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smtClean="0"/>
                <a:t>B</a:t>
              </a:r>
              <a:endParaRPr lang="he-IL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51720" y="1340768"/>
              <a:ext cx="274435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smtClean="0"/>
                <a:t>C</a:t>
              </a:r>
              <a:endParaRPr lang="he-IL"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24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Radware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Evyatarp</dc:creator>
  <cp:lastModifiedBy>Evyatarp</cp:lastModifiedBy>
  <cp:revision>1</cp:revision>
  <dcterms:created xsi:type="dcterms:W3CDTF">2013-12-10T18:35:02Z</dcterms:created>
  <dcterms:modified xsi:type="dcterms:W3CDTF">2013-12-10T21:35:58Z</dcterms:modified>
</cp:coreProperties>
</file>