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Lista 04 - Novas proposições 2022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Evelyn Maria Apolinaria Santos Arruda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#Para a execução da lista, selecionei o ano de 2022 para saber a distribuição do tipo de proposição apresentada neste ano #pelos parlamentares cuja primeira legislatura é a 56ª. #Abrindo os pacotes: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packages ─────────────────────────────────────── tidyverse 1.3.2 ──
## ✔ ggplot2 3.3.6     ✔ dplyr   1.0.9
## ✔ tibble  3.1.7     ✔ stringr 1.4.0
## ✔ readr   2.1.2     ✔ forcats 0.5.1
## ✔ purrr   0.3.4     
## ── Conflicts ────────────────────────────────────────── tidyverse_conflicts() ──
## ✖ dplyr::filter() masks stats::filter()
## ✖ dplyr::lag()    masks stats::lag()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(infer)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#indicando um conjunto de dados: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setwd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"C:/Users/apoli/Downloads"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proposicoes2022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"C:/Users/apoli/Downloads/proposicoes-2022.xlsx"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autores2022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"C:/Users/apoli/Downloads/proposicoesAutores-2022.xlsx"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deputados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"C:/Users/apoli/Downloads/deputados.xlsx"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#indicando um conjunto de dados:</a:t>
            </a:r>
          </a:p>
          <a:p>
            <a:pPr lvl="0" indent="0">
              <a:buNone/>
            </a:pPr>
            <a:r>
              <a:rPr>
                <a:latin typeface="Courier"/>
              </a:rPr>
              <a:t>Juncao_Proposicoes_autores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(proposicoes2022, autores2022,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'idProposicao'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remove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Juncao_novaleg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(Juncao_Proposicoes_autores, deputados,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'nomeAutor'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'nome'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remove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Juncao_novaleg2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Juncao_novaleg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(id, siglaTipo, numero, ano, descricaoTipo, ementa, idDeputadoAutor, tipoAutor, nomeAutor, siglaPartidoAutor, siglaUFAutor, idLegislaturaInicial, siglaSexo)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(idLegislaturaInicial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#Fazendo a estimativa e calculando o intervalo de confiança:</a:t>
            </a:r>
          </a:p>
          <a:p>
            <a:pPr lvl="0" indent="0">
              <a:buNone/>
            </a:pPr>
            <a:r>
              <a:rPr>
                <a:latin typeface="Courier"/>
              </a:rPr>
              <a:t>Tipos_projetos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Juncao_novaleg2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(siglaTipo)</a:t>
            </a:r>
            <a:br/>
            <a:br/>
            <a:r>
              <a:rPr>
                <a:latin typeface="Courier"/>
              </a:rPr>
              <a:t>estimativa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Tipos_projetos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specify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response =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generate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Setting `type = "bootstrap"` in `generate()`.</a:t>
            </a:r>
          </a:p>
          <a:p>
            <a:pPr lvl="0" indent="0">
              <a:buNone/>
            </a:pPr>
            <a:r>
              <a:rPr>
                <a:latin typeface="Courier"/>
              </a:rPr>
              <a:t>percentile_ci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estimativa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get_confidence_interval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"percentile"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#Visualizando a distribuição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visualize</a:t>
            </a:r>
            <a:r>
              <a:rPr>
                <a:latin typeface="Courier"/>
              </a:rPr>
              <a:t>(estimativa)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shade_confidence_interval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endpoints =</a:t>
            </a:r>
            <a:r>
              <a:rPr>
                <a:latin typeface="Courier"/>
              </a:rPr>
              <a:t> percentile_ci)</a:t>
            </a:r>
          </a:p>
        </p:txBody>
      </p:sp>
      <p:pic>
        <p:nvPicPr>
          <p:cNvPr descr="Lista04---Evely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Hipóteses: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Os parlamentares da oposição apresentam mais PDLs que os parlamentares governistas para contestar alguma decisão do Poder Executivo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Os parlamentares governistas conseguem mais relatorias em propostas que deverão ser apreciadas pelo Plenário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04 - Novas proposições 2022</dc:title>
  <dc:creator>Evelyn Maria Apolinaria Santos Arruda</dc:creator>
  <cp:keywords/>
  <dcterms:created xsi:type="dcterms:W3CDTF">2022-09-06T01:38:56Z</dcterms:created>
  <dcterms:modified xsi:type="dcterms:W3CDTF">2022-09-06T01:38:56Z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2022-09-05</vt:lpwstr>
  </property>
  <property fmtid="{D5CDD505-2E9C-101B-9397-08002B2CF9AE}" pid="3" name="output">
    <vt:lpwstr>powerpoint_presentation</vt:lpwstr>
  </property>
</Properties>
</file>