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3269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he-IL" sz="4400" dirty="0">
                <a:solidFill>
                  <a:schemeClr val="tx1"/>
                </a:solidFill>
              </a:rPr>
              <a:t>פרויקט כפפה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he-IL" sz="1600" dirty="0"/>
              <a:t>אביתר בורשטיין ת.ז. 308317361</a:t>
            </a:r>
          </a:p>
          <a:p>
            <a:pPr>
              <a:lnSpc>
                <a:spcPct val="100000"/>
              </a:lnSpc>
            </a:pPr>
            <a:r>
              <a:rPr lang="he-IL" sz="1600" dirty="0"/>
              <a:t>יובל קרת ת.ז. 204613681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49426"/>
              </p:ext>
            </p:extLst>
          </p:nvPr>
        </p:nvGraphicFramePr>
        <p:xfrm>
          <a:off x="950976" y="1252728"/>
          <a:ext cx="1020470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5117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0.542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כללי של שני הפיצ'רים)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של שני הפיצ'רים שהציון המשותף שלהם הכי גבוה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גודל החלון ומידת החפיפה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6249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חלונות נעים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33425"/>
            <a:ext cx="10058400" cy="100393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ויזואליזציה של פיצ'רים – חלונות נעים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גרפים המלמדים על הקשר בין הפיצ'רים והתיוגים (</a:t>
            </a:r>
            <a:r>
              <a:rPr lang="en-US" dirty="0" err="1"/>
              <a:t>gplotmatrix</a:t>
            </a:r>
            <a:r>
              <a:rPr lang="en-US" dirty="0"/>
              <a:t>, boxplots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לא חייבים להציג את כל הגרפים. כן חייבים שיופיעו הפיצ'רים הנבחרים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84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75"/>
            <a:ext cx="10058400" cy="1027993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חלון מותנה אירוע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52833"/>
              </p:ext>
            </p:extLst>
          </p:nvPr>
        </p:nvGraphicFramePr>
        <p:xfrm>
          <a:off x="996696" y="1285168"/>
          <a:ext cx="1015898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3974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0.542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כללי של שני הפיצ'רים)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של שני הפיצ'רים שהציון המשותף שלהם הכי גבוה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הקריטריונים להגדרת חלון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7725"/>
            <a:ext cx="10058400" cy="88963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ויזואליזציה של פיצ'רים – חלונות נעים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גרפים המלמדים על הקשר בין הפיצ'רים והתיוגים (</a:t>
            </a:r>
            <a:r>
              <a:rPr lang="en-US" dirty="0" err="1"/>
              <a:t>gplotmatrix</a:t>
            </a:r>
            <a:r>
              <a:rPr lang="en-US" dirty="0"/>
              <a:t>, boxplots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לא חייבים להציג את כל הגרפים. כן חייבים שיופיעו הפיצ'רים הנבחרים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398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297-4EA0-4976-8061-D120DD5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E2426-72CB-47DC-AC34-F9F3BBF49F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9733536"/>
              </p:ext>
            </p:extLst>
          </p:nvPr>
        </p:nvGraphicFramePr>
        <p:xfrm>
          <a:off x="1096963" y="2120900"/>
          <a:ext cx="4640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33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Sliding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6CE61-D33A-488D-9F6E-D533B7D8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400632"/>
              </p:ext>
            </p:extLst>
          </p:nvPr>
        </p:nvGraphicFramePr>
        <p:xfrm>
          <a:off x="6454775" y="2120900"/>
          <a:ext cx="4640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33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Event-triggered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2136</TotalTime>
  <Words>262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פרויקט כפפה</vt:lpstr>
      <vt:lpstr>טבלת סיכום חלונות נעים</vt:lpstr>
      <vt:lpstr>ויזואליזציה של פיצ'רים – חלונות נעים</vt:lpstr>
      <vt:lpstr>טבלת סיכום חלון מותנה אירוע</vt:lpstr>
      <vt:lpstr>ויזואליזציה של פיצ'רים – חלונות נעים</vt:lpstr>
      <vt:lpstr>Confusion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כפפה</dc:title>
  <dc:creator>Zvika Shinar</dc:creator>
  <cp:lastModifiedBy>evyatar burshtein</cp:lastModifiedBy>
  <cp:revision>5</cp:revision>
  <dcterms:created xsi:type="dcterms:W3CDTF">2021-11-13T18:38:09Z</dcterms:created>
  <dcterms:modified xsi:type="dcterms:W3CDTF">2021-11-27T13:16:38Z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