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0" r:id="rId7"/>
    <p:sldId id="303" r:id="rId8"/>
    <p:sldId id="302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326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פרויקט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308317361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8624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Pre-processing High Pass Filter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88761DE-82AF-4A37-8768-D6520726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9" y="2058752"/>
            <a:ext cx="5352201" cy="41910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DE54C41-7304-4D3D-B0AD-B3969275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7" y="2058752"/>
            <a:ext cx="5400100" cy="4232510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3F4C5860-7590-439A-8C6C-70AEBF75D643}"/>
              </a:ext>
            </a:extLst>
          </p:cNvPr>
          <p:cNvSpPr/>
          <p:nvPr/>
        </p:nvSpPr>
        <p:spPr>
          <a:xfrm>
            <a:off x="5648325" y="3825639"/>
            <a:ext cx="723902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AF152F7-BCF0-4EFB-8A29-3EB96169329E}"/>
              </a:ext>
            </a:extLst>
          </p:cNvPr>
          <p:cNvSpPr txBox="1"/>
          <p:nvPr/>
        </p:nvSpPr>
        <p:spPr>
          <a:xfrm>
            <a:off x="5712617" y="3417332"/>
            <a:ext cx="7667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HPF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32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86921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337144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765208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0.0094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0.0061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x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y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- ROC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z axis</a:t>
                      </a:r>
                    </a:p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value – acc, z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חלון בגודל 20 שניות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 חפיפה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 rtl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0E2E-E0AF-4064-AE51-DB57DF3C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2" y="1362075"/>
            <a:ext cx="5019383" cy="457389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FE44FFF-7F85-4FC3-B39E-04563DED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269877"/>
            <a:ext cx="10058400" cy="79692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329B52-0AEF-4D2C-B86C-E9EA4317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1" y="1362075"/>
            <a:ext cx="6448211" cy="45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98517"/>
              </p:ext>
            </p:extLst>
          </p:nvPr>
        </p:nvGraphicFramePr>
        <p:xfrm>
          <a:off x="996696" y="1285168"/>
          <a:ext cx="10158984" cy="5113346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04568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4749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0.0028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value - gyro, x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 value - gyro, x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קביעת סף על פי 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סטיית תקן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e-IL" sz="16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(0.02) וסיגנל ההפרשים (2.5)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369"/>
            <a:ext cx="10058400" cy="63227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חלון מותנה אירוע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1639-443A-44B6-9CF9-5327C1F2B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" y="1197071"/>
            <a:ext cx="4442847" cy="4830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28D40-ECF0-4076-A055-F6633A41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605281"/>
            <a:ext cx="6586370" cy="4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3854779"/>
              </p:ext>
            </p:extLst>
          </p:nvPr>
        </p:nvGraphicFramePr>
        <p:xfrm>
          <a:off x="433952" y="2120899"/>
          <a:ext cx="5501897" cy="3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9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92952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14120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19129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616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558616"/>
              </p:ext>
            </p:extLst>
          </p:nvPr>
        </p:nvGraphicFramePr>
        <p:xfrm>
          <a:off x="6454775" y="2120900"/>
          <a:ext cx="5006224" cy="396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1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1175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30017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50575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701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2351</TotalTime>
  <Words>361</Words>
  <Application>Microsoft Office PowerPoint</Application>
  <PresentationFormat>מסך רחב</PresentationFormat>
  <Paragraphs>187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פרויקט כפפה</vt:lpstr>
      <vt:lpstr>Pre-processing High Pass Filter</vt:lpstr>
      <vt:lpstr>טבלת סיכום חלונות נעים</vt:lpstr>
      <vt:lpstr> Gplotmatrix – חלונות נעים</vt:lpstr>
      <vt:lpstr>טבלת סיכום חלון מותנה אירוע</vt:lpstr>
      <vt:lpstr> Gplotmatrix – חלון מותנה אירוע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yuvalker@gmail.com</cp:lastModifiedBy>
  <cp:revision>10</cp:revision>
  <dcterms:created xsi:type="dcterms:W3CDTF">2021-11-13T18:38:09Z</dcterms:created>
  <dcterms:modified xsi:type="dcterms:W3CDTF">2021-11-28T05:35:30Z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