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3" r:id="rId7"/>
    <p:sldId id="302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53269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he-IL" sz="4400" dirty="0">
                <a:solidFill>
                  <a:schemeClr val="tx1"/>
                </a:solidFill>
              </a:rPr>
              <a:t>פרויקט כפפה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he-IL" sz="1600" dirty="0"/>
              <a:t>אביתר בורשטיין ת.ז. 308317361</a:t>
            </a:r>
          </a:p>
          <a:p>
            <a:pPr>
              <a:lnSpc>
                <a:spcPct val="100000"/>
              </a:lnSpc>
            </a:pPr>
            <a:r>
              <a:rPr lang="he-IL" sz="1600" dirty="0"/>
              <a:t>יובל קרת ת.ז. 204613681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086921"/>
              </p:ext>
            </p:extLst>
          </p:nvPr>
        </p:nvGraphicFramePr>
        <p:xfrm>
          <a:off x="950976" y="1252728"/>
          <a:ext cx="10204704" cy="5058482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2337144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765208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 ללא קורלציה מעל 0.7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המתאם הגבוה ביותר בין זוג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0.63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המתאמים הגבוהים ביותר של שני פיצ'רים ביחס לתיוג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0.0094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0.0061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שני הפיצ'רים עם המתאם הגבוה ביותר לתיוג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crossing – acc, x axis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crossing – acc, y axis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סוג פרמטר המתאם ששימש למדידה זו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Relieff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שיטת החיפוש  במרחב הפיצ'רים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 search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הקריטריון לבחירת 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 - ROC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5310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crossing – acc, z axis</a:t>
                      </a:r>
                    </a:p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 value – acc, z axis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חלונות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חלון בגודל 20 שניות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50% חפיפה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319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6249"/>
            <a:ext cx="10058400" cy="872109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טבלת סיכום חלונות נעים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426B45-4C4F-4D52-8537-76E9A5B8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40B9E-4E6C-4EBE-8E2F-EF89EFD0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pPr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ויזואליזציה של פיצ'רים – חלונות נעים</a:t>
            </a:r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117E1C-E964-4433-B1A8-BB2301D0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43F9-6A27-4E25-A4B2-EA0A94AA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7" y="2108201"/>
            <a:ext cx="5846063" cy="3760891"/>
          </a:xfrm>
        </p:spPr>
        <p:txBody>
          <a:bodyPr>
            <a:normAutofit/>
          </a:bodyPr>
          <a:lstStyle/>
          <a:p>
            <a:pPr rtl="1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E6FB20-7663-466F-A928-9371C34F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427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50E2E-E0AF-4064-AE51-DB57DF3C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40" y="2058251"/>
            <a:ext cx="6676812" cy="392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75"/>
            <a:ext cx="10058400" cy="1027993"/>
          </a:xfr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טבלת סיכום חלון מותנה אירוע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340595"/>
              </p:ext>
            </p:extLst>
          </p:nvPr>
        </p:nvGraphicFramePr>
        <p:xfrm>
          <a:off x="996696" y="1285168"/>
          <a:ext cx="10158984" cy="5113346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253974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39746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604568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474924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 ללא קורלציה מעל 0.7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המתאם הגבוה ביותר בין זוג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המתאמים הגבוהים ביותר של שני פיצ'רים ביחס לתיוג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0.0028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0.0023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שני הפיצ'רים עם המתאם הגבוה ביותר לתיוג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Bandpower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gyro , y axis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value - gyro, x axis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סוג פרמטר המתאם ששימש למדידה זו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Relieff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שיטת החיפוש  במרחב הפיצ'רים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 search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הקריטריון לבחירת 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 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5310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Bandpower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gyro , y axis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 value - gyro, x axis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חלונות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קביעת סף על פי 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סטיית תקן וסיגנל ההפרשים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3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92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0B9E-4E6C-4EBE-8E2F-EF89EFD0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369"/>
            <a:ext cx="10058400" cy="63227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r" rt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Gplotmatrix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– חלון מותנה אירוע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D1639-443A-44B6-9CF9-5327C1F2B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60" y="1197071"/>
            <a:ext cx="4442847" cy="4830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28D40-ECF0-4076-A055-F6633A41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20" y="1605281"/>
            <a:ext cx="6586370" cy="42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7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7297-4EA0-4976-8061-D120DD59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8E2426-72CB-47DC-AC34-F9F3BBF49F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3854779"/>
              </p:ext>
            </p:extLst>
          </p:nvPr>
        </p:nvGraphicFramePr>
        <p:xfrm>
          <a:off x="433952" y="2120899"/>
          <a:ext cx="5501897" cy="3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69">
                  <a:extLst>
                    <a:ext uri="{9D8B030D-6E8A-4147-A177-3AD203B41FA5}">
                      <a16:colId xmlns:a16="http://schemas.microsoft.com/office/drawing/2014/main" val="3084287921"/>
                    </a:ext>
                  </a:extLst>
                </a:gridCol>
                <a:gridCol w="929523">
                  <a:extLst>
                    <a:ext uri="{9D8B030D-6E8A-4147-A177-3AD203B41FA5}">
                      <a16:colId xmlns:a16="http://schemas.microsoft.com/office/drawing/2014/main" val="2965966194"/>
                    </a:ext>
                  </a:extLst>
                </a:gridCol>
                <a:gridCol w="614120">
                  <a:extLst>
                    <a:ext uri="{9D8B030D-6E8A-4147-A177-3AD203B41FA5}">
                      <a16:colId xmlns:a16="http://schemas.microsoft.com/office/drawing/2014/main" val="929399704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2550544791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1354465808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535932972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2632653017"/>
                    </a:ext>
                  </a:extLst>
                </a:gridCol>
                <a:gridCol w="687737">
                  <a:extLst>
                    <a:ext uri="{9D8B030D-6E8A-4147-A177-3AD203B41FA5}">
                      <a16:colId xmlns:a16="http://schemas.microsoft.com/office/drawing/2014/main" val="2903081770"/>
                    </a:ext>
                  </a:extLst>
                </a:gridCol>
              </a:tblGrid>
              <a:tr h="419129">
                <a:tc gridSpan="8">
                  <a:txBody>
                    <a:bodyPr/>
                    <a:lstStyle/>
                    <a:p>
                      <a:r>
                        <a:rPr lang="en-US" dirty="0"/>
                        <a:t>Sliding window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9740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120"/>
                  </a:ext>
                </a:extLst>
              </a:tr>
              <a:tr h="6161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16542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28558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25153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3315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90902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6918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9469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371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6CE61-D33A-488D-9F6E-D533B7D89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558616"/>
              </p:ext>
            </p:extLst>
          </p:nvPr>
        </p:nvGraphicFramePr>
        <p:xfrm>
          <a:off x="6454775" y="2120900"/>
          <a:ext cx="5006224" cy="396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81">
                  <a:extLst>
                    <a:ext uri="{9D8B030D-6E8A-4147-A177-3AD203B41FA5}">
                      <a16:colId xmlns:a16="http://schemas.microsoft.com/office/drawing/2014/main" val="3084287921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2965966194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929399704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2550544791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1354465808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535932972"/>
                    </a:ext>
                  </a:extLst>
                </a:gridCol>
                <a:gridCol w="627781">
                  <a:extLst>
                    <a:ext uri="{9D8B030D-6E8A-4147-A177-3AD203B41FA5}">
                      <a16:colId xmlns:a16="http://schemas.microsoft.com/office/drawing/2014/main" val="2632653017"/>
                    </a:ext>
                  </a:extLst>
                </a:gridCol>
                <a:gridCol w="611757">
                  <a:extLst>
                    <a:ext uri="{9D8B030D-6E8A-4147-A177-3AD203B41FA5}">
                      <a16:colId xmlns:a16="http://schemas.microsoft.com/office/drawing/2014/main" val="2903081770"/>
                    </a:ext>
                  </a:extLst>
                </a:gridCol>
              </a:tblGrid>
              <a:tr h="430017">
                <a:tc gridSpan="8">
                  <a:txBody>
                    <a:bodyPr/>
                    <a:lstStyle/>
                    <a:p>
                      <a:r>
                        <a:rPr lang="en-US" dirty="0"/>
                        <a:t>Event-triggered window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9740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120"/>
                  </a:ext>
                </a:extLst>
              </a:tr>
              <a:tr h="50575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28558"/>
                  </a:ext>
                </a:extLst>
              </a:tr>
              <a:tr h="4131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25153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3315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90902"/>
                  </a:ext>
                </a:extLst>
              </a:tr>
              <a:tr h="47018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6918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9469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3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844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2291</TotalTime>
  <Words>351</Words>
  <Application>Microsoft Office PowerPoint</Application>
  <PresentationFormat>Widescreen</PresentationFormat>
  <Paragraphs>185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פרויקט כפפה</vt:lpstr>
      <vt:lpstr>טבלת סיכום חלונות נעים</vt:lpstr>
      <vt:lpstr>ויזואליזציה של פיצ'רים – חלונות נעים</vt:lpstr>
      <vt:lpstr>טבלת סיכום חלון מותנה אירוע</vt:lpstr>
      <vt:lpstr> Gplotmatrix – חלון מותנה אירוע</vt:lpstr>
      <vt:lpstr>Confusion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כפפה</dc:title>
  <dc:creator>Zvika Shinar</dc:creator>
  <cp:lastModifiedBy>evyatar burshtein</cp:lastModifiedBy>
  <cp:revision>7</cp:revision>
  <dcterms:created xsi:type="dcterms:W3CDTF">2021-11-13T18:38:09Z</dcterms:created>
  <dcterms:modified xsi:type="dcterms:W3CDTF">2021-11-27T17:53:46Z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