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87" r:id="rId7"/>
    <p:sldId id="282" r:id="rId8"/>
    <p:sldId id="286" r:id="rId9"/>
    <p:sldId id="281" r:id="rId10"/>
    <p:sldId id="283" r:id="rId11"/>
    <p:sldId id="28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842" autoAdjust="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ז'/שבט/תשפ"ב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ז'/שבט/תשפ"ב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4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5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7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8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800"/>
            </a:lvl4pPr>
            <a:lvl5pPr marL="1828800" indent="0" algn="ctr" rtl="1">
              <a:buNone/>
              <a:defRPr sz="1800"/>
            </a:lvl5pPr>
            <a:lvl6pPr marL="2286000" indent="0" algn="ctr" rtl="1">
              <a:buNone/>
              <a:defRPr sz="1800"/>
            </a:lvl6pPr>
            <a:lvl7pPr marL="2743200" indent="0" algn="ctr" rtl="1">
              <a:buNone/>
              <a:defRPr sz="1800"/>
            </a:lvl7pPr>
            <a:lvl8pPr marL="3200400" indent="0" algn="ctr" rtl="1">
              <a:buNone/>
              <a:defRPr sz="1800"/>
            </a:lvl8pPr>
            <a:lvl9pPr marL="3657600" indent="0" algn="ctr" rtl="1">
              <a:buNone/>
              <a:defRPr sz="18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1B3943-1EAC-49AD-9FE1-0C76E29DC148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447799" y="2286000"/>
            <a:ext cx="9720073" cy="402336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32068F-DDDE-46BE-AD92-706072D2095F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8199" y="762000"/>
            <a:ext cx="2628900" cy="5410200"/>
          </a:xfrm>
        </p:spPr>
        <p:txBody>
          <a:bodyPr vert="vert270" lIns="45720" tIns="91440" rIns="45720" bIns="9144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19499" y="762000"/>
            <a:ext cx="7581900" cy="5410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38A22A-D034-43EB-B8A3-EB25E2072578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rot="16200000" flipH="1" flipV="1">
            <a:off x="21336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47799" y="2286000"/>
            <a:ext cx="9720073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B02332-4215-4042-BCB8-40382AA98902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b="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015FE9-9749-41BD-814D-7047DF7BC716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2993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447800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E14D94A-A912-459F-BAC7-1B46B2FDA989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E4626A-FCFF-4681-A933-9F4B0F4CF0BF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AB6B8B-883E-424E-ADFA-26E07348072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6778752" y="471509"/>
            <a:ext cx="4389120" cy="1737360"/>
          </a:xfrm>
        </p:spPr>
        <p:txBody>
          <a:bodyPr rtlCol="1">
            <a:noAutofit/>
          </a:bodyPr>
          <a:lstStyle>
            <a:lvl1pPr algn="r" rtl="1">
              <a:lnSpc>
                <a:spcPct val="80000"/>
              </a:lnSpc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98576" y="822960"/>
            <a:ext cx="5678424" cy="5184648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78752" y="2257506"/>
            <a:ext cx="4389120" cy="3762294"/>
          </a:xfrm>
        </p:spPr>
        <p:txBody>
          <a:bodyPr lIns="91440" rIns="91440" rtlCol="1">
            <a:normAutofit/>
          </a:bodyPr>
          <a:lstStyle>
            <a:lvl1pPr marL="0" indent="0" algn="r" rtl="1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FEC221-D197-4F57-926A-4CDBB4BF5AD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8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3048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381000" y="4960138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00436D3-41D8-4B1B-9EF5-7B0E471CF269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44779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013728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90EB88-C329-494B-8B0B-4F4C516259E7}" type="datetime1">
              <a:rPr lang="he-IL" noProof="0" smtClean="0"/>
              <a:t>ז'/שבט/תשפ"ב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1447609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3810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 flipV="1">
            <a:off x="11430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1000" y="3429000"/>
            <a:ext cx="7501651" cy="1090938"/>
          </a:xfrm>
        </p:spPr>
        <p:txBody>
          <a:bodyPr rtlCol="1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BHQ Project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81001" y="4779313"/>
            <a:ext cx="7501650" cy="514816"/>
          </a:xfrm>
        </p:spPr>
        <p:txBody>
          <a:bodyPr rtlCol="1" anchor="t">
            <a:noAutofit/>
          </a:bodyPr>
          <a:lstStyle/>
          <a:p>
            <a:pPr algn="r" rtl="1"/>
            <a:r>
              <a:rPr lang="en-US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Evyatar Burshtein 308317361</a:t>
            </a:r>
          </a:p>
          <a:p>
            <a:pPr algn="r" rtl="1"/>
            <a:r>
              <a:rPr lang="en-US" sz="2000" dirty="0">
                <a:solidFill>
                  <a:srgbClr val="FFFFFF"/>
                </a:solidFill>
              </a:rPr>
              <a:t>Yuval Keret 204613681</a:t>
            </a:r>
            <a:endParaRPr lang="he-IL" sz="2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0152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בעיית קלסיפיקציה שנבחרה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48766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מודלים שנבחרו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912821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Weekday vs. weekend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559745"/>
            <a:ext cx="34711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RUSboost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 Random forest</a:t>
            </a:r>
          </a:p>
          <a:p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1" y="5598824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התחלתי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032991" y="6250705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21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Baseline normalization 2 first weeks</a:t>
            </a:r>
          </a:p>
          <a:p>
            <a:pPr algn="ctr"/>
            <a:r>
              <a:rPr lang="en-US" sz="1600" dirty="0"/>
              <a:t>(finding normalization parameters)</a:t>
            </a:r>
          </a:p>
          <a:p>
            <a:pPr algn="ctr"/>
            <a:r>
              <a:rPr lang="en-US" sz="2400" dirty="0"/>
              <a:t>Missing Data- Nan</a:t>
            </a:r>
            <a:endParaRPr lang="he-IL" sz="2400" dirty="0"/>
          </a:p>
          <a:p>
            <a:pPr algn="ctr"/>
            <a:r>
              <a:rPr lang="en-US" sz="2400" dirty="0"/>
              <a:t>Remove rows with more than 4 Nans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271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81278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הקריטריון לבחירת הזוג המנצח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862021"/>
            <a:ext cx="34711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Relieff</a:t>
            </a:r>
            <a:r>
              <a:rPr lang="en-US" sz="2400" dirty="0"/>
              <a:t> weights</a:t>
            </a:r>
          </a:p>
          <a:p>
            <a:pPr algn="ctr"/>
            <a:r>
              <a:rPr lang="en-US" sz="2400" dirty="0"/>
              <a:t>Forward selection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791984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0" i="0" dirty="0">
                <a:effectLst/>
                <a:latin typeface="Menlo"/>
              </a:rPr>
              <a:t>Best AUC-ROC</a:t>
            </a:r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0" y="5097659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סופי למודל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123111" y="5807499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10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שני הפיצ'רים הכי טובים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Last screen time</a:t>
            </a:r>
          </a:p>
          <a:p>
            <a:pPr algn="ctr"/>
            <a:r>
              <a:rPr lang="en-US" sz="2400" dirty="0"/>
              <a:t>Call count </a:t>
            </a:r>
          </a:p>
        </p:txBody>
      </p:sp>
    </p:spTree>
    <p:extLst>
      <p:ext uri="{BB962C8B-B14F-4D97-AF65-F5344CB8AC3E}">
        <p14:creationId xmlns:p14="http://schemas.microsoft.com/office/powerpoint/2010/main" val="27077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Gplot</a:t>
            </a: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matrix 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5 features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601976-8AA1-4733-8772-E71B536B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562" y="2663301"/>
            <a:ext cx="6802866" cy="3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RUSboost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775E849-0FDA-4080-95BD-BD81954E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013" y="2821808"/>
            <a:ext cx="4154513" cy="344452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EEA9032-5032-408A-B267-94988D49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6" y="2758577"/>
            <a:ext cx="4227893" cy="34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random forest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FB4AD-6A4A-4331-A16B-E33BB81E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6" y="2670710"/>
            <a:ext cx="4195194" cy="3633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A6F26B-A5C9-472C-91B3-880744EB5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39" y="2670710"/>
            <a:ext cx="4327759" cy="36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Roc curve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F7A9C23-4A63-451A-A0DD-03708014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51" y="2626135"/>
            <a:ext cx="5150898" cy="40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24434" y="1526939"/>
            <a:ext cx="4917987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 fontScale="90000"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operating points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9CF964-9904-493F-80E9-E25ECC1AD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8" r="4489"/>
          <a:stretch/>
        </p:blipFill>
        <p:spPr>
          <a:xfrm>
            <a:off x="230819" y="3126267"/>
            <a:ext cx="3639846" cy="30946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D4A0B7F-957D-4A9C-BAAE-BF5F8A165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7" r="3818"/>
          <a:stretch/>
        </p:blipFill>
        <p:spPr>
          <a:xfrm>
            <a:off x="4363902" y="3126267"/>
            <a:ext cx="3585283" cy="309463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49DE4D8-2A93-4885-BA5D-6C383BECA3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67" r="4049"/>
          <a:stretch/>
        </p:blipFill>
        <p:spPr>
          <a:xfrm>
            <a:off x="8442422" y="3126267"/>
            <a:ext cx="3657600" cy="3094632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3DBEC91-3662-4B5B-803B-D2244C8D3BEA}"/>
              </a:ext>
            </a:extLst>
          </p:cNvPr>
          <p:cNvSpPr txBox="1"/>
          <p:nvPr/>
        </p:nvSpPr>
        <p:spPr>
          <a:xfrm>
            <a:off x="4884354" y="2370338"/>
            <a:ext cx="29219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Positive class – ‘0’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3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7_TF22378848.potx" id="{B0A60017-85C0-467A-8B71-78DB18FF92E3}" vid="{74B32BAA-32CA-4AA6-BB36-5EE51601DE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כולל</Template>
  <TotalTime>286</TotalTime>
  <Words>109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Menlo</vt:lpstr>
      <vt:lpstr>Tahoma</vt:lpstr>
      <vt:lpstr>Tw Cen MT</vt:lpstr>
      <vt:lpstr>Wingdings 3</vt:lpstr>
      <vt:lpstr>אינטגרל</vt:lpstr>
      <vt:lpstr>BHQ Project</vt:lpstr>
      <vt:lpstr>בעיית קלסיפיקציה שנבחרה</vt:lpstr>
      <vt:lpstr>Feature selection</vt:lpstr>
      <vt:lpstr>Gplot matrix   5 features</vt:lpstr>
      <vt:lpstr>Confusion matrix RUSboost</vt:lpstr>
      <vt:lpstr>Confusion matrix random forest</vt:lpstr>
      <vt:lpstr>Roc curve</vt:lpstr>
      <vt:lpstr>Confusion matrix different operating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BHQ Project</dc:title>
  <dc:creator>yuvalker@gmail.com</dc:creator>
  <cp:lastModifiedBy>evyatar burshtein</cp:lastModifiedBy>
  <cp:revision>5</cp:revision>
  <dcterms:created xsi:type="dcterms:W3CDTF">2022-01-08T12:44:23Z</dcterms:created>
  <dcterms:modified xsi:type="dcterms:W3CDTF">2022-01-09T08:41:50Z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