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7"/>
  </p:notesMasterIdLst>
  <p:sldIdLst>
    <p:sldId id="256" r:id="rId2"/>
    <p:sldId id="258" r:id="rId3"/>
    <p:sldId id="260" r:id="rId4"/>
    <p:sldId id="262" r:id="rId5"/>
    <p:sldId id="334" r:id="rId6"/>
    <p:sldId id="312" r:id="rId7"/>
    <p:sldId id="267" r:id="rId8"/>
    <p:sldId id="315" r:id="rId9"/>
    <p:sldId id="316" r:id="rId10"/>
    <p:sldId id="317" r:id="rId11"/>
    <p:sldId id="319" r:id="rId12"/>
    <p:sldId id="318" r:id="rId13"/>
    <p:sldId id="335" r:id="rId14"/>
    <p:sldId id="332" r:id="rId15"/>
    <p:sldId id="333" r:id="rId16"/>
    <p:sldId id="336" r:id="rId17"/>
    <p:sldId id="274" r:id="rId18"/>
    <p:sldId id="322" r:id="rId19"/>
    <p:sldId id="311" r:id="rId20"/>
    <p:sldId id="323" r:id="rId21"/>
    <p:sldId id="328" r:id="rId22"/>
    <p:sldId id="331" r:id="rId23"/>
    <p:sldId id="327" r:id="rId24"/>
    <p:sldId id="259" r:id="rId25"/>
    <p:sldId id="325" r:id="rId26"/>
  </p:sldIdLst>
  <p:sldSz cx="9144000" cy="5143500" type="screen16x9"/>
  <p:notesSz cx="6858000" cy="9144000"/>
  <p:embeddedFontLst>
    <p:embeddedFont>
      <p:font typeface="Anaheim" panose="020B0604020202020204" charset="0"/>
      <p:regular r:id="rId28"/>
      <p:bold r:id="rId29"/>
    </p:embeddedFont>
    <p:embeddedFont>
      <p:font typeface="Archivo" panose="020B0604020202020204" charset="0"/>
      <p:regular r:id="rId30"/>
      <p:bold r:id="rId31"/>
      <p:italic r:id="rId32"/>
      <p:boldItalic r:id="rId33"/>
    </p:embeddedFont>
    <p:embeddedFont>
      <p:font typeface="Bebas Neue" panose="020B0606020202050201" pitchFamily="34" charset="0"/>
      <p:regular r:id="rId34"/>
    </p:embeddedFont>
    <p:embeddedFont>
      <p:font typeface="Calistoga" panose="020B0604020202020204" charset="0"/>
      <p:regular r:id="rId35"/>
    </p:embeddedFont>
    <p:embeddedFont>
      <p:font typeface="Cambria Math" panose="02040503050406030204" pitchFamily="18" charset="0"/>
      <p:regular r:id="rId36"/>
    </p:embeddedFont>
    <p:embeddedFont>
      <p:font typeface="Nunito Light" pitchFamily="2" charset="0"/>
      <p:regular r:id="rId37"/>
      <p:italic r:id="rId38"/>
    </p:embeddedFont>
    <p:embeddedFont>
      <p:font typeface="Source Sans Pro" panose="020B05030304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9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1DA0B8-FF71-4820-A6C6-4BD67DDBD66A}">
  <a:tblStyle styleId="{A01DA0B8-FF71-4820-A6C6-4BD67DDBD6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CA3DED-8131-4E24-B020-40654BC3195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94" y="77"/>
      </p:cViewPr>
      <p:guideLst>
        <p:guide orient="horz" pos="60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872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Albedo!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8882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Albedo!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7535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Albedo!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306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950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29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795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8c87ab370d_0_22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8c87ab370d_0_22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057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846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a691faf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a691faf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305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907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8da842c6b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8da842c6b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speculate that such mechanisms may have played a part in regulating the temperature and other environmental variables over the long history of the earth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5252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887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119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simplifying our biosphere, we can describe it in terms of a few equations borrowed from population ecology theory. We are not trying to model the earth, but rather a fictional world which displays clearly a property which we believe is important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618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c87ab370d_0_22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c87ab370d_0_22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Alpha is </a:t>
            </a:r>
            <a:r>
              <a:rPr lang="en-US" dirty="0" err="1"/>
              <a:t>iniallized</a:t>
            </a:r>
            <a:r>
              <a:rPr lang="en-US" dirty="0"/>
              <a:t> to the maximum value between 0.01 and the equilibrium state at the last </a:t>
            </a:r>
            <a:r>
              <a:rPr lang="en-US"/>
              <a:t>luminosity value </a:t>
            </a:r>
            <a:r>
              <a:rPr lang="en-US" dirty="0"/>
              <a:t>simulated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6956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18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52550" y="918125"/>
            <a:ext cx="6438782" cy="3245225"/>
            <a:chOff x="1352550" y="918125"/>
            <a:chExt cx="6438782" cy="3245225"/>
          </a:xfrm>
        </p:grpSpPr>
        <p:sp>
          <p:nvSpPr>
            <p:cNvPr id="10" name="Google Shape;10;p2"/>
            <p:cNvSpPr/>
            <p:nvPr/>
          </p:nvSpPr>
          <p:spPr>
            <a:xfrm rot="-281670">
              <a:off x="1454972" y="1168576"/>
              <a:ext cx="6233938" cy="2744323"/>
            </a:xfrm>
            <a:custGeom>
              <a:avLst/>
              <a:gdLst/>
              <a:ahLst/>
              <a:cxnLst/>
              <a:rect l="l" t="t" r="r" b="b"/>
              <a:pathLst>
                <a:path w="289888" h="126475" extrusionOk="0">
                  <a:moveTo>
                    <a:pt x="72893" y="4741"/>
                  </a:moveTo>
                  <a:cubicBezTo>
                    <a:pt x="50914" y="8046"/>
                    <a:pt x="31992" y="11517"/>
                    <a:pt x="19846" y="20110"/>
                  </a:cubicBezTo>
                  <a:cubicBezTo>
                    <a:pt x="7700" y="28703"/>
                    <a:pt x="414" y="42336"/>
                    <a:pt x="16" y="56300"/>
                  </a:cubicBezTo>
                  <a:cubicBezTo>
                    <a:pt x="-382" y="70264"/>
                    <a:pt x="6868" y="92657"/>
                    <a:pt x="17459" y="103894"/>
                  </a:cubicBezTo>
                  <a:cubicBezTo>
                    <a:pt x="28051" y="115131"/>
                    <a:pt x="39851" y="120171"/>
                    <a:pt x="63565" y="123724"/>
                  </a:cubicBezTo>
                  <a:cubicBezTo>
                    <a:pt x="87279" y="127277"/>
                    <a:pt x="128096" y="126946"/>
                    <a:pt x="159742" y="125211"/>
                  </a:cubicBezTo>
                  <a:cubicBezTo>
                    <a:pt x="191388" y="123476"/>
                    <a:pt x="232220" y="121658"/>
                    <a:pt x="253440" y="113313"/>
                  </a:cubicBezTo>
                  <a:cubicBezTo>
                    <a:pt x="274660" y="104968"/>
                    <a:pt x="282449" y="89764"/>
                    <a:pt x="287061" y="75139"/>
                  </a:cubicBezTo>
                  <a:cubicBezTo>
                    <a:pt x="291673" y="60514"/>
                    <a:pt x="291274" y="37544"/>
                    <a:pt x="281111" y="25563"/>
                  </a:cubicBezTo>
                  <a:cubicBezTo>
                    <a:pt x="270948" y="13582"/>
                    <a:pt x="247648" y="7468"/>
                    <a:pt x="226082" y="3254"/>
                  </a:cubicBezTo>
                  <a:cubicBezTo>
                    <a:pt x="204517" y="-960"/>
                    <a:pt x="177250" y="31"/>
                    <a:pt x="151718" y="279"/>
                  </a:cubicBezTo>
                  <a:cubicBezTo>
                    <a:pt x="126187" y="527"/>
                    <a:pt x="94872" y="1436"/>
                    <a:pt x="72893" y="4741"/>
                  </a:cubicBezTo>
                  <a:close/>
                </a:path>
              </a:pathLst>
            </a:cu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" name="Google Shape;11;p2"/>
            <p:cNvSpPr/>
            <p:nvPr/>
          </p:nvSpPr>
          <p:spPr>
            <a:xfrm>
              <a:off x="1497968" y="1157866"/>
              <a:ext cx="6257380" cy="2767923"/>
            </a:xfrm>
            <a:custGeom>
              <a:avLst/>
              <a:gdLst/>
              <a:ahLst/>
              <a:cxnLst/>
              <a:rect l="l" t="t" r="r" b="b"/>
              <a:pathLst>
                <a:path w="289459" h="126577" extrusionOk="0">
                  <a:moveTo>
                    <a:pt x="70362" y="4741"/>
                  </a:moveTo>
                  <a:cubicBezTo>
                    <a:pt x="48647" y="8212"/>
                    <a:pt x="30612" y="12178"/>
                    <a:pt x="18894" y="21102"/>
                  </a:cubicBezTo>
                  <a:cubicBezTo>
                    <a:pt x="7176" y="30026"/>
                    <a:pt x="716" y="44485"/>
                    <a:pt x="55" y="58284"/>
                  </a:cubicBezTo>
                  <a:cubicBezTo>
                    <a:pt x="-606" y="72083"/>
                    <a:pt x="4765" y="92987"/>
                    <a:pt x="14928" y="103894"/>
                  </a:cubicBezTo>
                  <a:cubicBezTo>
                    <a:pt x="25091" y="114801"/>
                    <a:pt x="37320" y="120171"/>
                    <a:pt x="61034" y="123724"/>
                  </a:cubicBezTo>
                  <a:cubicBezTo>
                    <a:pt x="84748" y="127277"/>
                    <a:pt x="126805" y="127194"/>
                    <a:pt x="157211" y="125211"/>
                  </a:cubicBezTo>
                  <a:cubicBezTo>
                    <a:pt x="187618" y="123228"/>
                    <a:pt x="221908" y="120667"/>
                    <a:pt x="243473" y="111826"/>
                  </a:cubicBezTo>
                  <a:cubicBezTo>
                    <a:pt x="265039" y="102985"/>
                    <a:pt x="280753" y="86542"/>
                    <a:pt x="286604" y="72165"/>
                  </a:cubicBezTo>
                  <a:cubicBezTo>
                    <a:pt x="292455" y="57788"/>
                    <a:pt x="289089" y="37048"/>
                    <a:pt x="278580" y="25563"/>
                  </a:cubicBezTo>
                  <a:cubicBezTo>
                    <a:pt x="268071" y="14078"/>
                    <a:pt x="245117" y="7468"/>
                    <a:pt x="223551" y="3254"/>
                  </a:cubicBezTo>
                  <a:cubicBezTo>
                    <a:pt x="201986" y="-960"/>
                    <a:pt x="174719" y="31"/>
                    <a:pt x="149187" y="279"/>
                  </a:cubicBezTo>
                  <a:cubicBezTo>
                    <a:pt x="123656" y="527"/>
                    <a:pt x="92078" y="1271"/>
                    <a:pt x="70362" y="47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14800" y="1371600"/>
            <a:ext cx="5714700" cy="182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307824" y="32354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l="12654" r="40564"/>
          <a:stretch/>
        </p:blipFill>
        <p:spPr>
          <a:xfrm rot="1334677">
            <a:off x="-1635967" y="1301213"/>
            <a:ext cx="2590800" cy="553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 r="23500" b="11363"/>
          <a:stretch/>
        </p:blipFill>
        <p:spPr>
          <a:xfrm rot="5069002">
            <a:off x="-757235" y="-1909951"/>
            <a:ext cx="3229945" cy="374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r="19878" b="6270"/>
          <a:stretch/>
        </p:blipFill>
        <p:spPr>
          <a:xfrm rot="2224312" flipH="1">
            <a:off x="7057251" y="-1396049"/>
            <a:ext cx="4120999" cy="4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 l="16989" r="20085"/>
          <a:stretch/>
        </p:blipFill>
        <p:spPr>
          <a:xfrm rot="-1834089" flipH="1">
            <a:off x="7728009" y="3014792"/>
            <a:ext cx="1905000" cy="30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l="12654" r="40564"/>
          <a:stretch/>
        </p:blipFill>
        <p:spPr>
          <a:xfrm rot="-2700000" flipH="1">
            <a:off x="6974633" y="2348963"/>
            <a:ext cx="2590800" cy="553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15110">
            <a:off x="6467255" y="127579"/>
            <a:ext cx="3605565" cy="3605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6">
            <a:alphaModFix/>
          </a:blip>
          <a:srcRect r="12395"/>
          <a:stretch/>
        </p:blipFill>
        <p:spPr>
          <a:xfrm>
            <a:off x="-563650" y="2377375"/>
            <a:ext cx="3535450" cy="40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6"/>
          <p:cNvGrpSpPr/>
          <p:nvPr/>
        </p:nvGrpSpPr>
        <p:grpSpPr>
          <a:xfrm>
            <a:off x="1352552" y="976060"/>
            <a:ext cx="6438782" cy="3661263"/>
            <a:chOff x="1352550" y="918125"/>
            <a:chExt cx="6438782" cy="3245225"/>
          </a:xfrm>
        </p:grpSpPr>
        <p:sp>
          <p:nvSpPr>
            <p:cNvPr id="144" name="Google Shape;144;p16"/>
            <p:cNvSpPr/>
            <p:nvPr/>
          </p:nvSpPr>
          <p:spPr>
            <a:xfrm rot="-281670">
              <a:off x="1454972" y="1168576"/>
              <a:ext cx="6233938" cy="2744323"/>
            </a:xfrm>
            <a:custGeom>
              <a:avLst/>
              <a:gdLst/>
              <a:ahLst/>
              <a:cxnLst/>
              <a:rect l="l" t="t" r="r" b="b"/>
              <a:pathLst>
                <a:path w="289888" h="126475" extrusionOk="0">
                  <a:moveTo>
                    <a:pt x="72893" y="4741"/>
                  </a:moveTo>
                  <a:cubicBezTo>
                    <a:pt x="50914" y="8046"/>
                    <a:pt x="31992" y="11517"/>
                    <a:pt x="19846" y="20110"/>
                  </a:cubicBezTo>
                  <a:cubicBezTo>
                    <a:pt x="7700" y="28703"/>
                    <a:pt x="414" y="42336"/>
                    <a:pt x="16" y="56300"/>
                  </a:cubicBezTo>
                  <a:cubicBezTo>
                    <a:pt x="-382" y="70264"/>
                    <a:pt x="6868" y="92657"/>
                    <a:pt x="17459" y="103894"/>
                  </a:cubicBezTo>
                  <a:cubicBezTo>
                    <a:pt x="28051" y="115131"/>
                    <a:pt x="39851" y="120171"/>
                    <a:pt x="63565" y="123724"/>
                  </a:cubicBezTo>
                  <a:cubicBezTo>
                    <a:pt x="87279" y="127277"/>
                    <a:pt x="128096" y="126946"/>
                    <a:pt x="159742" y="125211"/>
                  </a:cubicBezTo>
                  <a:cubicBezTo>
                    <a:pt x="191388" y="123476"/>
                    <a:pt x="232220" y="121658"/>
                    <a:pt x="253440" y="113313"/>
                  </a:cubicBezTo>
                  <a:cubicBezTo>
                    <a:pt x="274660" y="104968"/>
                    <a:pt x="282449" y="89764"/>
                    <a:pt x="287061" y="75139"/>
                  </a:cubicBezTo>
                  <a:cubicBezTo>
                    <a:pt x="291673" y="60514"/>
                    <a:pt x="291274" y="37544"/>
                    <a:pt x="281111" y="25563"/>
                  </a:cubicBezTo>
                  <a:cubicBezTo>
                    <a:pt x="270948" y="13582"/>
                    <a:pt x="247648" y="7468"/>
                    <a:pt x="226082" y="3254"/>
                  </a:cubicBezTo>
                  <a:cubicBezTo>
                    <a:pt x="204517" y="-960"/>
                    <a:pt x="177250" y="31"/>
                    <a:pt x="151718" y="279"/>
                  </a:cubicBezTo>
                  <a:cubicBezTo>
                    <a:pt x="126187" y="527"/>
                    <a:pt x="94872" y="1436"/>
                    <a:pt x="72893" y="4741"/>
                  </a:cubicBezTo>
                  <a:close/>
                </a:path>
              </a:pathLst>
            </a:cu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5" name="Google Shape;145;p16"/>
            <p:cNvSpPr/>
            <p:nvPr/>
          </p:nvSpPr>
          <p:spPr>
            <a:xfrm>
              <a:off x="1497968" y="1157866"/>
              <a:ext cx="6257380" cy="2767923"/>
            </a:xfrm>
            <a:custGeom>
              <a:avLst/>
              <a:gdLst/>
              <a:ahLst/>
              <a:cxnLst/>
              <a:rect l="l" t="t" r="r" b="b"/>
              <a:pathLst>
                <a:path w="289459" h="126577" extrusionOk="0">
                  <a:moveTo>
                    <a:pt x="70362" y="4741"/>
                  </a:moveTo>
                  <a:cubicBezTo>
                    <a:pt x="48647" y="8212"/>
                    <a:pt x="30612" y="12178"/>
                    <a:pt x="18894" y="21102"/>
                  </a:cubicBezTo>
                  <a:cubicBezTo>
                    <a:pt x="7176" y="30026"/>
                    <a:pt x="716" y="44485"/>
                    <a:pt x="55" y="58284"/>
                  </a:cubicBezTo>
                  <a:cubicBezTo>
                    <a:pt x="-606" y="72083"/>
                    <a:pt x="4765" y="92987"/>
                    <a:pt x="14928" y="103894"/>
                  </a:cubicBezTo>
                  <a:cubicBezTo>
                    <a:pt x="25091" y="114801"/>
                    <a:pt x="37320" y="120171"/>
                    <a:pt x="61034" y="123724"/>
                  </a:cubicBezTo>
                  <a:cubicBezTo>
                    <a:pt x="84748" y="127277"/>
                    <a:pt x="126805" y="127194"/>
                    <a:pt x="157211" y="125211"/>
                  </a:cubicBezTo>
                  <a:cubicBezTo>
                    <a:pt x="187618" y="123228"/>
                    <a:pt x="221908" y="120667"/>
                    <a:pt x="243473" y="111826"/>
                  </a:cubicBezTo>
                  <a:cubicBezTo>
                    <a:pt x="265039" y="102985"/>
                    <a:pt x="280753" y="86542"/>
                    <a:pt x="286604" y="72165"/>
                  </a:cubicBezTo>
                  <a:cubicBezTo>
                    <a:pt x="292455" y="57788"/>
                    <a:pt x="289089" y="37048"/>
                    <a:pt x="278580" y="25563"/>
                  </a:cubicBezTo>
                  <a:cubicBezTo>
                    <a:pt x="268071" y="14078"/>
                    <a:pt x="245117" y="7468"/>
                    <a:pt x="223551" y="3254"/>
                  </a:cubicBezTo>
                  <a:cubicBezTo>
                    <a:pt x="201986" y="-960"/>
                    <a:pt x="174719" y="31"/>
                    <a:pt x="149187" y="279"/>
                  </a:cubicBezTo>
                  <a:cubicBezTo>
                    <a:pt x="123656" y="527"/>
                    <a:pt x="92078" y="1271"/>
                    <a:pt x="70362" y="47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2979300" y="2660900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2" hasCustomPrompt="1"/>
          </p:nvPr>
        </p:nvSpPr>
        <p:spPr>
          <a:xfrm>
            <a:off x="3840900" y="1695475"/>
            <a:ext cx="1462200" cy="841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1"/>
          </p:nvPr>
        </p:nvSpPr>
        <p:spPr>
          <a:xfrm>
            <a:off x="2434650" y="3489825"/>
            <a:ext cx="4274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2">
            <a:alphaModFix/>
          </a:blip>
          <a:srcRect l="16989" r="20085"/>
          <a:stretch/>
        </p:blipFill>
        <p:spPr>
          <a:xfrm rot="-9000000" flipH="1">
            <a:off x="-77571" y="-1786273"/>
            <a:ext cx="2616935" cy="4158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l="12654" r="40564"/>
          <a:stretch/>
        </p:blipFill>
        <p:spPr>
          <a:xfrm rot="-1565591" flipH="1">
            <a:off x="-298024" y="1640224"/>
            <a:ext cx="2309374" cy="493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 rotWithShape="1">
          <a:blip r:embed="rId4">
            <a:alphaModFix/>
          </a:blip>
          <a:srcRect r="19878" b="6270"/>
          <a:stretch/>
        </p:blipFill>
        <p:spPr>
          <a:xfrm rot="-1662566">
            <a:off x="6313009" y="2742508"/>
            <a:ext cx="3331685" cy="3897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4700" y="-864425"/>
            <a:ext cx="3826625" cy="38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17"/>
          <p:cNvGrpSpPr/>
          <p:nvPr/>
        </p:nvGrpSpPr>
        <p:grpSpPr>
          <a:xfrm rot="10800000">
            <a:off x="-1248503" y="3777985"/>
            <a:ext cx="3083669" cy="2453822"/>
            <a:chOff x="6297305" y="-991298"/>
            <a:chExt cx="3860860" cy="2759894"/>
          </a:xfrm>
        </p:grpSpPr>
        <p:sp>
          <p:nvSpPr>
            <p:cNvPr id="156" name="Google Shape;156;p17"/>
            <p:cNvSpPr/>
            <p:nvPr/>
          </p:nvSpPr>
          <p:spPr>
            <a:xfrm>
              <a:off x="6351490" y="-991298"/>
              <a:ext cx="3806675" cy="2698025"/>
            </a:xfrm>
            <a:custGeom>
              <a:avLst/>
              <a:gdLst/>
              <a:ahLst/>
              <a:cxnLst/>
              <a:rect l="l" t="t" r="r" b="b"/>
              <a:pathLst>
                <a:path w="152267" h="107921" extrusionOk="0">
                  <a:moveTo>
                    <a:pt x="133566" y="101714"/>
                  </a:moveTo>
                  <a:cubicBezTo>
                    <a:pt x="126100" y="108818"/>
                    <a:pt x="113500" y="108572"/>
                    <a:pt x="104610" y="107048"/>
                  </a:cubicBezTo>
                  <a:cubicBezTo>
                    <a:pt x="95720" y="105524"/>
                    <a:pt x="90132" y="96888"/>
                    <a:pt x="80226" y="92570"/>
                  </a:cubicBezTo>
                  <a:cubicBezTo>
                    <a:pt x="70320" y="88252"/>
                    <a:pt x="53937" y="86474"/>
                    <a:pt x="45174" y="81140"/>
                  </a:cubicBezTo>
                  <a:cubicBezTo>
                    <a:pt x="36411" y="75806"/>
                    <a:pt x="34887" y="67805"/>
                    <a:pt x="27648" y="60566"/>
                  </a:cubicBezTo>
                  <a:cubicBezTo>
                    <a:pt x="20409" y="53327"/>
                    <a:pt x="4788" y="46596"/>
                    <a:pt x="1740" y="37706"/>
                  </a:cubicBezTo>
                  <a:cubicBezTo>
                    <a:pt x="-1308" y="28816"/>
                    <a:pt x="-1252" y="13426"/>
                    <a:pt x="9360" y="7226"/>
                  </a:cubicBezTo>
                  <a:cubicBezTo>
                    <a:pt x="19972" y="1026"/>
                    <a:pt x="43074" y="-1080"/>
                    <a:pt x="65413" y="508"/>
                  </a:cubicBezTo>
                  <a:cubicBezTo>
                    <a:pt x="87753" y="2096"/>
                    <a:pt x="129398" y="6099"/>
                    <a:pt x="143397" y="16752"/>
                  </a:cubicBezTo>
                  <a:cubicBezTo>
                    <a:pt x="157396" y="27405"/>
                    <a:pt x="151046" y="50267"/>
                    <a:pt x="149407" y="64427"/>
                  </a:cubicBezTo>
                  <a:cubicBezTo>
                    <a:pt x="147769" y="78587"/>
                    <a:pt x="141032" y="94611"/>
                    <a:pt x="133566" y="1017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7" name="Google Shape;157;p17"/>
            <p:cNvSpPr/>
            <p:nvPr/>
          </p:nvSpPr>
          <p:spPr>
            <a:xfrm>
              <a:off x="6297305" y="-929429"/>
              <a:ext cx="3806675" cy="2698025"/>
            </a:xfrm>
            <a:custGeom>
              <a:avLst/>
              <a:gdLst/>
              <a:ahLst/>
              <a:cxnLst/>
              <a:rect l="l" t="t" r="r" b="b"/>
              <a:pathLst>
                <a:path w="152267" h="107921" extrusionOk="0">
                  <a:moveTo>
                    <a:pt x="133566" y="101714"/>
                  </a:moveTo>
                  <a:cubicBezTo>
                    <a:pt x="126100" y="108818"/>
                    <a:pt x="113500" y="108572"/>
                    <a:pt x="104610" y="107048"/>
                  </a:cubicBezTo>
                  <a:cubicBezTo>
                    <a:pt x="95720" y="105524"/>
                    <a:pt x="90132" y="96888"/>
                    <a:pt x="80226" y="92570"/>
                  </a:cubicBezTo>
                  <a:cubicBezTo>
                    <a:pt x="70320" y="88252"/>
                    <a:pt x="53937" y="86474"/>
                    <a:pt x="45174" y="81140"/>
                  </a:cubicBezTo>
                  <a:cubicBezTo>
                    <a:pt x="36411" y="75806"/>
                    <a:pt x="34887" y="67805"/>
                    <a:pt x="27648" y="60566"/>
                  </a:cubicBezTo>
                  <a:cubicBezTo>
                    <a:pt x="20409" y="53327"/>
                    <a:pt x="4788" y="46596"/>
                    <a:pt x="1740" y="37706"/>
                  </a:cubicBezTo>
                  <a:cubicBezTo>
                    <a:pt x="-1308" y="28816"/>
                    <a:pt x="-1252" y="13426"/>
                    <a:pt x="9360" y="7226"/>
                  </a:cubicBezTo>
                  <a:cubicBezTo>
                    <a:pt x="19972" y="1026"/>
                    <a:pt x="43074" y="-1080"/>
                    <a:pt x="65413" y="508"/>
                  </a:cubicBezTo>
                  <a:cubicBezTo>
                    <a:pt x="87753" y="2096"/>
                    <a:pt x="129398" y="6099"/>
                    <a:pt x="143397" y="16752"/>
                  </a:cubicBezTo>
                  <a:cubicBezTo>
                    <a:pt x="157396" y="27405"/>
                    <a:pt x="151046" y="50267"/>
                    <a:pt x="149407" y="64427"/>
                  </a:cubicBezTo>
                  <a:cubicBezTo>
                    <a:pt x="147769" y="78587"/>
                    <a:pt x="141032" y="94611"/>
                    <a:pt x="133566" y="10171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158" name="Google Shape;15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232028" flipH="1">
            <a:off x="-554755" y="3516630"/>
            <a:ext cx="2373039" cy="2373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1" name="Google Shape;161;p18"/>
          <p:cNvGrpSpPr/>
          <p:nvPr/>
        </p:nvGrpSpPr>
        <p:grpSpPr>
          <a:xfrm rot="10800000" flipH="1">
            <a:off x="7428022" y="3765485"/>
            <a:ext cx="3083669" cy="2453822"/>
            <a:chOff x="6297305" y="-991298"/>
            <a:chExt cx="3860860" cy="2759894"/>
          </a:xfrm>
        </p:grpSpPr>
        <p:sp>
          <p:nvSpPr>
            <p:cNvPr id="162" name="Google Shape;162;p18"/>
            <p:cNvSpPr/>
            <p:nvPr/>
          </p:nvSpPr>
          <p:spPr>
            <a:xfrm>
              <a:off x="6351490" y="-991298"/>
              <a:ext cx="3806675" cy="2698025"/>
            </a:xfrm>
            <a:custGeom>
              <a:avLst/>
              <a:gdLst/>
              <a:ahLst/>
              <a:cxnLst/>
              <a:rect l="l" t="t" r="r" b="b"/>
              <a:pathLst>
                <a:path w="152267" h="107921" extrusionOk="0">
                  <a:moveTo>
                    <a:pt x="133566" y="101714"/>
                  </a:moveTo>
                  <a:cubicBezTo>
                    <a:pt x="126100" y="108818"/>
                    <a:pt x="113500" y="108572"/>
                    <a:pt x="104610" y="107048"/>
                  </a:cubicBezTo>
                  <a:cubicBezTo>
                    <a:pt x="95720" y="105524"/>
                    <a:pt x="90132" y="96888"/>
                    <a:pt x="80226" y="92570"/>
                  </a:cubicBezTo>
                  <a:cubicBezTo>
                    <a:pt x="70320" y="88252"/>
                    <a:pt x="53937" y="86474"/>
                    <a:pt x="45174" y="81140"/>
                  </a:cubicBezTo>
                  <a:cubicBezTo>
                    <a:pt x="36411" y="75806"/>
                    <a:pt x="34887" y="67805"/>
                    <a:pt x="27648" y="60566"/>
                  </a:cubicBezTo>
                  <a:cubicBezTo>
                    <a:pt x="20409" y="53327"/>
                    <a:pt x="4788" y="46596"/>
                    <a:pt x="1740" y="37706"/>
                  </a:cubicBezTo>
                  <a:cubicBezTo>
                    <a:pt x="-1308" y="28816"/>
                    <a:pt x="-1252" y="13426"/>
                    <a:pt x="9360" y="7226"/>
                  </a:cubicBezTo>
                  <a:cubicBezTo>
                    <a:pt x="19972" y="1026"/>
                    <a:pt x="43074" y="-1080"/>
                    <a:pt x="65413" y="508"/>
                  </a:cubicBezTo>
                  <a:cubicBezTo>
                    <a:pt x="87753" y="2096"/>
                    <a:pt x="129398" y="6099"/>
                    <a:pt x="143397" y="16752"/>
                  </a:cubicBezTo>
                  <a:cubicBezTo>
                    <a:pt x="157396" y="27405"/>
                    <a:pt x="151046" y="50267"/>
                    <a:pt x="149407" y="64427"/>
                  </a:cubicBezTo>
                  <a:cubicBezTo>
                    <a:pt x="147769" y="78587"/>
                    <a:pt x="141032" y="94611"/>
                    <a:pt x="133566" y="1017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3" name="Google Shape;163;p18"/>
            <p:cNvSpPr/>
            <p:nvPr/>
          </p:nvSpPr>
          <p:spPr>
            <a:xfrm>
              <a:off x="6297305" y="-929429"/>
              <a:ext cx="3806675" cy="2698025"/>
            </a:xfrm>
            <a:custGeom>
              <a:avLst/>
              <a:gdLst/>
              <a:ahLst/>
              <a:cxnLst/>
              <a:rect l="l" t="t" r="r" b="b"/>
              <a:pathLst>
                <a:path w="152267" h="107921" extrusionOk="0">
                  <a:moveTo>
                    <a:pt x="133566" y="101714"/>
                  </a:moveTo>
                  <a:cubicBezTo>
                    <a:pt x="126100" y="108818"/>
                    <a:pt x="113500" y="108572"/>
                    <a:pt x="104610" y="107048"/>
                  </a:cubicBezTo>
                  <a:cubicBezTo>
                    <a:pt x="95720" y="105524"/>
                    <a:pt x="90132" y="96888"/>
                    <a:pt x="80226" y="92570"/>
                  </a:cubicBezTo>
                  <a:cubicBezTo>
                    <a:pt x="70320" y="88252"/>
                    <a:pt x="53937" y="86474"/>
                    <a:pt x="45174" y="81140"/>
                  </a:cubicBezTo>
                  <a:cubicBezTo>
                    <a:pt x="36411" y="75806"/>
                    <a:pt x="34887" y="67805"/>
                    <a:pt x="27648" y="60566"/>
                  </a:cubicBezTo>
                  <a:cubicBezTo>
                    <a:pt x="20409" y="53327"/>
                    <a:pt x="4788" y="46596"/>
                    <a:pt x="1740" y="37706"/>
                  </a:cubicBezTo>
                  <a:cubicBezTo>
                    <a:pt x="-1308" y="28816"/>
                    <a:pt x="-1252" y="13426"/>
                    <a:pt x="9360" y="7226"/>
                  </a:cubicBezTo>
                  <a:cubicBezTo>
                    <a:pt x="19972" y="1026"/>
                    <a:pt x="43074" y="-1080"/>
                    <a:pt x="65413" y="508"/>
                  </a:cubicBezTo>
                  <a:cubicBezTo>
                    <a:pt x="87753" y="2096"/>
                    <a:pt x="129398" y="6099"/>
                    <a:pt x="143397" y="16752"/>
                  </a:cubicBezTo>
                  <a:cubicBezTo>
                    <a:pt x="157396" y="27405"/>
                    <a:pt x="151046" y="50267"/>
                    <a:pt x="149407" y="64427"/>
                  </a:cubicBezTo>
                  <a:cubicBezTo>
                    <a:pt x="147769" y="78587"/>
                    <a:pt x="141032" y="94611"/>
                    <a:pt x="133566" y="10171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164" name="Google Shape;164;p18"/>
          <p:cNvPicPr preferRelativeResize="0"/>
          <p:nvPr/>
        </p:nvPicPr>
        <p:blipFill rotWithShape="1">
          <a:blip r:embed="rId2">
            <a:alphaModFix/>
          </a:blip>
          <a:srcRect l="12654" r="40564"/>
          <a:stretch/>
        </p:blipFill>
        <p:spPr>
          <a:xfrm rot="900015" flipH="1">
            <a:off x="7276087" y="2579573"/>
            <a:ext cx="2309375" cy="493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13586" y="-1121153"/>
            <a:ext cx="3027260" cy="3027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4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4293600" cy="25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92" name="Google Shape;192;p22"/>
          <p:cNvGrpSpPr/>
          <p:nvPr/>
        </p:nvGrpSpPr>
        <p:grpSpPr>
          <a:xfrm rot="10800000" flipH="1">
            <a:off x="5298215" y="2283203"/>
            <a:ext cx="4224939" cy="3361827"/>
            <a:chOff x="6297305" y="-991298"/>
            <a:chExt cx="3860860" cy="2759894"/>
          </a:xfrm>
        </p:grpSpPr>
        <p:sp>
          <p:nvSpPr>
            <p:cNvPr id="193" name="Google Shape;193;p22"/>
            <p:cNvSpPr/>
            <p:nvPr/>
          </p:nvSpPr>
          <p:spPr>
            <a:xfrm>
              <a:off x="6351490" y="-991298"/>
              <a:ext cx="3806675" cy="2698025"/>
            </a:xfrm>
            <a:custGeom>
              <a:avLst/>
              <a:gdLst/>
              <a:ahLst/>
              <a:cxnLst/>
              <a:rect l="l" t="t" r="r" b="b"/>
              <a:pathLst>
                <a:path w="152267" h="107921" extrusionOk="0">
                  <a:moveTo>
                    <a:pt x="133566" y="101714"/>
                  </a:moveTo>
                  <a:cubicBezTo>
                    <a:pt x="126100" y="108818"/>
                    <a:pt x="113500" y="108572"/>
                    <a:pt x="104610" y="107048"/>
                  </a:cubicBezTo>
                  <a:cubicBezTo>
                    <a:pt x="95720" y="105524"/>
                    <a:pt x="90132" y="96888"/>
                    <a:pt x="80226" y="92570"/>
                  </a:cubicBezTo>
                  <a:cubicBezTo>
                    <a:pt x="70320" y="88252"/>
                    <a:pt x="53937" y="86474"/>
                    <a:pt x="45174" y="81140"/>
                  </a:cubicBezTo>
                  <a:cubicBezTo>
                    <a:pt x="36411" y="75806"/>
                    <a:pt x="34887" y="67805"/>
                    <a:pt x="27648" y="60566"/>
                  </a:cubicBezTo>
                  <a:cubicBezTo>
                    <a:pt x="20409" y="53327"/>
                    <a:pt x="4788" y="46596"/>
                    <a:pt x="1740" y="37706"/>
                  </a:cubicBezTo>
                  <a:cubicBezTo>
                    <a:pt x="-1308" y="28816"/>
                    <a:pt x="-1252" y="13426"/>
                    <a:pt x="9360" y="7226"/>
                  </a:cubicBezTo>
                  <a:cubicBezTo>
                    <a:pt x="19972" y="1026"/>
                    <a:pt x="43074" y="-1080"/>
                    <a:pt x="65413" y="508"/>
                  </a:cubicBezTo>
                  <a:cubicBezTo>
                    <a:pt x="87753" y="2096"/>
                    <a:pt x="129398" y="6099"/>
                    <a:pt x="143397" y="16752"/>
                  </a:cubicBezTo>
                  <a:cubicBezTo>
                    <a:pt x="157396" y="27405"/>
                    <a:pt x="151046" y="50267"/>
                    <a:pt x="149407" y="64427"/>
                  </a:cubicBezTo>
                  <a:cubicBezTo>
                    <a:pt x="147769" y="78587"/>
                    <a:pt x="141032" y="94611"/>
                    <a:pt x="133566" y="1017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4" name="Google Shape;194;p22"/>
            <p:cNvSpPr/>
            <p:nvPr/>
          </p:nvSpPr>
          <p:spPr>
            <a:xfrm>
              <a:off x="6297305" y="-929429"/>
              <a:ext cx="3806675" cy="2698025"/>
            </a:xfrm>
            <a:custGeom>
              <a:avLst/>
              <a:gdLst/>
              <a:ahLst/>
              <a:cxnLst/>
              <a:rect l="l" t="t" r="r" b="b"/>
              <a:pathLst>
                <a:path w="152267" h="107921" extrusionOk="0">
                  <a:moveTo>
                    <a:pt x="133566" y="101714"/>
                  </a:moveTo>
                  <a:cubicBezTo>
                    <a:pt x="126100" y="108818"/>
                    <a:pt x="113500" y="108572"/>
                    <a:pt x="104610" y="107048"/>
                  </a:cubicBezTo>
                  <a:cubicBezTo>
                    <a:pt x="95720" y="105524"/>
                    <a:pt x="90132" y="96888"/>
                    <a:pt x="80226" y="92570"/>
                  </a:cubicBezTo>
                  <a:cubicBezTo>
                    <a:pt x="70320" y="88252"/>
                    <a:pt x="53937" y="86474"/>
                    <a:pt x="45174" y="81140"/>
                  </a:cubicBezTo>
                  <a:cubicBezTo>
                    <a:pt x="36411" y="75806"/>
                    <a:pt x="34887" y="67805"/>
                    <a:pt x="27648" y="60566"/>
                  </a:cubicBezTo>
                  <a:cubicBezTo>
                    <a:pt x="20409" y="53327"/>
                    <a:pt x="4788" y="46596"/>
                    <a:pt x="1740" y="37706"/>
                  </a:cubicBezTo>
                  <a:cubicBezTo>
                    <a:pt x="-1308" y="28816"/>
                    <a:pt x="-1252" y="13426"/>
                    <a:pt x="9360" y="7226"/>
                  </a:cubicBezTo>
                  <a:cubicBezTo>
                    <a:pt x="19972" y="1026"/>
                    <a:pt x="43074" y="-1080"/>
                    <a:pt x="65413" y="508"/>
                  </a:cubicBezTo>
                  <a:cubicBezTo>
                    <a:pt x="87753" y="2096"/>
                    <a:pt x="129398" y="6099"/>
                    <a:pt x="143397" y="16752"/>
                  </a:cubicBezTo>
                  <a:cubicBezTo>
                    <a:pt x="157396" y="27405"/>
                    <a:pt x="151046" y="50267"/>
                    <a:pt x="149407" y="64427"/>
                  </a:cubicBezTo>
                  <a:cubicBezTo>
                    <a:pt x="147769" y="78587"/>
                    <a:pt x="141032" y="94611"/>
                    <a:pt x="133566" y="10171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195" name="Google Shape;195;p22"/>
          <p:cNvPicPr preferRelativeResize="0"/>
          <p:nvPr/>
        </p:nvPicPr>
        <p:blipFill rotWithShape="1">
          <a:blip r:embed="rId2">
            <a:alphaModFix/>
          </a:blip>
          <a:srcRect r="23500" b="11363"/>
          <a:stretch/>
        </p:blipFill>
        <p:spPr>
          <a:xfrm rot="953612" flipH="1">
            <a:off x="7811531" y="1581809"/>
            <a:ext cx="2756310" cy="3193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 rotWithShape="1">
          <a:blip r:embed="rId3">
            <a:alphaModFix/>
          </a:blip>
          <a:srcRect l="20030" r="23513"/>
          <a:stretch/>
        </p:blipFill>
        <p:spPr>
          <a:xfrm rot="-3299019">
            <a:off x="6288959" y="3612506"/>
            <a:ext cx="1722451" cy="3050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15111">
            <a:off x="6223718" y="2654118"/>
            <a:ext cx="4028913" cy="4028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subTitle" idx="1"/>
          </p:nvPr>
        </p:nvSpPr>
        <p:spPr>
          <a:xfrm>
            <a:off x="4952613" y="2447423"/>
            <a:ext cx="27153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2"/>
          </p:nvPr>
        </p:nvSpPr>
        <p:spPr>
          <a:xfrm>
            <a:off x="1476084" y="2447423"/>
            <a:ext cx="27153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3"/>
          </p:nvPr>
        </p:nvSpPr>
        <p:spPr>
          <a:xfrm>
            <a:off x="1476084" y="1959800"/>
            <a:ext cx="271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subTitle" idx="4"/>
          </p:nvPr>
        </p:nvSpPr>
        <p:spPr>
          <a:xfrm>
            <a:off x="4952616" y="1959800"/>
            <a:ext cx="271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04" name="Google Shape;204;p23"/>
          <p:cNvGrpSpPr/>
          <p:nvPr/>
        </p:nvGrpSpPr>
        <p:grpSpPr>
          <a:xfrm rot="-10661766" flipH="1">
            <a:off x="-2100387" y="3168765"/>
            <a:ext cx="4784281" cy="3338212"/>
            <a:chOff x="-2194275" y="-1301273"/>
            <a:chExt cx="4784241" cy="3338185"/>
          </a:xfrm>
        </p:grpSpPr>
        <p:sp>
          <p:nvSpPr>
            <p:cNvPr id="205" name="Google Shape;205;p23"/>
            <p:cNvSpPr/>
            <p:nvPr/>
          </p:nvSpPr>
          <p:spPr>
            <a:xfrm rot="10454217" flipH="1">
              <a:off x="-1996766" y="-1101032"/>
              <a:ext cx="4292639" cy="2856205"/>
            </a:xfrm>
            <a:custGeom>
              <a:avLst/>
              <a:gdLst/>
              <a:ahLst/>
              <a:cxnLst/>
              <a:rect l="l" t="t" r="r" b="b"/>
              <a:pathLst>
                <a:path w="232369" h="203028" extrusionOk="0">
                  <a:moveTo>
                    <a:pt x="7151" y="31965"/>
                  </a:moveTo>
                  <a:cubicBezTo>
                    <a:pt x="13779" y="17360"/>
                    <a:pt x="25866" y="8597"/>
                    <a:pt x="40681" y="3771"/>
                  </a:cubicBezTo>
                  <a:cubicBezTo>
                    <a:pt x="55496" y="-1055"/>
                    <a:pt x="78759" y="-1182"/>
                    <a:pt x="96043" y="3009"/>
                  </a:cubicBezTo>
                  <a:cubicBezTo>
                    <a:pt x="113328" y="7200"/>
                    <a:pt x="128626" y="16378"/>
                    <a:pt x="144388" y="28917"/>
                  </a:cubicBezTo>
                  <a:cubicBezTo>
                    <a:pt x="160150" y="41456"/>
                    <a:pt x="176560" y="62655"/>
                    <a:pt x="190614" y="78242"/>
                  </a:cubicBezTo>
                  <a:cubicBezTo>
                    <a:pt x="204668" y="93829"/>
                    <a:pt x="223634" y="105928"/>
                    <a:pt x="228714" y="122438"/>
                  </a:cubicBezTo>
                  <a:cubicBezTo>
                    <a:pt x="233794" y="138948"/>
                    <a:pt x="235445" y="163967"/>
                    <a:pt x="221094" y="177302"/>
                  </a:cubicBezTo>
                  <a:cubicBezTo>
                    <a:pt x="206743" y="190637"/>
                    <a:pt x="176009" y="201051"/>
                    <a:pt x="142608" y="202448"/>
                  </a:cubicBezTo>
                  <a:cubicBezTo>
                    <a:pt x="109207" y="203845"/>
                    <a:pt x="44304" y="204192"/>
                    <a:pt x="20688" y="185684"/>
                  </a:cubicBezTo>
                  <a:cubicBezTo>
                    <a:pt x="-2928" y="167176"/>
                    <a:pt x="3169" y="117021"/>
                    <a:pt x="913" y="91401"/>
                  </a:cubicBezTo>
                  <a:cubicBezTo>
                    <a:pt x="-1343" y="65781"/>
                    <a:pt x="523" y="46570"/>
                    <a:pt x="7151" y="3196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6" name="Google Shape;206;p23"/>
            <p:cNvSpPr/>
            <p:nvPr/>
          </p:nvSpPr>
          <p:spPr>
            <a:xfrm rot="10454217" flipH="1">
              <a:off x="-1900182" y="-1019534"/>
              <a:ext cx="4292639" cy="2856205"/>
            </a:xfrm>
            <a:custGeom>
              <a:avLst/>
              <a:gdLst/>
              <a:ahLst/>
              <a:cxnLst/>
              <a:rect l="l" t="t" r="r" b="b"/>
              <a:pathLst>
                <a:path w="232369" h="203028" extrusionOk="0">
                  <a:moveTo>
                    <a:pt x="7151" y="31965"/>
                  </a:moveTo>
                  <a:cubicBezTo>
                    <a:pt x="13779" y="17360"/>
                    <a:pt x="25866" y="8597"/>
                    <a:pt x="40681" y="3771"/>
                  </a:cubicBezTo>
                  <a:cubicBezTo>
                    <a:pt x="55496" y="-1055"/>
                    <a:pt x="78759" y="-1182"/>
                    <a:pt x="96043" y="3009"/>
                  </a:cubicBezTo>
                  <a:cubicBezTo>
                    <a:pt x="113328" y="7200"/>
                    <a:pt x="128626" y="16378"/>
                    <a:pt x="144388" y="28917"/>
                  </a:cubicBezTo>
                  <a:cubicBezTo>
                    <a:pt x="160150" y="41456"/>
                    <a:pt x="176560" y="62655"/>
                    <a:pt x="190614" y="78242"/>
                  </a:cubicBezTo>
                  <a:cubicBezTo>
                    <a:pt x="204668" y="93829"/>
                    <a:pt x="223634" y="105928"/>
                    <a:pt x="228714" y="122438"/>
                  </a:cubicBezTo>
                  <a:cubicBezTo>
                    <a:pt x="233794" y="138948"/>
                    <a:pt x="235445" y="163967"/>
                    <a:pt x="221094" y="177302"/>
                  </a:cubicBezTo>
                  <a:cubicBezTo>
                    <a:pt x="206743" y="190637"/>
                    <a:pt x="176009" y="201051"/>
                    <a:pt x="142608" y="202448"/>
                  </a:cubicBezTo>
                  <a:cubicBezTo>
                    <a:pt x="109207" y="203845"/>
                    <a:pt x="44304" y="204192"/>
                    <a:pt x="20688" y="185684"/>
                  </a:cubicBezTo>
                  <a:cubicBezTo>
                    <a:pt x="-2928" y="167176"/>
                    <a:pt x="3169" y="117021"/>
                    <a:pt x="913" y="91401"/>
                  </a:cubicBezTo>
                  <a:cubicBezTo>
                    <a:pt x="-1343" y="65781"/>
                    <a:pt x="523" y="46570"/>
                    <a:pt x="7151" y="3196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07" name="Google Shape;207;p23"/>
          <p:cNvGrpSpPr/>
          <p:nvPr/>
        </p:nvGrpSpPr>
        <p:grpSpPr>
          <a:xfrm flipH="1">
            <a:off x="6448944" y="-1225973"/>
            <a:ext cx="4784241" cy="3338185"/>
            <a:chOff x="-2194275" y="-1301273"/>
            <a:chExt cx="4784241" cy="3338185"/>
          </a:xfrm>
        </p:grpSpPr>
        <p:sp>
          <p:nvSpPr>
            <p:cNvPr id="208" name="Google Shape;208;p23"/>
            <p:cNvSpPr/>
            <p:nvPr/>
          </p:nvSpPr>
          <p:spPr>
            <a:xfrm rot="10454217" flipH="1">
              <a:off x="-1996766" y="-1101032"/>
              <a:ext cx="4292639" cy="2856205"/>
            </a:xfrm>
            <a:custGeom>
              <a:avLst/>
              <a:gdLst/>
              <a:ahLst/>
              <a:cxnLst/>
              <a:rect l="l" t="t" r="r" b="b"/>
              <a:pathLst>
                <a:path w="232369" h="203028" extrusionOk="0">
                  <a:moveTo>
                    <a:pt x="7151" y="31965"/>
                  </a:moveTo>
                  <a:cubicBezTo>
                    <a:pt x="13779" y="17360"/>
                    <a:pt x="25866" y="8597"/>
                    <a:pt x="40681" y="3771"/>
                  </a:cubicBezTo>
                  <a:cubicBezTo>
                    <a:pt x="55496" y="-1055"/>
                    <a:pt x="78759" y="-1182"/>
                    <a:pt x="96043" y="3009"/>
                  </a:cubicBezTo>
                  <a:cubicBezTo>
                    <a:pt x="113328" y="7200"/>
                    <a:pt x="128626" y="16378"/>
                    <a:pt x="144388" y="28917"/>
                  </a:cubicBezTo>
                  <a:cubicBezTo>
                    <a:pt x="160150" y="41456"/>
                    <a:pt x="176560" y="62655"/>
                    <a:pt x="190614" y="78242"/>
                  </a:cubicBezTo>
                  <a:cubicBezTo>
                    <a:pt x="204668" y="93829"/>
                    <a:pt x="223634" y="105928"/>
                    <a:pt x="228714" y="122438"/>
                  </a:cubicBezTo>
                  <a:cubicBezTo>
                    <a:pt x="233794" y="138948"/>
                    <a:pt x="235445" y="163967"/>
                    <a:pt x="221094" y="177302"/>
                  </a:cubicBezTo>
                  <a:cubicBezTo>
                    <a:pt x="206743" y="190637"/>
                    <a:pt x="176009" y="201051"/>
                    <a:pt x="142608" y="202448"/>
                  </a:cubicBezTo>
                  <a:cubicBezTo>
                    <a:pt x="109207" y="203845"/>
                    <a:pt x="44304" y="204192"/>
                    <a:pt x="20688" y="185684"/>
                  </a:cubicBezTo>
                  <a:cubicBezTo>
                    <a:pt x="-2928" y="167176"/>
                    <a:pt x="3169" y="117021"/>
                    <a:pt x="913" y="91401"/>
                  </a:cubicBezTo>
                  <a:cubicBezTo>
                    <a:pt x="-1343" y="65781"/>
                    <a:pt x="523" y="46570"/>
                    <a:pt x="7151" y="3196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9" name="Google Shape;209;p23"/>
            <p:cNvSpPr/>
            <p:nvPr/>
          </p:nvSpPr>
          <p:spPr>
            <a:xfrm rot="10454217" flipH="1">
              <a:off x="-1900182" y="-1019534"/>
              <a:ext cx="4292639" cy="2856205"/>
            </a:xfrm>
            <a:custGeom>
              <a:avLst/>
              <a:gdLst/>
              <a:ahLst/>
              <a:cxnLst/>
              <a:rect l="l" t="t" r="r" b="b"/>
              <a:pathLst>
                <a:path w="232369" h="203028" extrusionOk="0">
                  <a:moveTo>
                    <a:pt x="7151" y="31965"/>
                  </a:moveTo>
                  <a:cubicBezTo>
                    <a:pt x="13779" y="17360"/>
                    <a:pt x="25866" y="8597"/>
                    <a:pt x="40681" y="3771"/>
                  </a:cubicBezTo>
                  <a:cubicBezTo>
                    <a:pt x="55496" y="-1055"/>
                    <a:pt x="78759" y="-1182"/>
                    <a:pt x="96043" y="3009"/>
                  </a:cubicBezTo>
                  <a:cubicBezTo>
                    <a:pt x="113328" y="7200"/>
                    <a:pt x="128626" y="16378"/>
                    <a:pt x="144388" y="28917"/>
                  </a:cubicBezTo>
                  <a:cubicBezTo>
                    <a:pt x="160150" y="41456"/>
                    <a:pt x="176560" y="62655"/>
                    <a:pt x="190614" y="78242"/>
                  </a:cubicBezTo>
                  <a:cubicBezTo>
                    <a:pt x="204668" y="93829"/>
                    <a:pt x="223634" y="105928"/>
                    <a:pt x="228714" y="122438"/>
                  </a:cubicBezTo>
                  <a:cubicBezTo>
                    <a:pt x="233794" y="138948"/>
                    <a:pt x="235445" y="163967"/>
                    <a:pt x="221094" y="177302"/>
                  </a:cubicBezTo>
                  <a:cubicBezTo>
                    <a:pt x="206743" y="190637"/>
                    <a:pt x="176009" y="201051"/>
                    <a:pt x="142608" y="202448"/>
                  </a:cubicBezTo>
                  <a:cubicBezTo>
                    <a:pt x="109207" y="203845"/>
                    <a:pt x="44304" y="204192"/>
                    <a:pt x="20688" y="185684"/>
                  </a:cubicBezTo>
                  <a:cubicBezTo>
                    <a:pt x="-2928" y="167176"/>
                    <a:pt x="3169" y="117021"/>
                    <a:pt x="913" y="91401"/>
                  </a:cubicBezTo>
                  <a:cubicBezTo>
                    <a:pt x="-1343" y="65781"/>
                    <a:pt x="523" y="46570"/>
                    <a:pt x="7151" y="3196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210" name="Google Shape;210;p23"/>
          <p:cNvPicPr preferRelativeResize="0"/>
          <p:nvPr/>
        </p:nvPicPr>
        <p:blipFill rotWithShape="1">
          <a:blip r:embed="rId2">
            <a:alphaModFix/>
          </a:blip>
          <a:srcRect r="23500" b="11363"/>
          <a:stretch/>
        </p:blipFill>
        <p:spPr>
          <a:xfrm rot="846257" flipH="1">
            <a:off x="7190931" y="3319324"/>
            <a:ext cx="3229946" cy="3742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 rotWithShape="1">
          <a:blip r:embed="rId3">
            <a:alphaModFix/>
          </a:blip>
          <a:srcRect l="12654" r="40564"/>
          <a:stretch/>
        </p:blipFill>
        <p:spPr>
          <a:xfrm rot="-2700000" flipH="1">
            <a:off x="8555033" y="1122663"/>
            <a:ext cx="2590800" cy="553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15111" flipH="1">
            <a:off x="-1761032" y="3035293"/>
            <a:ext cx="4028913" cy="4028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subTitle" idx="1"/>
          </p:nvPr>
        </p:nvSpPr>
        <p:spPr>
          <a:xfrm>
            <a:off x="4870475" y="1439025"/>
            <a:ext cx="3062700" cy="27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subTitle" idx="2"/>
          </p:nvPr>
        </p:nvSpPr>
        <p:spPr>
          <a:xfrm>
            <a:off x="1211050" y="1439025"/>
            <a:ext cx="3062700" cy="27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24"/>
          <p:cNvGrpSpPr/>
          <p:nvPr/>
        </p:nvGrpSpPr>
        <p:grpSpPr>
          <a:xfrm rot="10800000" flipH="1">
            <a:off x="6351490" y="3416162"/>
            <a:ext cx="3806675" cy="2850425"/>
            <a:chOff x="6351490" y="-991298"/>
            <a:chExt cx="3806675" cy="2850425"/>
          </a:xfrm>
        </p:grpSpPr>
        <p:sp>
          <p:nvSpPr>
            <p:cNvPr id="218" name="Google Shape;218;p24"/>
            <p:cNvSpPr/>
            <p:nvPr/>
          </p:nvSpPr>
          <p:spPr>
            <a:xfrm>
              <a:off x="6351490" y="-991298"/>
              <a:ext cx="3806675" cy="2698025"/>
            </a:xfrm>
            <a:custGeom>
              <a:avLst/>
              <a:gdLst/>
              <a:ahLst/>
              <a:cxnLst/>
              <a:rect l="l" t="t" r="r" b="b"/>
              <a:pathLst>
                <a:path w="152267" h="107921" extrusionOk="0">
                  <a:moveTo>
                    <a:pt x="133566" y="101714"/>
                  </a:moveTo>
                  <a:cubicBezTo>
                    <a:pt x="126100" y="108818"/>
                    <a:pt x="113500" y="108572"/>
                    <a:pt x="104610" y="107048"/>
                  </a:cubicBezTo>
                  <a:cubicBezTo>
                    <a:pt x="95720" y="105524"/>
                    <a:pt x="90132" y="96888"/>
                    <a:pt x="80226" y="92570"/>
                  </a:cubicBezTo>
                  <a:cubicBezTo>
                    <a:pt x="70320" y="88252"/>
                    <a:pt x="53937" y="86474"/>
                    <a:pt x="45174" y="81140"/>
                  </a:cubicBezTo>
                  <a:cubicBezTo>
                    <a:pt x="36411" y="75806"/>
                    <a:pt x="34887" y="67805"/>
                    <a:pt x="27648" y="60566"/>
                  </a:cubicBezTo>
                  <a:cubicBezTo>
                    <a:pt x="20409" y="53327"/>
                    <a:pt x="4788" y="46596"/>
                    <a:pt x="1740" y="37706"/>
                  </a:cubicBezTo>
                  <a:cubicBezTo>
                    <a:pt x="-1308" y="28816"/>
                    <a:pt x="-1252" y="13426"/>
                    <a:pt x="9360" y="7226"/>
                  </a:cubicBezTo>
                  <a:cubicBezTo>
                    <a:pt x="19972" y="1026"/>
                    <a:pt x="43074" y="-1080"/>
                    <a:pt x="65413" y="508"/>
                  </a:cubicBezTo>
                  <a:cubicBezTo>
                    <a:pt x="87753" y="2096"/>
                    <a:pt x="129398" y="6099"/>
                    <a:pt x="143397" y="16752"/>
                  </a:cubicBezTo>
                  <a:cubicBezTo>
                    <a:pt x="157396" y="27405"/>
                    <a:pt x="151046" y="50267"/>
                    <a:pt x="149407" y="64427"/>
                  </a:cubicBezTo>
                  <a:cubicBezTo>
                    <a:pt x="147769" y="78587"/>
                    <a:pt x="141032" y="94611"/>
                    <a:pt x="133566" y="1017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19" name="Google Shape;219;p24"/>
            <p:cNvSpPr/>
            <p:nvPr/>
          </p:nvSpPr>
          <p:spPr>
            <a:xfrm>
              <a:off x="6351490" y="-838898"/>
              <a:ext cx="3806675" cy="2698025"/>
            </a:xfrm>
            <a:custGeom>
              <a:avLst/>
              <a:gdLst/>
              <a:ahLst/>
              <a:cxnLst/>
              <a:rect l="l" t="t" r="r" b="b"/>
              <a:pathLst>
                <a:path w="152267" h="107921" extrusionOk="0">
                  <a:moveTo>
                    <a:pt x="133566" y="101714"/>
                  </a:moveTo>
                  <a:cubicBezTo>
                    <a:pt x="126100" y="108818"/>
                    <a:pt x="113500" y="108572"/>
                    <a:pt x="104610" y="107048"/>
                  </a:cubicBezTo>
                  <a:cubicBezTo>
                    <a:pt x="95720" y="105524"/>
                    <a:pt x="90132" y="96888"/>
                    <a:pt x="80226" y="92570"/>
                  </a:cubicBezTo>
                  <a:cubicBezTo>
                    <a:pt x="70320" y="88252"/>
                    <a:pt x="53937" y="86474"/>
                    <a:pt x="45174" y="81140"/>
                  </a:cubicBezTo>
                  <a:cubicBezTo>
                    <a:pt x="36411" y="75806"/>
                    <a:pt x="34887" y="67805"/>
                    <a:pt x="27648" y="60566"/>
                  </a:cubicBezTo>
                  <a:cubicBezTo>
                    <a:pt x="20409" y="53327"/>
                    <a:pt x="4788" y="46596"/>
                    <a:pt x="1740" y="37706"/>
                  </a:cubicBezTo>
                  <a:cubicBezTo>
                    <a:pt x="-1308" y="28816"/>
                    <a:pt x="-1252" y="13426"/>
                    <a:pt x="9360" y="7226"/>
                  </a:cubicBezTo>
                  <a:cubicBezTo>
                    <a:pt x="19972" y="1026"/>
                    <a:pt x="43074" y="-1080"/>
                    <a:pt x="65413" y="508"/>
                  </a:cubicBezTo>
                  <a:cubicBezTo>
                    <a:pt x="87753" y="2096"/>
                    <a:pt x="129398" y="6099"/>
                    <a:pt x="143397" y="16752"/>
                  </a:cubicBezTo>
                  <a:cubicBezTo>
                    <a:pt x="157396" y="27405"/>
                    <a:pt x="151046" y="50267"/>
                    <a:pt x="149407" y="64427"/>
                  </a:cubicBezTo>
                  <a:cubicBezTo>
                    <a:pt x="147769" y="78587"/>
                    <a:pt x="141032" y="94611"/>
                    <a:pt x="133566" y="10171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0" name="Google Shape;220;p24"/>
          <p:cNvGrpSpPr/>
          <p:nvPr/>
        </p:nvGrpSpPr>
        <p:grpSpPr>
          <a:xfrm>
            <a:off x="-2194275" y="-1301273"/>
            <a:ext cx="4784241" cy="3338185"/>
            <a:chOff x="-2194275" y="-1301273"/>
            <a:chExt cx="4784241" cy="3338185"/>
          </a:xfrm>
        </p:grpSpPr>
        <p:sp>
          <p:nvSpPr>
            <p:cNvPr id="221" name="Google Shape;221;p24"/>
            <p:cNvSpPr/>
            <p:nvPr/>
          </p:nvSpPr>
          <p:spPr>
            <a:xfrm rot="10454217" flipH="1">
              <a:off x="-1996766" y="-1101032"/>
              <a:ext cx="4292639" cy="2856205"/>
            </a:xfrm>
            <a:custGeom>
              <a:avLst/>
              <a:gdLst/>
              <a:ahLst/>
              <a:cxnLst/>
              <a:rect l="l" t="t" r="r" b="b"/>
              <a:pathLst>
                <a:path w="232369" h="203028" extrusionOk="0">
                  <a:moveTo>
                    <a:pt x="7151" y="31965"/>
                  </a:moveTo>
                  <a:cubicBezTo>
                    <a:pt x="13779" y="17360"/>
                    <a:pt x="25866" y="8597"/>
                    <a:pt x="40681" y="3771"/>
                  </a:cubicBezTo>
                  <a:cubicBezTo>
                    <a:pt x="55496" y="-1055"/>
                    <a:pt x="78759" y="-1182"/>
                    <a:pt x="96043" y="3009"/>
                  </a:cubicBezTo>
                  <a:cubicBezTo>
                    <a:pt x="113328" y="7200"/>
                    <a:pt x="128626" y="16378"/>
                    <a:pt x="144388" y="28917"/>
                  </a:cubicBezTo>
                  <a:cubicBezTo>
                    <a:pt x="160150" y="41456"/>
                    <a:pt x="176560" y="62655"/>
                    <a:pt x="190614" y="78242"/>
                  </a:cubicBezTo>
                  <a:cubicBezTo>
                    <a:pt x="204668" y="93829"/>
                    <a:pt x="223634" y="105928"/>
                    <a:pt x="228714" y="122438"/>
                  </a:cubicBezTo>
                  <a:cubicBezTo>
                    <a:pt x="233794" y="138948"/>
                    <a:pt x="235445" y="163967"/>
                    <a:pt x="221094" y="177302"/>
                  </a:cubicBezTo>
                  <a:cubicBezTo>
                    <a:pt x="206743" y="190637"/>
                    <a:pt x="176009" y="201051"/>
                    <a:pt x="142608" y="202448"/>
                  </a:cubicBezTo>
                  <a:cubicBezTo>
                    <a:pt x="109207" y="203845"/>
                    <a:pt x="44304" y="204192"/>
                    <a:pt x="20688" y="185684"/>
                  </a:cubicBezTo>
                  <a:cubicBezTo>
                    <a:pt x="-2928" y="167176"/>
                    <a:pt x="3169" y="117021"/>
                    <a:pt x="913" y="91401"/>
                  </a:cubicBezTo>
                  <a:cubicBezTo>
                    <a:pt x="-1343" y="65781"/>
                    <a:pt x="523" y="46570"/>
                    <a:pt x="7151" y="3196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2" name="Google Shape;222;p24"/>
            <p:cNvSpPr/>
            <p:nvPr/>
          </p:nvSpPr>
          <p:spPr>
            <a:xfrm rot="10454217" flipH="1">
              <a:off x="-1900182" y="-1019534"/>
              <a:ext cx="4292639" cy="2856205"/>
            </a:xfrm>
            <a:custGeom>
              <a:avLst/>
              <a:gdLst/>
              <a:ahLst/>
              <a:cxnLst/>
              <a:rect l="l" t="t" r="r" b="b"/>
              <a:pathLst>
                <a:path w="232369" h="203028" extrusionOk="0">
                  <a:moveTo>
                    <a:pt x="7151" y="31965"/>
                  </a:moveTo>
                  <a:cubicBezTo>
                    <a:pt x="13779" y="17360"/>
                    <a:pt x="25866" y="8597"/>
                    <a:pt x="40681" y="3771"/>
                  </a:cubicBezTo>
                  <a:cubicBezTo>
                    <a:pt x="55496" y="-1055"/>
                    <a:pt x="78759" y="-1182"/>
                    <a:pt x="96043" y="3009"/>
                  </a:cubicBezTo>
                  <a:cubicBezTo>
                    <a:pt x="113328" y="7200"/>
                    <a:pt x="128626" y="16378"/>
                    <a:pt x="144388" y="28917"/>
                  </a:cubicBezTo>
                  <a:cubicBezTo>
                    <a:pt x="160150" y="41456"/>
                    <a:pt x="176560" y="62655"/>
                    <a:pt x="190614" y="78242"/>
                  </a:cubicBezTo>
                  <a:cubicBezTo>
                    <a:pt x="204668" y="93829"/>
                    <a:pt x="223634" y="105928"/>
                    <a:pt x="228714" y="122438"/>
                  </a:cubicBezTo>
                  <a:cubicBezTo>
                    <a:pt x="233794" y="138948"/>
                    <a:pt x="235445" y="163967"/>
                    <a:pt x="221094" y="177302"/>
                  </a:cubicBezTo>
                  <a:cubicBezTo>
                    <a:pt x="206743" y="190637"/>
                    <a:pt x="176009" y="201051"/>
                    <a:pt x="142608" y="202448"/>
                  </a:cubicBezTo>
                  <a:cubicBezTo>
                    <a:pt x="109207" y="203845"/>
                    <a:pt x="44304" y="204192"/>
                    <a:pt x="20688" y="185684"/>
                  </a:cubicBezTo>
                  <a:cubicBezTo>
                    <a:pt x="-2928" y="167176"/>
                    <a:pt x="3169" y="117021"/>
                    <a:pt x="913" y="91401"/>
                  </a:cubicBezTo>
                  <a:cubicBezTo>
                    <a:pt x="-1343" y="65781"/>
                    <a:pt x="523" y="46570"/>
                    <a:pt x="7151" y="3196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223" name="Google Shape;223;p24"/>
          <p:cNvPicPr preferRelativeResize="0"/>
          <p:nvPr/>
        </p:nvPicPr>
        <p:blipFill rotWithShape="1">
          <a:blip r:embed="rId2">
            <a:alphaModFix/>
          </a:blip>
          <a:srcRect l="12654" r="40564"/>
          <a:stretch/>
        </p:blipFill>
        <p:spPr>
          <a:xfrm rot="1210032" flipH="1">
            <a:off x="-995658" y="-759958"/>
            <a:ext cx="2242518" cy="4793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 rotWithShape="1">
          <a:blip r:embed="rId3">
            <a:alphaModFix/>
          </a:blip>
          <a:srcRect l="16989" r="20085"/>
          <a:stretch/>
        </p:blipFill>
        <p:spPr>
          <a:xfrm rot="-1834074" flipH="1">
            <a:off x="7659441" y="2355331"/>
            <a:ext cx="2213543" cy="3517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2"/>
          <p:cNvGrpSpPr/>
          <p:nvPr/>
        </p:nvGrpSpPr>
        <p:grpSpPr>
          <a:xfrm flipH="1">
            <a:off x="5602524" y="3148127"/>
            <a:ext cx="4784241" cy="3338185"/>
            <a:chOff x="-2070325" y="3148127"/>
            <a:chExt cx="4784241" cy="3338185"/>
          </a:xfrm>
        </p:grpSpPr>
        <p:sp>
          <p:nvSpPr>
            <p:cNvPr id="344" name="Google Shape;344;p32"/>
            <p:cNvSpPr/>
            <p:nvPr/>
          </p:nvSpPr>
          <p:spPr>
            <a:xfrm rot="345783">
              <a:off x="-1872816" y="3429866"/>
              <a:ext cx="4292639" cy="2856205"/>
            </a:xfrm>
            <a:custGeom>
              <a:avLst/>
              <a:gdLst/>
              <a:ahLst/>
              <a:cxnLst/>
              <a:rect l="l" t="t" r="r" b="b"/>
              <a:pathLst>
                <a:path w="232369" h="203028" extrusionOk="0">
                  <a:moveTo>
                    <a:pt x="7151" y="31965"/>
                  </a:moveTo>
                  <a:cubicBezTo>
                    <a:pt x="13779" y="17360"/>
                    <a:pt x="25866" y="8597"/>
                    <a:pt x="40681" y="3771"/>
                  </a:cubicBezTo>
                  <a:cubicBezTo>
                    <a:pt x="55496" y="-1055"/>
                    <a:pt x="78759" y="-1182"/>
                    <a:pt x="96043" y="3009"/>
                  </a:cubicBezTo>
                  <a:cubicBezTo>
                    <a:pt x="113328" y="7200"/>
                    <a:pt x="128626" y="16378"/>
                    <a:pt x="144388" y="28917"/>
                  </a:cubicBezTo>
                  <a:cubicBezTo>
                    <a:pt x="160150" y="41456"/>
                    <a:pt x="176560" y="62655"/>
                    <a:pt x="190614" y="78242"/>
                  </a:cubicBezTo>
                  <a:cubicBezTo>
                    <a:pt x="204668" y="93829"/>
                    <a:pt x="223634" y="105928"/>
                    <a:pt x="228714" y="122438"/>
                  </a:cubicBezTo>
                  <a:cubicBezTo>
                    <a:pt x="233794" y="138948"/>
                    <a:pt x="235445" y="163967"/>
                    <a:pt x="221094" y="177302"/>
                  </a:cubicBezTo>
                  <a:cubicBezTo>
                    <a:pt x="206743" y="190637"/>
                    <a:pt x="176009" y="201051"/>
                    <a:pt x="142608" y="202448"/>
                  </a:cubicBezTo>
                  <a:cubicBezTo>
                    <a:pt x="109207" y="203845"/>
                    <a:pt x="44304" y="204192"/>
                    <a:pt x="20688" y="185684"/>
                  </a:cubicBezTo>
                  <a:cubicBezTo>
                    <a:pt x="-2928" y="167176"/>
                    <a:pt x="3169" y="117021"/>
                    <a:pt x="913" y="91401"/>
                  </a:cubicBezTo>
                  <a:cubicBezTo>
                    <a:pt x="-1343" y="65781"/>
                    <a:pt x="523" y="46570"/>
                    <a:pt x="7151" y="319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45" name="Google Shape;345;p32"/>
            <p:cNvSpPr/>
            <p:nvPr/>
          </p:nvSpPr>
          <p:spPr>
            <a:xfrm rot="345783">
              <a:off x="-1776232" y="3348368"/>
              <a:ext cx="4292639" cy="2856205"/>
            </a:xfrm>
            <a:custGeom>
              <a:avLst/>
              <a:gdLst/>
              <a:ahLst/>
              <a:cxnLst/>
              <a:rect l="l" t="t" r="r" b="b"/>
              <a:pathLst>
                <a:path w="232369" h="203028" extrusionOk="0">
                  <a:moveTo>
                    <a:pt x="7151" y="31965"/>
                  </a:moveTo>
                  <a:cubicBezTo>
                    <a:pt x="13779" y="17360"/>
                    <a:pt x="25866" y="8597"/>
                    <a:pt x="40681" y="3771"/>
                  </a:cubicBezTo>
                  <a:cubicBezTo>
                    <a:pt x="55496" y="-1055"/>
                    <a:pt x="78759" y="-1182"/>
                    <a:pt x="96043" y="3009"/>
                  </a:cubicBezTo>
                  <a:cubicBezTo>
                    <a:pt x="113328" y="7200"/>
                    <a:pt x="128626" y="16378"/>
                    <a:pt x="144388" y="28917"/>
                  </a:cubicBezTo>
                  <a:cubicBezTo>
                    <a:pt x="160150" y="41456"/>
                    <a:pt x="176560" y="62655"/>
                    <a:pt x="190614" y="78242"/>
                  </a:cubicBezTo>
                  <a:cubicBezTo>
                    <a:pt x="204668" y="93829"/>
                    <a:pt x="223634" y="105928"/>
                    <a:pt x="228714" y="122438"/>
                  </a:cubicBezTo>
                  <a:cubicBezTo>
                    <a:pt x="233794" y="138948"/>
                    <a:pt x="235445" y="163967"/>
                    <a:pt x="221094" y="177302"/>
                  </a:cubicBezTo>
                  <a:cubicBezTo>
                    <a:pt x="206743" y="190637"/>
                    <a:pt x="176009" y="201051"/>
                    <a:pt x="142608" y="202448"/>
                  </a:cubicBezTo>
                  <a:cubicBezTo>
                    <a:pt x="109207" y="203845"/>
                    <a:pt x="44304" y="204192"/>
                    <a:pt x="20688" y="185684"/>
                  </a:cubicBezTo>
                  <a:cubicBezTo>
                    <a:pt x="-2928" y="167176"/>
                    <a:pt x="3169" y="117021"/>
                    <a:pt x="913" y="91401"/>
                  </a:cubicBezTo>
                  <a:cubicBezTo>
                    <a:pt x="-1343" y="65781"/>
                    <a:pt x="523" y="46570"/>
                    <a:pt x="7151" y="3196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6" name="Google Shape;346;p32"/>
          <p:cNvGrpSpPr/>
          <p:nvPr/>
        </p:nvGrpSpPr>
        <p:grpSpPr>
          <a:xfrm flipH="1">
            <a:off x="-1288325" y="-657623"/>
            <a:ext cx="3806675" cy="2850425"/>
            <a:chOff x="6351490" y="-991298"/>
            <a:chExt cx="3806675" cy="2850425"/>
          </a:xfrm>
        </p:grpSpPr>
        <p:sp>
          <p:nvSpPr>
            <p:cNvPr id="347" name="Google Shape;347;p32"/>
            <p:cNvSpPr/>
            <p:nvPr/>
          </p:nvSpPr>
          <p:spPr>
            <a:xfrm>
              <a:off x="6351490" y="-991298"/>
              <a:ext cx="3806675" cy="2698025"/>
            </a:xfrm>
            <a:custGeom>
              <a:avLst/>
              <a:gdLst/>
              <a:ahLst/>
              <a:cxnLst/>
              <a:rect l="l" t="t" r="r" b="b"/>
              <a:pathLst>
                <a:path w="152267" h="107921" extrusionOk="0">
                  <a:moveTo>
                    <a:pt x="133566" y="101714"/>
                  </a:moveTo>
                  <a:cubicBezTo>
                    <a:pt x="126100" y="108818"/>
                    <a:pt x="113500" y="108572"/>
                    <a:pt x="104610" y="107048"/>
                  </a:cubicBezTo>
                  <a:cubicBezTo>
                    <a:pt x="95720" y="105524"/>
                    <a:pt x="90132" y="96888"/>
                    <a:pt x="80226" y="92570"/>
                  </a:cubicBezTo>
                  <a:cubicBezTo>
                    <a:pt x="70320" y="88252"/>
                    <a:pt x="53937" y="86474"/>
                    <a:pt x="45174" y="81140"/>
                  </a:cubicBezTo>
                  <a:cubicBezTo>
                    <a:pt x="36411" y="75806"/>
                    <a:pt x="34887" y="67805"/>
                    <a:pt x="27648" y="60566"/>
                  </a:cubicBezTo>
                  <a:cubicBezTo>
                    <a:pt x="20409" y="53327"/>
                    <a:pt x="4788" y="46596"/>
                    <a:pt x="1740" y="37706"/>
                  </a:cubicBezTo>
                  <a:cubicBezTo>
                    <a:pt x="-1308" y="28816"/>
                    <a:pt x="-1252" y="13426"/>
                    <a:pt x="9360" y="7226"/>
                  </a:cubicBezTo>
                  <a:cubicBezTo>
                    <a:pt x="19972" y="1026"/>
                    <a:pt x="43074" y="-1080"/>
                    <a:pt x="65413" y="508"/>
                  </a:cubicBezTo>
                  <a:cubicBezTo>
                    <a:pt x="87753" y="2096"/>
                    <a:pt x="129398" y="6099"/>
                    <a:pt x="143397" y="16752"/>
                  </a:cubicBezTo>
                  <a:cubicBezTo>
                    <a:pt x="157396" y="27405"/>
                    <a:pt x="151046" y="50267"/>
                    <a:pt x="149407" y="64427"/>
                  </a:cubicBezTo>
                  <a:cubicBezTo>
                    <a:pt x="147769" y="78587"/>
                    <a:pt x="141032" y="94611"/>
                    <a:pt x="133566" y="1017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48" name="Google Shape;348;p32"/>
            <p:cNvSpPr/>
            <p:nvPr/>
          </p:nvSpPr>
          <p:spPr>
            <a:xfrm>
              <a:off x="6351490" y="-838898"/>
              <a:ext cx="3806675" cy="2698025"/>
            </a:xfrm>
            <a:custGeom>
              <a:avLst/>
              <a:gdLst/>
              <a:ahLst/>
              <a:cxnLst/>
              <a:rect l="l" t="t" r="r" b="b"/>
              <a:pathLst>
                <a:path w="152267" h="107921" extrusionOk="0">
                  <a:moveTo>
                    <a:pt x="133566" y="101714"/>
                  </a:moveTo>
                  <a:cubicBezTo>
                    <a:pt x="126100" y="108818"/>
                    <a:pt x="113500" y="108572"/>
                    <a:pt x="104610" y="107048"/>
                  </a:cubicBezTo>
                  <a:cubicBezTo>
                    <a:pt x="95720" y="105524"/>
                    <a:pt x="90132" y="96888"/>
                    <a:pt x="80226" y="92570"/>
                  </a:cubicBezTo>
                  <a:cubicBezTo>
                    <a:pt x="70320" y="88252"/>
                    <a:pt x="53937" y="86474"/>
                    <a:pt x="45174" y="81140"/>
                  </a:cubicBezTo>
                  <a:cubicBezTo>
                    <a:pt x="36411" y="75806"/>
                    <a:pt x="34887" y="67805"/>
                    <a:pt x="27648" y="60566"/>
                  </a:cubicBezTo>
                  <a:cubicBezTo>
                    <a:pt x="20409" y="53327"/>
                    <a:pt x="4788" y="46596"/>
                    <a:pt x="1740" y="37706"/>
                  </a:cubicBezTo>
                  <a:cubicBezTo>
                    <a:pt x="-1308" y="28816"/>
                    <a:pt x="-1252" y="13426"/>
                    <a:pt x="9360" y="7226"/>
                  </a:cubicBezTo>
                  <a:cubicBezTo>
                    <a:pt x="19972" y="1026"/>
                    <a:pt x="43074" y="-1080"/>
                    <a:pt x="65413" y="508"/>
                  </a:cubicBezTo>
                  <a:cubicBezTo>
                    <a:pt x="87753" y="2096"/>
                    <a:pt x="129398" y="6099"/>
                    <a:pt x="143397" y="16752"/>
                  </a:cubicBezTo>
                  <a:cubicBezTo>
                    <a:pt x="157396" y="27405"/>
                    <a:pt x="151046" y="50267"/>
                    <a:pt x="149407" y="64427"/>
                  </a:cubicBezTo>
                  <a:cubicBezTo>
                    <a:pt x="147769" y="78587"/>
                    <a:pt x="141032" y="94611"/>
                    <a:pt x="133566" y="10171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33"/>
          <p:cNvGrpSpPr/>
          <p:nvPr/>
        </p:nvGrpSpPr>
        <p:grpSpPr>
          <a:xfrm rot="548524">
            <a:off x="-2259756" y="1371124"/>
            <a:ext cx="5853721" cy="4947621"/>
            <a:chOff x="-2070325" y="3148127"/>
            <a:chExt cx="4784241" cy="3338185"/>
          </a:xfrm>
        </p:grpSpPr>
        <p:sp>
          <p:nvSpPr>
            <p:cNvPr id="351" name="Google Shape;351;p33"/>
            <p:cNvSpPr/>
            <p:nvPr/>
          </p:nvSpPr>
          <p:spPr>
            <a:xfrm rot="345783">
              <a:off x="-1872816" y="3429866"/>
              <a:ext cx="4292639" cy="2856205"/>
            </a:xfrm>
            <a:custGeom>
              <a:avLst/>
              <a:gdLst/>
              <a:ahLst/>
              <a:cxnLst/>
              <a:rect l="l" t="t" r="r" b="b"/>
              <a:pathLst>
                <a:path w="232369" h="203028" extrusionOk="0">
                  <a:moveTo>
                    <a:pt x="7151" y="31965"/>
                  </a:moveTo>
                  <a:cubicBezTo>
                    <a:pt x="13779" y="17360"/>
                    <a:pt x="25866" y="8597"/>
                    <a:pt x="40681" y="3771"/>
                  </a:cubicBezTo>
                  <a:cubicBezTo>
                    <a:pt x="55496" y="-1055"/>
                    <a:pt x="78759" y="-1182"/>
                    <a:pt x="96043" y="3009"/>
                  </a:cubicBezTo>
                  <a:cubicBezTo>
                    <a:pt x="113328" y="7200"/>
                    <a:pt x="128626" y="16378"/>
                    <a:pt x="144388" y="28917"/>
                  </a:cubicBezTo>
                  <a:cubicBezTo>
                    <a:pt x="160150" y="41456"/>
                    <a:pt x="176560" y="62655"/>
                    <a:pt x="190614" y="78242"/>
                  </a:cubicBezTo>
                  <a:cubicBezTo>
                    <a:pt x="204668" y="93829"/>
                    <a:pt x="223634" y="105928"/>
                    <a:pt x="228714" y="122438"/>
                  </a:cubicBezTo>
                  <a:cubicBezTo>
                    <a:pt x="233794" y="138948"/>
                    <a:pt x="235445" y="163967"/>
                    <a:pt x="221094" y="177302"/>
                  </a:cubicBezTo>
                  <a:cubicBezTo>
                    <a:pt x="206743" y="190637"/>
                    <a:pt x="176009" y="201051"/>
                    <a:pt x="142608" y="202448"/>
                  </a:cubicBezTo>
                  <a:cubicBezTo>
                    <a:pt x="109207" y="203845"/>
                    <a:pt x="44304" y="204192"/>
                    <a:pt x="20688" y="185684"/>
                  </a:cubicBezTo>
                  <a:cubicBezTo>
                    <a:pt x="-2928" y="167176"/>
                    <a:pt x="3169" y="117021"/>
                    <a:pt x="913" y="91401"/>
                  </a:cubicBezTo>
                  <a:cubicBezTo>
                    <a:pt x="-1343" y="65781"/>
                    <a:pt x="523" y="46570"/>
                    <a:pt x="7151" y="319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52" name="Google Shape;352;p33"/>
            <p:cNvSpPr/>
            <p:nvPr/>
          </p:nvSpPr>
          <p:spPr>
            <a:xfrm rot="345783">
              <a:off x="-1776232" y="3348368"/>
              <a:ext cx="4292639" cy="2856205"/>
            </a:xfrm>
            <a:custGeom>
              <a:avLst/>
              <a:gdLst/>
              <a:ahLst/>
              <a:cxnLst/>
              <a:rect l="l" t="t" r="r" b="b"/>
              <a:pathLst>
                <a:path w="232369" h="203028" extrusionOk="0">
                  <a:moveTo>
                    <a:pt x="7151" y="31965"/>
                  </a:moveTo>
                  <a:cubicBezTo>
                    <a:pt x="13779" y="17360"/>
                    <a:pt x="25866" y="8597"/>
                    <a:pt x="40681" y="3771"/>
                  </a:cubicBezTo>
                  <a:cubicBezTo>
                    <a:pt x="55496" y="-1055"/>
                    <a:pt x="78759" y="-1182"/>
                    <a:pt x="96043" y="3009"/>
                  </a:cubicBezTo>
                  <a:cubicBezTo>
                    <a:pt x="113328" y="7200"/>
                    <a:pt x="128626" y="16378"/>
                    <a:pt x="144388" y="28917"/>
                  </a:cubicBezTo>
                  <a:cubicBezTo>
                    <a:pt x="160150" y="41456"/>
                    <a:pt x="176560" y="62655"/>
                    <a:pt x="190614" y="78242"/>
                  </a:cubicBezTo>
                  <a:cubicBezTo>
                    <a:pt x="204668" y="93829"/>
                    <a:pt x="223634" y="105928"/>
                    <a:pt x="228714" y="122438"/>
                  </a:cubicBezTo>
                  <a:cubicBezTo>
                    <a:pt x="233794" y="138948"/>
                    <a:pt x="235445" y="163967"/>
                    <a:pt x="221094" y="177302"/>
                  </a:cubicBezTo>
                  <a:cubicBezTo>
                    <a:pt x="206743" y="190637"/>
                    <a:pt x="176009" y="201051"/>
                    <a:pt x="142608" y="202448"/>
                  </a:cubicBezTo>
                  <a:cubicBezTo>
                    <a:pt x="109207" y="203845"/>
                    <a:pt x="44304" y="204192"/>
                    <a:pt x="20688" y="185684"/>
                  </a:cubicBezTo>
                  <a:cubicBezTo>
                    <a:pt x="-2928" y="167176"/>
                    <a:pt x="3169" y="117021"/>
                    <a:pt x="913" y="91401"/>
                  </a:cubicBezTo>
                  <a:cubicBezTo>
                    <a:pt x="-1343" y="65781"/>
                    <a:pt x="523" y="46570"/>
                    <a:pt x="7151" y="3196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353" name="Google Shape;35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08093">
            <a:off x="6477855" y="-793898"/>
            <a:ext cx="4240866" cy="424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168539">
            <a:off x="-1177856" y="2355046"/>
            <a:ext cx="3719163" cy="3719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663378" y="647291"/>
            <a:ext cx="6329205" cy="5313248"/>
            <a:chOff x="-663378" y="647291"/>
            <a:chExt cx="6329205" cy="5313248"/>
          </a:xfrm>
        </p:grpSpPr>
        <p:sp>
          <p:nvSpPr>
            <p:cNvPr id="23" name="Google Shape;23;p3"/>
            <p:cNvSpPr/>
            <p:nvPr/>
          </p:nvSpPr>
          <p:spPr>
            <a:xfrm>
              <a:off x="-601572" y="810722"/>
              <a:ext cx="5703650" cy="4856125"/>
            </a:xfrm>
            <a:custGeom>
              <a:avLst/>
              <a:gdLst/>
              <a:ahLst/>
              <a:cxnLst/>
              <a:rect l="l" t="t" r="r" b="b"/>
              <a:pathLst>
                <a:path w="228146" h="194245" extrusionOk="0">
                  <a:moveTo>
                    <a:pt x="16773" y="22529"/>
                  </a:moveTo>
                  <a:cubicBezTo>
                    <a:pt x="24971" y="10067"/>
                    <a:pt x="37940" y="3572"/>
                    <a:pt x="53182" y="983"/>
                  </a:cubicBezTo>
                  <a:cubicBezTo>
                    <a:pt x="68424" y="-1606"/>
                    <a:pt x="91530" y="1097"/>
                    <a:pt x="108224" y="6996"/>
                  </a:cubicBezTo>
                  <a:cubicBezTo>
                    <a:pt x="124918" y="12896"/>
                    <a:pt x="139089" y="23084"/>
                    <a:pt x="153346" y="36380"/>
                  </a:cubicBezTo>
                  <a:cubicBezTo>
                    <a:pt x="167604" y="49677"/>
                    <a:pt x="181544" y="70917"/>
                    <a:pt x="193769" y="86775"/>
                  </a:cubicBezTo>
                  <a:cubicBezTo>
                    <a:pt x="205994" y="102633"/>
                    <a:pt x="223480" y="115919"/>
                    <a:pt x="226694" y="131528"/>
                  </a:cubicBezTo>
                  <a:cubicBezTo>
                    <a:pt x="229908" y="147138"/>
                    <a:pt x="228775" y="170059"/>
                    <a:pt x="213051" y="180432"/>
                  </a:cubicBezTo>
                  <a:cubicBezTo>
                    <a:pt x="197327" y="190805"/>
                    <a:pt x="165751" y="195902"/>
                    <a:pt x="132352" y="193765"/>
                  </a:cubicBezTo>
                  <a:cubicBezTo>
                    <a:pt x="98953" y="191628"/>
                    <a:pt x="34050" y="187277"/>
                    <a:pt x="12657" y="167608"/>
                  </a:cubicBezTo>
                  <a:cubicBezTo>
                    <a:pt x="-8736" y="147939"/>
                    <a:pt x="3309" y="99933"/>
                    <a:pt x="3995" y="75753"/>
                  </a:cubicBezTo>
                  <a:cubicBezTo>
                    <a:pt x="4681" y="51573"/>
                    <a:pt x="8575" y="34991"/>
                    <a:pt x="16773" y="225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4" name="Google Shape;24;p3"/>
            <p:cNvSpPr/>
            <p:nvPr/>
          </p:nvSpPr>
          <p:spPr>
            <a:xfrm rot="417311">
              <a:off x="-403560" y="981950"/>
              <a:ext cx="5809569" cy="4643930"/>
            </a:xfrm>
            <a:custGeom>
              <a:avLst/>
              <a:gdLst/>
              <a:ahLst/>
              <a:cxnLst/>
              <a:rect l="l" t="t" r="r" b="b"/>
              <a:pathLst>
                <a:path w="232369" h="203028" extrusionOk="0">
                  <a:moveTo>
                    <a:pt x="7151" y="31965"/>
                  </a:moveTo>
                  <a:cubicBezTo>
                    <a:pt x="13779" y="17360"/>
                    <a:pt x="25866" y="8597"/>
                    <a:pt x="40681" y="3771"/>
                  </a:cubicBezTo>
                  <a:cubicBezTo>
                    <a:pt x="55496" y="-1055"/>
                    <a:pt x="78759" y="-1182"/>
                    <a:pt x="96043" y="3009"/>
                  </a:cubicBezTo>
                  <a:cubicBezTo>
                    <a:pt x="113328" y="7200"/>
                    <a:pt x="128626" y="16378"/>
                    <a:pt x="144388" y="28917"/>
                  </a:cubicBezTo>
                  <a:cubicBezTo>
                    <a:pt x="160150" y="41456"/>
                    <a:pt x="176560" y="62655"/>
                    <a:pt x="190614" y="78242"/>
                  </a:cubicBezTo>
                  <a:cubicBezTo>
                    <a:pt x="204668" y="93829"/>
                    <a:pt x="223634" y="105928"/>
                    <a:pt x="228714" y="122438"/>
                  </a:cubicBezTo>
                  <a:cubicBezTo>
                    <a:pt x="233794" y="138948"/>
                    <a:pt x="235445" y="163967"/>
                    <a:pt x="221094" y="177302"/>
                  </a:cubicBezTo>
                  <a:cubicBezTo>
                    <a:pt x="206743" y="190637"/>
                    <a:pt x="176009" y="201051"/>
                    <a:pt x="142608" y="202448"/>
                  </a:cubicBezTo>
                  <a:cubicBezTo>
                    <a:pt x="109207" y="203845"/>
                    <a:pt x="44304" y="204192"/>
                    <a:pt x="20688" y="185684"/>
                  </a:cubicBezTo>
                  <a:cubicBezTo>
                    <a:pt x="-2928" y="167176"/>
                    <a:pt x="3169" y="117021"/>
                    <a:pt x="913" y="91401"/>
                  </a:cubicBezTo>
                  <a:cubicBezTo>
                    <a:pt x="-1343" y="65781"/>
                    <a:pt x="523" y="46570"/>
                    <a:pt x="7151" y="31965"/>
                  </a:cubicBezTo>
                  <a:close/>
                </a:path>
              </a:pathLst>
            </a:cu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20000" y="2871600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842802" y="1906175"/>
            <a:ext cx="1462200" cy="841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720000" y="3700525"/>
            <a:ext cx="4274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l="16989" r="20085"/>
          <a:stretch/>
        </p:blipFill>
        <p:spPr>
          <a:xfrm rot="-1834089" flipH="1">
            <a:off x="7985655" y="3248065"/>
            <a:ext cx="2616934" cy="4158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724" y="-905101"/>
            <a:ext cx="4368150" cy="4368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 rot="10800000" flipH="1">
            <a:off x="6401719" y="3161431"/>
            <a:ext cx="3121119" cy="2483629"/>
            <a:chOff x="6297305" y="-991298"/>
            <a:chExt cx="3860860" cy="2759894"/>
          </a:xfrm>
        </p:grpSpPr>
        <p:sp>
          <p:nvSpPr>
            <p:cNvPr id="34" name="Google Shape;34;p4"/>
            <p:cNvSpPr/>
            <p:nvPr/>
          </p:nvSpPr>
          <p:spPr>
            <a:xfrm>
              <a:off x="6351490" y="-991298"/>
              <a:ext cx="3806675" cy="2698025"/>
            </a:xfrm>
            <a:custGeom>
              <a:avLst/>
              <a:gdLst/>
              <a:ahLst/>
              <a:cxnLst/>
              <a:rect l="l" t="t" r="r" b="b"/>
              <a:pathLst>
                <a:path w="152267" h="107921" extrusionOk="0">
                  <a:moveTo>
                    <a:pt x="133566" y="101714"/>
                  </a:moveTo>
                  <a:cubicBezTo>
                    <a:pt x="126100" y="108818"/>
                    <a:pt x="113500" y="108572"/>
                    <a:pt x="104610" y="107048"/>
                  </a:cubicBezTo>
                  <a:cubicBezTo>
                    <a:pt x="95720" y="105524"/>
                    <a:pt x="90132" y="96888"/>
                    <a:pt x="80226" y="92570"/>
                  </a:cubicBezTo>
                  <a:cubicBezTo>
                    <a:pt x="70320" y="88252"/>
                    <a:pt x="53937" y="86474"/>
                    <a:pt x="45174" y="81140"/>
                  </a:cubicBezTo>
                  <a:cubicBezTo>
                    <a:pt x="36411" y="75806"/>
                    <a:pt x="34887" y="67805"/>
                    <a:pt x="27648" y="60566"/>
                  </a:cubicBezTo>
                  <a:cubicBezTo>
                    <a:pt x="20409" y="53327"/>
                    <a:pt x="4788" y="46596"/>
                    <a:pt x="1740" y="37706"/>
                  </a:cubicBezTo>
                  <a:cubicBezTo>
                    <a:pt x="-1308" y="28816"/>
                    <a:pt x="-1252" y="13426"/>
                    <a:pt x="9360" y="7226"/>
                  </a:cubicBezTo>
                  <a:cubicBezTo>
                    <a:pt x="19972" y="1026"/>
                    <a:pt x="43074" y="-1080"/>
                    <a:pt x="65413" y="508"/>
                  </a:cubicBezTo>
                  <a:cubicBezTo>
                    <a:pt x="87753" y="2096"/>
                    <a:pt x="129398" y="6099"/>
                    <a:pt x="143397" y="16752"/>
                  </a:cubicBezTo>
                  <a:cubicBezTo>
                    <a:pt x="157396" y="27405"/>
                    <a:pt x="151046" y="50267"/>
                    <a:pt x="149407" y="64427"/>
                  </a:cubicBezTo>
                  <a:cubicBezTo>
                    <a:pt x="147769" y="78587"/>
                    <a:pt x="141032" y="94611"/>
                    <a:pt x="133566" y="1017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5" name="Google Shape;35;p4"/>
            <p:cNvSpPr/>
            <p:nvPr/>
          </p:nvSpPr>
          <p:spPr>
            <a:xfrm>
              <a:off x="6297305" y="-929429"/>
              <a:ext cx="3806675" cy="2698025"/>
            </a:xfrm>
            <a:custGeom>
              <a:avLst/>
              <a:gdLst/>
              <a:ahLst/>
              <a:cxnLst/>
              <a:rect l="l" t="t" r="r" b="b"/>
              <a:pathLst>
                <a:path w="152267" h="107921" extrusionOk="0">
                  <a:moveTo>
                    <a:pt x="133566" y="101714"/>
                  </a:moveTo>
                  <a:cubicBezTo>
                    <a:pt x="126100" y="108818"/>
                    <a:pt x="113500" y="108572"/>
                    <a:pt x="104610" y="107048"/>
                  </a:cubicBezTo>
                  <a:cubicBezTo>
                    <a:pt x="95720" y="105524"/>
                    <a:pt x="90132" y="96888"/>
                    <a:pt x="80226" y="92570"/>
                  </a:cubicBezTo>
                  <a:cubicBezTo>
                    <a:pt x="70320" y="88252"/>
                    <a:pt x="53937" y="86474"/>
                    <a:pt x="45174" y="81140"/>
                  </a:cubicBezTo>
                  <a:cubicBezTo>
                    <a:pt x="36411" y="75806"/>
                    <a:pt x="34887" y="67805"/>
                    <a:pt x="27648" y="60566"/>
                  </a:cubicBezTo>
                  <a:cubicBezTo>
                    <a:pt x="20409" y="53327"/>
                    <a:pt x="4788" y="46596"/>
                    <a:pt x="1740" y="37706"/>
                  </a:cubicBezTo>
                  <a:cubicBezTo>
                    <a:pt x="-1308" y="28816"/>
                    <a:pt x="-1252" y="13426"/>
                    <a:pt x="9360" y="7226"/>
                  </a:cubicBezTo>
                  <a:cubicBezTo>
                    <a:pt x="19972" y="1026"/>
                    <a:pt x="43074" y="-1080"/>
                    <a:pt x="65413" y="508"/>
                  </a:cubicBezTo>
                  <a:cubicBezTo>
                    <a:pt x="87753" y="2096"/>
                    <a:pt x="129398" y="6099"/>
                    <a:pt x="143397" y="16752"/>
                  </a:cubicBezTo>
                  <a:cubicBezTo>
                    <a:pt x="157396" y="27405"/>
                    <a:pt x="151046" y="50267"/>
                    <a:pt x="149407" y="64427"/>
                  </a:cubicBezTo>
                  <a:cubicBezTo>
                    <a:pt x="147769" y="78587"/>
                    <a:pt x="141032" y="94611"/>
                    <a:pt x="133566" y="10171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 l="12654" r="40564"/>
          <a:stretch/>
        </p:blipFill>
        <p:spPr>
          <a:xfrm rot="343028" flipH="1">
            <a:off x="7218994" y="1869712"/>
            <a:ext cx="2405930" cy="5142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4" name="Google Shape;54;p7"/>
          <p:cNvGrpSpPr/>
          <p:nvPr/>
        </p:nvGrpSpPr>
        <p:grpSpPr>
          <a:xfrm rot="10800000" flipH="1">
            <a:off x="5280529" y="1727320"/>
            <a:ext cx="5658090" cy="4177298"/>
            <a:chOff x="6297305" y="-991298"/>
            <a:chExt cx="3860860" cy="2850425"/>
          </a:xfrm>
        </p:grpSpPr>
        <p:sp>
          <p:nvSpPr>
            <p:cNvPr id="55" name="Google Shape;55;p7"/>
            <p:cNvSpPr/>
            <p:nvPr/>
          </p:nvSpPr>
          <p:spPr>
            <a:xfrm>
              <a:off x="6351490" y="-991298"/>
              <a:ext cx="3806675" cy="2698025"/>
            </a:xfrm>
            <a:custGeom>
              <a:avLst/>
              <a:gdLst/>
              <a:ahLst/>
              <a:cxnLst/>
              <a:rect l="l" t="t" r="r" b="b"/>
              <a:pathLst>
                <a:path w="152267" h="107921" extrusionOk="0">
                  <a:moveTo>
                    <a:pt x="133566" y="101714"/>
                  </a:moveTo>
                  <a:cubicBezTo>
                    <a:pt x="126100" y="108818"/>
                    <a:pt x="113500" y="108572"/>
                    <a:pt x="104610" y="107048"/>
                  </a:cubicBezTo>
                  <a:cubicBezTo>
                    <a:pt x="95720" y="105524"/>
                    <a:pt x="90132" y="96888"/>
                    <a:pt x="80226" y="92570"/>
                  </a:cubicBezTo>
                  <a:cubicBezTo>
                    <a:pt x="70320" y="88252"/>
                    <a:pt x="53937" y="86474"/>
                    <a:pt x="45174" y="81140"/>
                  </a:cubicBezTo>
                  <a:cubicBezTo>
                    <a:pt x="36411" y="75806"/>
                    <a:pt x="34887" y="67805"/>
                    <a:pt x="27648" y="60566"/>
                  </a:cubicBezTo>
                  <a:cubicBezTo>
                    <a:pt x="20409" y="53327"/>
                    <a:pt x="4788" y="46596"/>
                    <a:pt x="1740" y="37706"/>
                  </a:cubicBezTo>
                  <a:cubicBezTo>
                    <a:pt x="-1308" y="28816"/>
                    <a:pt x="-1252" y="13426"/>
                    <a:pt x="9360" y="7226"/>
                  </a:cubicBezTo>
                  <a:cubicBezTo>
                    <a:pt x="19972" y="1026"/>
                    <a:pt x="43074" y="-1080"/>
                    <a:pt x="65413" y="508"/>
                  </a:cubicBezTo>
                  <a:cubicBezTo>
                    <a:pt x="87753" y="2096"/>
                    <a:pt x="129398" y="6099"/>
                    <a:pt x="143397" y="16752"/>
                  </a:cubicBezTo>
                  <a:cubicBezTo>
                    <a:pt x="157396" y="27405"/>
                    <a:pt x="151046" y="50267"/>
                    <a:pt x="149407" y="64427"/>
                  </a:cubicBezTo>
                  <a:cubicBezTo>
                    <a:pt x="147769" y="78587"/>
                    <a:pt x="141032" y="94611"/>
                    <a:pt x="133566" y="1017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>
              <a:off x="6297305" y="-838898"/>
              <a:ext cx="3806675" cy="2698025"/>
            </a:xfrm>
            <a:custGeom>
              <a:avLst/>
              <a:gdLst/>
              <a:ahLst/>
              <a:cxnLst/>
              <a:rect l="l" t="t" r="r" b="b"/>
              <a:pathLst>
                <a:path w="152267" h="107921" extrusionOk="0">
                  <a:moveTo>
                    <a:pt x="133566" y="101714"/>
                  </a:moveTo>
                  <a:cubicBezTo>
                    <a:pt x="126100" y="108818"/>
                    <a:pt x="113500" y="108572"/>
                    <a:pt x="104610" y="107048"/>
                  </a:cubicBezTo>
                  <a:cubicBezTo>
                    <a:pt x="95720" y="105524"/>
                    <a:pt x="90132" y="96888"/>
                    <a:pt x="80226" y="92570"/>
                  </a:cubicBezTo>
                  <a:cubicBezTo>
                    <a:pt x="70320" y="88252"/>
                    <a:pt x="53937" y="86474"/>
                    <a:pt x="45174" y="81140"/>
                  </a:cubicBezTo>
                  <a:cubicBezTo>
                    <a:pt x="36411" y="75806"/>
                    <a:pt x="34887" y="67805"/>
                    <a:pt x="27648" y="60566"/>
                  </a:cubicBezTo>
                  <a:cubicBezTo>
                    <a:pt x="20409" y="53327"/>
                    <a:pt x="4788" y="46596"/>
                    <a:pt x="1740" y="37706"/>
                  </a:cubicBezTo>
                  <a:cubicBezTo>
                    <a:pt x="-1308" y="28816"/>
                    <a:pt x="-1252" y="13426"/>
                    <a:pt x="9360" y="7226"/>
                  </a:cubicBezTo>
                  <a:cubicBezTo>
                    <a:pt x="19972" y="1026"/>
                    <a:pt x="43074" y="-1080"/>
                    <a:pt x="65413" y="508"/>
                  </a:cubicBezTo>
                  <a:cubicBezTo>
                    <a:pt x="87753" y="2096"/>
                    <a:pt x="129398" y="6099"/>
                    <a:pt x="143397" y="16752"/>
                  </a:cubicBezTo>
                  <a:cubicBezTo>
                    <a:pt x="157396" y="27405"/>
                    <a:pt x="151046" y="50267"/>
                    <a:pt x="149407" y="64427"/>
                  </a:cubicBezTo>
                  <a:cubicBezTo>
                    <a:pt x="147769" y="78587"/>
                    <a:pt x="141032" y="94611"/>
                    <a:pt x="133566" y="10171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l="16989" r="20085"/>
          <a:stretch/>
        </p:blipFill>
        <p:spPr>
          <a:xfrm rot="-4490769" flipH="1">
            <a:off x="6180872" y="3800578"/>
            <a:ext cx="2304056" cy="36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 l="12654" r="40564"/>
          <a:stretch/>
        </p:blipFill>
        <p:spPr>
          <a:xfrm rot="-2700000" flipH="1">
            <a:off x="8066533" y="549963"/>
            <a:ext cx="2590800" cy="553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 rotWithShape="1">
          <a:blip r:embed="rId4">
            <a:alphaModFix/>
          </a:blip>
          <a:srcRect l="17662" r="17662"/>
          <a:stretch/>
        </p:blipFill>
        <p:spPr>
          <a:xfrm rot="-1015109">
            <a:off x="5773806" y="1642715"/>
            <a:ext cx="3214235" cy="4969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1025536" y="884019"/>
            <a:ext cx="7015272" cy="3320890"/>
            <a:chOff x="1025536" y="884019"/>
            <a:chExt cx="7015272" cy="3320890"/>
          </a:xfrm>
        </p:grpSpPr>
        <p:sp>
          <p:nvSpPr>
            <p:cNvPr id="74" name="Google Shape;74;p9"/>
            <p:cNvSpPr/>
            <p:nvPr/>
          </p:nvSpPr>
          <p:spPr>
            <a:xfrm rot="134387" flipH="1">
              <a:off x="1160026" y="1038479"/>
              <a:ext cx="6824104" cy="3004225"/>
            </a:xfrm>
            <a:custGeom>
              <a:avLst/>
              <a:gdLst/>
              <a:ahLst/>
              <a:cxnLst/>
              <a:rect l="l" t="t" r="r" b="b"/>
              <a:pathLst>
                <a:path w="289888" h="126475" extrusionOk="0">
                  <a:moveTo>
                    <a:pt x="72893" y="4741"/>
                  </a:moveTo>
                  <a:cubicBezTo>
                    <a:pt x="50914" y="8046"/>
                    <a:pt x="31992" y="11517"/>
                    <a:pt x="19846" y="20110"/>
                  </a:cubicBezTo>
                  <a:cubicBezTo>
                    <a:pt x="7700" y="28703"/>
                    <a:pt x="414" y="42336"/>
                    <a:pt x="16" y="56300"/>
                  </a:cubicBezTo>
                  <a:cubicBezTo>
                    <a:pt x="-382" y="70264"/>
                    <a:pt x="6868" y="92657"/>
                    <a:pt x="17459" y="103894"/>
                  </a:cubicBezTo>
                  <a:cubicBezTo>
                    <a:pt x="28051" y="115131"/>
                    <a:pt x="39851" y="120171"/>
                    <a:pt x="63565" y="123724"/>
                  </a:cubicBezTo>
                  <a:cubicBezTo>
                    <a:pt x="87279" y="127277"/>
                    <a:pt x="128096" y="126946"/>
                    <a:pt x="159742" y="125211"/>
                  </a:cubicBezTo>
                  <a:cubicBezTo>
                    <a:pt x="191388" y="123476"/>
                    <a:pt x="232220" y="121658"/>
                    <a:pt x="253440" y="113313"/>
                  </a:cubicBezTo>
                  <a:cubicBezTo>
                    <a:pt x="274660" y="104968"/>
                    <a:pt x="282449" y="89764"/>
                    <a:pt x="287061" y="75139"/>
                  </a:cubicBezTo>
                  <a:cubicBezTo>
                    <a:pt x="291673" y="60514"/>
                    <a:pt x="291274" y="37544"/>
                    <a:pt x="281111" y="25563"/>
                  </a:cubicBezTo>
                  <a:cubicBezTo>
                    <a:pt x="270948" y="13582"/>
                    <a:pt x="247648" y="7468"/>
                    <a:pt x="226082" y="3254"/>
                  </a:cubicBezTo>
                  <a:cubicBezTo>
                    <a:pt x="204517" y="-960"/>
                    <a:pt x="177250" y="31"/>
                    <a:pt x="151718" y="279"/>
                  </a:cubicBezTo>
                  <a:cubicBezTo>
                    <a:pt x="126187" y="527"/>
                    <a:pt x="94872" y="1436"/>
                    <a:pt x="72893" y="4741"/>
                  </a:cubicBezTo>
                  <a:close/>
                </a:path>
              </a:pathLst>
            </a:cu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" name="Google Shape;75;p9"/>
            <p:cNvSpPr/>
            <p:nvPr/>
          </p:nvSpPr>
          <p:spPr>
            <a:xfrm rot="-147496" flipH="1">
              <a:off x="1087255" y="1029529"/>
              <a:ext cx="6849838" cy="3029868"/>
            </a:xfrm>
            <a:custGeom>
              <a:avLst/>
              <a:gdLst/>
              <a:ahLst/>
              <a:cxnLst/>
              <a:rect l="l" t="t" r="r" b="b"/>
              <a:pathLst>
                <a:path w="289459" h="126577" extrusionOk="0">
                  <a:moveTo>
                    <a:pt x="70362" y="4741"/>
                  </a:moveTo>
                  <a:cubicBezTo>
                    <a:pt x="48647" y="8212"/>
                    <a:pt x="30612" y="12178"/>
                    <a:pt x="18894" y="21102"/>
                  </a:cubicBezTo>
                  <a:cubicBezTo>
                    <a:pt x="7176" y="30026"/>
                    <a:pt x="716" y="44485"/>
                    <a:pt x="55" y="58284"/>
                  </a:cubicBezTo>
                  <a:cubicBezTo>
                    <a:pt x="-606" y="72083"/>
                    <a:pt x="4765" y="92987"/>
                    <a:pt x="14928" y="103894"/>
                  </a:cubicBezTo>
                  <a:cubicBezTo>
                    <a:pt x="25091" y="114801"/>
                    <a:pt x="37320" y="120171"/>
                    <a:pt x="61034" y="123724"/>
                  </a:cubicBezTo>
                  <a:cubicBezTo>
                    <a:pt x="84748" y="127277"/>
                    <a:pt x="126805" y="127194"/>
                    <a:pt x="157211" y="125211"/>
                  </a:cubicBezTo>
                  <a:cubicBezTo>
                    <a:pt x="187618" y="123228"/>
                    <a:pt x="221908" y="120667"/>
                    <a:pt x="243473" y="111826"/>
                  </a:cubicBezTo>
                  <a:cubicBezTo>
                    <a:pt x="265039" y="102985"/>
                    <a:pt x="280753" y="86542"/>
                    <a:pt x="286604" y="72165"/>
                  </a:cubicBezTo>
                  <a:cubicBezTo>
                    <a:pt x="292455" y="57788"/>
                    <a:pt x="289089" y="37048"/>
                    <a:pt x="278580" y="25563"/>
                  </a:cubicBezTo>
                  <a:cubicBezTo>
                    <a:pt x="268071" y="14078"/>
                    <a:pt x="245117" y="7468"/>
                    <a:pt x="223551" y="3254"/>
                  </a:cubicBezTo>
                  <a:cubicBezTo>
                    <a:pt x="201986" y="-960"/>
                    <a:pt x="174719" y="31"/>
                    <a:pt x="149187" y="279"/>
                  </a:cubicBezTo>
                  <a:cubicBezTo>
                    <a:pt x="123656" y="527"/>
                    <a:pt x="92078" y="1271"/>
                    <a:pt x="70362" y="47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057400" y="1352188"/>
            <a:ext cx="5029200" cy="18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2057400" y="3057888"/>
            <a:ext cx="50292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9"/>
          <p:cNvPicPr preferRelativeResize="0"/>
          <p:nvPr/>
        </p:nvPicPr>
        <p:blipFill rotWithShape="1">
          <a:blip r:embed="rId2">
            <a:alphaModFix/>
          </a:blip>
          <a:srcRect l="12654" r="40564"/>
          <a:stretch/>
        </p:blipFill>
        <p:spPr>
          <a:xfrm rot="-1334677" flipH="1">
            <a:off x="7414884" y="1812551"/>
            <a:ext cx="2590800" cy="553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 rotWithShape="1">
          <a:blip r:embed="rId3">
            <a:alphaModFix/>
          </a:blip>
          <a:srcRect r="19878" b="6270"/>
          <a:stretch/>
        </p:blipFill>
        <p:spPr>
          <a:xfrm rot="-1662564">
            <a:off x="-2027483" y="1198800"/>
            <a:ext cx="4121000" cy="482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15111" flipH="1">
            <a:off x="-1761032" y="3012918"/>
            <a:ext cx="4028913" cy="402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9"/>
          <p:cNvPicPr preferRelativeResize="0"/>
          <p:nvPr/>
        </p:nvPicPr>
        <p:blipFill rotWithShape="1">
          <a:blip r:embed="rId3">
            <a:alphaModFix/>
          </a:blip>
          <a:srcRect r="23500" b="11363"/>
          <a:stretch/>
        </p:blipFill>
        <p:spPr>
          <a:xfrm rot="-5069002" flipH="1">
            <a:off x="6601857" y="-1776601"/>
            <a:ext cx="3229945" cy="374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"/>
          </p:nvPr>
        </p:nvSpPr>
        <p:spPr>
          <a:xfrm>
            <a:off x="1101000" y="28599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2"/>
          </p:nvPr>
        </p:nvSpPr>
        <p:spPr>
          <a:xfrm>
            <a:off x="3419269" y="33603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3"/>
          </p:nvPr>
        </p:nvSpPr>
        <p:spPr>
          <a:xfrm>
            <a:off x="5737545" y="28599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4" hasCustomPrompt="1"/>
          </p:nvPr>
        </p:nvSpPr>
        <p:spPr>
          <a:xfrm>
            <a:off x="1886400" y="185913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2" y="235953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6" hasCustomPrompt="1"/>
          </p:nvPr>
        </p:nvSpPr>
        <p:spPr>
          <a:xfrm>
            <a:off x="6522952" y="185913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7"/>
          </p:nvPr>
        </p:nvSpPr>
        <p:spPr>
          <a:xfrm>
            <a:off x="1101000" y="25709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3419275" y="30713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9"/>
          </p:nvPr>
        </p:nvSpPr>
        <p:spPr>
          <a:xfrm>
            <a:off x="5737550" y="25709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13" name="Google Shape;113;p13"/>
          <p:cNvGrpSpPr/>
          <p:nvPr/>
        </p:nvGrpSpPr>
        <p:grpSpPr>
          <a:xfrm>
            <a:off x="-2070325" y="3148127"/>
            <a:ext cx="4784241" cy="3338185"/>
            <a:chOff x="-2070325" y="3148127"/>
            <a:chExt cx="4784241" cy="3338185"/>
          </a:xfrm>
        </p:grpSpPr>
        <p:sp>
          <p:nvSpPr>
            <p:cNvPr id="114" name="Google Shape;114;p13"/>
            <p:cNvSpPr/>
            <p:nvPr/>
          </p:nvSpPr>
          <p:spPr>
            <a:xfrm rot="345783">
              <a:off x="-1872816" y="3429866"/>
              <a:ext cx="4292639" cy="2856205"/>
            </a:xfrm>
            <a:custGeom>
              <a:avLst/>
              <a:gdLst/>
              <a:ahLst/>
              <a:cxnLst/>
              <a:rect l="l" t="t" r="r" b="b"/>
              <a:pathLst>
                <a:path w="232369" h="203028" extrusionOk="0">
                  <a:moveTo>
                    <a:pt x="7151" y="31965"/>
                  </a:moveTo>
                  <a:cubicBezTo>
                    <a:pt x="13779" y="17360"/>
                    <a:pt x="25866" y="8597"/>
                    <a:pt x="40681" y="3771"/>
                  </a:cubicBezTo>
                  <a:cubicBezTo>
                    <a:pt x="55496" y="-1055"/>
                    <a:pt x="78759" y="-1182"/>
                    <a:pt x="96043" y="3009"/>
                  </a:cubicBezTo>
                  <a:cubicBezTo>
                    <a:pt x="113328" y="7200"/>
                    <a:pt x="128626" y="16378"/>
                    <a:pt x="144388" y="28917"/>
                  </a:cubicBezTo>
                  <a:cubicBezTo>
                    <a:pt x="160150" y="41456"/>
                    <a:pt x="176560" y="62655"/>
                    <a:pt x="190614" y="78242"/>
                  </a:cubicBezTo>
                  <a:cubicBezTo>
                    <a:pt x="204668" y="93829"/>
                    <a:pt x="223634" y="105928"/>
                    <a:pt x="228714" y="122438"/>
                  </a:cubicBezTo>
                  <a:cubicBezTo>
                    <a:pt x="233794" y="138948"/>
                    <a:pt x="235445" y="163967"/>
                    <a:pt x="221094" y="177302"/>
                  </a:cubicBezTo>
                  <a:cubicBezTo>
                    <a:pt x="206743" y="190637"/>
                    <a:pt x="176009" y="201051"/>
                    <a:pt x="142608" y="202448"/>
                  </a:cubicBezTo>
                  <a:cubicBezTo>
                    <a:pt x="109207" y="203845"/>
                    <a:pt x="44304" y="204192"/>
                    <a:pt x="20688" y="185684"/>
                  </a:cubicBezTo>
                  <a:cubicBezTo>
                    <a:pt x="-2928" y="167176"/>
                    <a:pt x="3169" y="117021"/>
                    <a:pt x="913" y="91401"/>
                  </a:cubicBezTo>
                  <a:cubicBezTo>
                    <a:pt x="-1343" y="65781"/>
                    <a:pt x="523" y="46570"/>
                    <a:pt x="7151" y="319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5" name="Google Shape;115;p13"/>
            <p:cNvSpPr/>
            <p:nvPr/>
          </p:nvSpPr>
          <p:spPr>
            <a:xfrm rot="345783">
              <a:off x="-1776232" y="3348368"/>
              <a:ext cx="4292639" cy="2856205"/>
            </a:xfrm>
            <a:custGeom>
              <a:avLst/>
              <a:gdLst/>
              <a:ahLst/>
              <a:cxnLst/>
              <a:rect l="l" t="t" r="r" b="b"/>
              <a:pathLst>
                <a:path w="232369" h="203028" extrusionOk="0">
                  <a:moveTo>
                    <a:pt x="7151" y="31965"/>
                  </a:moveTo>
                  <a:cubicBezTo>
                    <a:pt x="13779" y="17360"/>
                    <a:pt x="25866" y="8597"/>
                    <a:pt x="40681" y="3771"/>
                  </a:cubicBezTo>
                  <a:cubicBezTo>
                    <a:pt x="55496" y="-1055"/>
                    <a:pt x="78759" y="-1182"/>
                    <a:pt x="96043" y="3009"/>
                  </a:cubicBezTo>
                  <a:cubicBezTo>
                    <a:pt x="113328" y="7200"/>
                    <a:pt x="128626" y="16378"/>
                    <a:pt x="144388" y="28917"/>
                  </a:cubicBezTo>
                  <a:cubicBezTo>
                    <a:pt x="160150" y="41456"/>
                    <a:pt x="176560" y="62655"/>
                    <a:pt x="190614" y="78242"/>
                  </a:cubicBezTo>
                  <a:cubicBezTo>
                    <a:pt x="204668" y="93829"/>
                    <a:pt x="223634" y="105928"/>
                    <a:pt x="228714" y="122438"/>
                  </a:cubicBezTo>
                  <a:cubicBezTo>
                    <a:pt x="233794" y="138948"/>
                    <a:pt x="235445" y="163967"/>
                    <a:pt x="221094" y="177302"/>
                  </a:cubicBezTo>
                  <a:cubicBezTo>
                    <a:pt x="206743" y="190637"/>
                    <a:pt x="176009" y="201051"/>
                    <a:pt x="142608" y="202448"/>
                  </a:cubicBezTo>
                  <a:cubicBezTo>
                    <a:pt x="109207" y="203845"/>
                    <a:pt x="44304" y="204192"/>
                    <a:pt x="20688" y="185684"/>
                  </a:cubicBezTo>
                  <a:cubicBezTo>
                    <a:pt x="-2928" y="167176"/>
                    <a:pt x="3169" y="117021"/>
                    <a:pt x="913" y="91401"/>
                  </a:cubicBezTo>
                  <a:cubicBezTo>
                    <a:pt x="-1343" y="65781"/>
                    <a:pt x="523" y="46570"/>
                    <a:pt x="7151" y="3196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6" name="Google Shape;116;p13"/>
          <p:cNvGrpSpPr/>
          <p:nvPr/>
        </p:nvGrpSpPr>
        <p:grpSpPr>
          <a:xfrm>
            <a:off x="6351490" y="-991298"/>
            <a:ext cx="3806675" cy="2850425"/>
            <a:chOff x="6351490" y="-991298"/>
            <a:chExt cx="3806675" cy="2850425"/>
          </a:xfrm>
        </p:grpSpPr>
        <p:sp>
          <p:nvSpPr>
            <p:cNvPr id="117" name="Google Shape;117;p13"/>
            <p:cNvSpPr/>
            <p:nvPr/>
          </p:nvSpPr>
          <p:spPr>
            <a:xfrm>
              <a:off x="6351490" y="-991298"/>
              <a:ext cx="3806675" cy="2698025"/>
            </a:xfrm>
            <a:custGeom>
              <a:avLst/>
              <a:gdLst/>
              <a:ahLst/>
              <a:cxnLst/>
              <a:rect l="l" t="t" r="r" b="b"/>
              <a:pathLst>
                <a:path w="152267" h="107921" extrusionOk="0">
                  <a:moveTo>
                    <a:pt x="133566" y="101714"/>
                  </a:moveTo>
                  <a:cubicBezTo>
                    <a:pt x="126100" y="108818"/>
                    <a:pt x="113500" y="108572"/>
                    <a:pt x="104610" y="107048"/>
                  </a:cubicBezTo>
                  <a:cubicBezTo>
                    <a:pt x="95720" y="105524"/>
                    <a:pt x="90132" y="96888"/>
                    <a:pt x="80226" y="92570"/>
                  </a:cubicBezTo>
                  <a:cubicBezTo>
                    <a:pt x="70320" y="88252"/>
                    <a:pt x="53937" y="86474"/>
                    <a:pt x="45174" y="81140"/>
                  </a:cubicBezTo>
                  <a:cubicBezTo>
                    <a:pt x="36411" y="75806"/>
                    <a:pt x="34887" y="67805"/>
                    <a:pt x="27648" y="60566"/>
                  </a:cubicBezTo>
                  <a:cubicBezTo>
                    <a:pt x="20409" y="53327"/>
                    <a:pt x="4788" y="46596"/>
                    <a:pt x="1740" y="37706"/>
                  </a:cubicBezTo>
                  <a:cubicBezTo>
                    <a:pt x="-1308" y="28816"/>
                    <a:pt x="-1252" y="13426"/>
                    <a:pt x="9360" y="7226"/>
                  </a:cubicBezTo>
                  <a:cubicBezTo>
                    <a:pt x="19972" y="1026"/>
                    <a:pt x="43074" y="-1080"/>
                    <a:pt x="65413" y="508"/>
                  </a:cubicBezTo>
                  <a:cubicBezTo>
                    <a:pt x="87753" y="2096"/>
                    <a:pt x="129398" y="6099"/>
                    <a:pt x="143397" y="16752"/>
                  </a:cubicBezTo>
                  <a:cubicBezTo>
                    <a:pt x="157396" y="27405"/>
                    <a:pt x="151046" y="50267"/>
                    <a:pt x="149407" y="64427"/>
                  </a:cubicBezTo>
                  <a:cubicBezTo>
                    <a:pt x="147769" y="78587"/>
                    <a:pt x="141032" y="94611"/>
                    <a:pt x="133566" y="1017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8" name="Google Shape;118;p13"/>
            <p:cNvSpPr/>
            <p:nvPr/>
          </p:nvSpPr>
          <p:spPr>
            <a:xfrm>
              <a:off x="6351490" y="-838898"/>
              <a:ext cx="3806675" cy="2698025"/>
            </a:xfrm>
            <a:custGeom>
              <a:avLst/>
              <a:gdLst/>
              <a:ahLst/>
              <a:cxnLst/>
              <a:rect l="l" t="t" r="r" b="b"/>
              <a:pathLst>
                <a:path w="152267" h="107921" extrusionOk="0">
                  <a:moveTo>
                    <a:pt x="133566" y="101714"/>
                  </a:moveTo>
                  <a:cubicBezTo>
                    <a:pt x="126100" y="108818"/>
                    <a:pt x="113500" y="108572"/>
                    <a:pt x="104610" y="107048"/>
                  </a:cubicBezTo>
                  <a:cubicBezTo>
                    <a:pt x="95720" y="105524"/>
                    <a:pt x="90132" y="96888"/>
                    <a:pt x="80226" y="92570"/>
                  </a:cubicBezTo>
                  <a:cubicBezTo>
                    <a:pt x="70320" y="88252"/>
                    <a:pt x="53937" y="86474"/>
                    <a:pt x="45174" y="81140"/>
                  </a:cubicBezTo>
                  <a:cubicBezTo>
                    <a:pt x="36411" y="75806"/>
                    <a:pt x="34887" y="67805"/>
                    <a:pt x="27648" y="60566"/>
                  </a:cubicBezTo>
                  <a:cubicBezTo>
                    <a:pt x="20409" y="53327"/>
                    <a:pt x="4788" y="46596"/>
                    <a:pt x="1740" y="37706"/>
                  </a:cubicBezTo>
                  <a:cubicBezTo>
                    <a:pt x="-1308" y="28816"/>
                    <a:pt x="-1252" y="13426"/>
                    <a:pt x="9360" y="7226"/>
                  </a:cubicBezTo>
                  <a:cubicBezTo>
                    <a:pt x="19972" y="1026"/>
                    <a:pt x="43074" y="-1080"/>
                    <a:pt x="65413" y="508"/>
                  </a:cubicBezTo>
                  <a:cubicBezTo>
                    <a:pt x="87753" y="2096"/>
                    <a:pt x="129398" y="6099"/>
                    <a:pt x="143397" y="16752"/>
                  </a:cubicBezTo>
                  <a:cubicBezTo>
                    <a:pt x="157396" y="27405"/>
                    <a:pt x="151046" y="50267"/>
                    <a:pt x="149407" y="64427"/>
                  </a:cubicBezTo>
                  <a:cubicBezTo>
                    <a:pt x="147769" y="78587"/>
                    <a:pt x="141032" y="94611"/>
                    <a:pt x="133566" y="10171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119" name="Google Shape;119;p13"/>
          <p:cNvPicPr preferRelativeResize="0"/>
          <p:nvPr/>
        </p:nvPicPr>
        <p:blipFill rotWithShape="1">
          <a:blip r:embed="rId2">
            <a:alphaModFix/>
          </a:blip>
          <a:srcRect l="12654" r="40564"/>
          <a:stretch/>
        </p:blipFill>
        <p:spPr>
          <a:xfrm rot="1334682">
            <a:off x="-1118846" y="2727798"/>
            <a:ext cx="2326917" cy="497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 rotWithShape="1">
          <a:blip r:embed="rId3">
            <a:alphaModFix/>
          </a:blip>
          <a:srcRect l="16989" r="20085"/>
          <a:stretch/>
        </p:blipFill>
        <p:spPr>
          <a:xfrm rot="899999" flipH="1">
            <a:off x="7207096" y="3090367"/>
            <a:ext cx="1905001" cy="302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15110">
            <a:off x="7057805" y="-310571"/>
            <a:ext cx="3605565" cy="3605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3"/>
          <p:cNvPicPr preferRelativeResize="0"/>
          <p:nvPr/>
        </p:nvPicPr>
        <p:blipFill rotWithShape="1">
          <a:blip r:embed="rId5">
            <a:alphaModFix/>
          </a:blip>
          <a:srcRect r="23500" b="11363"/>
          <a:stretch/>
        </p:blipFill>
        <p:spPr>
          <a:xfrm rot="5069002">
            <a:off x="-1341473" y="-1719451"/>
            <a:ext cx="3229945" cy="374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5"/>
          <p:cNvGrpSpPr/>
          <p:nvPr/>
        </p:nvGrpSpPr>
        <p:grpSpPr>
          <a:xfrm flipH="1">
            <a:off x="3505359" y="647291"/>
            <a:ext cx="6329205" cy="5313248"/>
            <a:chOff x="-663378" y="647291"/>
            <a:chExt cx="6329205" cy="5313248"/>
          </a:xfrm>
        </p:grpSpPr>
        <p:sp>
          <p:nvSpPr>
            <p:cNvPr id="133" name="Google Shape;133;p15"/>
            <p:cNvSpPr/>
            <p:nvPr/>
          </p:nvSpPr>
          <p:spPr>
            <a:xfrm>
              <a:off x="-620376" y="810722"/>
              <a:ext cx="5722475" cy="4855525"/>
            </a:xfrm>
            <a:custGeom>
              <a:avLst/>
              <a:gdLst/>
              <a:ahLst/>
              <a:cxnLst/>
              <a:rect l="l" t="t" r="r" b="b"/>
              <a:pathLst>
                <a:path w="228899" h="194221" extrusionOk="0">
                  <a:moveTo>
                    <a:pt x="17524" y="22529"/>
                  </a:moveTo>
                  <a:cubicBezTo>
                    <a:pt x="25722" y="10067"/>
                    <a:pt x="38692" y="3572"/>
                    <a:pt x="53934" y="983"/>
                  </a:cubicBezTo>
                  <a:cubicBezTo>
                    <a:pt x="69176" y="-1606"/>
                    <a:pt x="92282" y="1097"/>
                    <a:pt x="108976" y="6996"/>
                  </a:cubicBezTo>
                  <a:cubicBezTo>
                    <a:pt x="125670" y="12896"/>
                    <a:pt x="139840" y="23084"/>
                    <a:pt x="154097" y="36380"/>
                  </a:cubicBezTo>
                  <a:cubicBezTo>
                    <a:pt x="168355" y="49677"/>
                    <a:pt x="182296" y="70917"/>
                    <a:pt x="194521" y="86775"/>
                  </a:cubicBezTo>
                  <a:cubicBezTo>
                    <a:pt x="206746" y="102633"/>
                    <a:pt x="224233" y="115919"/>
                    <a:pt x="227446" y="131528"/>
                  </a:cubicBezTo>
                  <a:cubicBezTo>
                    <a:pt x="230660" y="147138"/>
                    <a:pt x="229526" y="170059"/>
                    <a:pt x="213802" y="180432"/>
                  </a:cubicBezTo>
                  <a:cubicBezTo>
                    <a:pt x="198078" y="190805"/>
                    <a:pt x="166703" y="195829"/>
                    <a:pt x="133103" y="193765"/>
                  </a:cubicBezTo>
                  <a:cubicBezTo>
                    <a:pt x="99504" y="191701"/>
                    <a:pt x="33598" y="187716"/>
                    <a:pt x="12205" y="168047"/>
                  </a:cubicBezTo>
                  <a:cubicBezTo>
                    <a:pt x="-9188" y="148378"/>
                    <a:pt x="3861" y="100006"/>
                    <a:pt x="4747" y="75753"/>
                  </a:cubicBezTo>
                  <a:cubicBezTo>
                    <a:pt x="5634" y="51500"/>
                    <a:pt x="9326" y="34991"/>
                    <a:pt x="17524" y="225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4" name="Google Shape;134;p15"/>
            <p:cNvSpPr/>
            <p:nvPr/>
          </p:nvSpPr>
          <p:spPr>
            <a:xfrm rot="417311">
              <a:off x="-403560" y="981950"/>
              <a:ext cx="5809569" cy="4643930"/>
            </a:xfrm>
            <a:custGeom>
              <a:avLst/>
              <a:gdLst/>
              <a:ahLst/>
              <a:cxnLst/>
              <a:rect l="l" t="t" r="r" b="b"/>
              <a:pathLst>
                <a:path w="232369" h="203028" extrusionOk="0">
                  <a:moveTo>
                    <a:pt x="7151" y="31965"/>
                  </a:moveTo>
                  <a:cubicBezTo>
                    <a:pt x="13779" y="17360"/>
                    <a:pt x="25866" y="8597"/>
                    <a:pt x="40681" y="3771"/>
                  </a:cubicBezTo>
                  <a:cubicBezTo>
                    <a:pt x="55496" y="-1055"/>
                    <a:pt x="78759" y="-1182"/>
                    <a:pt x="96043" y="3009"/>
                  </a:cubicBezTo>
                  <a:cubicBezTo>
                    <a:pt x="113328" y="7200"/>
                    <a:pt x="128626" y="16378"/>
                    <a:pt x="144388" y="28917"/>
                  </a:cubicBezTo>
                  <a:cubicBezTo>
                    <a:pt x="160150" y="41456"/>
                    <a:pt x="176560" y="62655"/>
                    <a:pt x="190614" y="78242"/>
                  </a:cubicBezTo>
                  <a:cubicBezTo>
                    <a:pt x="204668" y="93829"/>
                    <a:pt x="223634" y="105928"/>
                    <a:pt x="228714" y="122438"/>
                  </a:cubicBezTo>
                  <a:cubicBezTo>
                    <a:pt x="233794" y="138948"/>
                    <a:pt x="235445" y="163967"/>
                    <a:pt x="221094" y="177302"/>
                  </a:cubicBezTo>
                  <a:cubicBezTo>
                    <a:pt x="206743" y="190637"/>
                    <a:pt x="176009" y="201051"/>
                    <a:pt x="142608" y="202448"/>
                  </a:cubicBezTo>
                  <a:cubicBezTo>
                    <a:pt x="109207" y="203845"/>
                    <a:pt x="44304" y="204192"/>
                    <a:pt x="20688" y="185684"/>
                  </a:cubicBezTo>
                  <a:cubicBezTo>
                    <a:pt x="-2928" y="167176"/>
                    <a:pt x="3169" y="117021"/>
                    <a:pt x="913" y="91401"/>
                  </a:cubicBezTo>
                  <a:cubicBezTo>
                    <a:pt x="-1343" y="65781"/>
                    <a:pt x="523" y="46570"/>
                    <a:pt x="7151" y="31965"/>
                  </a:cubicBezTo>
                  <a:close/>
                </a:path>
              </a:pathLst>
            </a:cu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5272000" y="2871600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 idx="2" hasCustomPrompt="1"/>
          </p:nvPr>
        </p:nvSpPr>
        <p:spPr>
          <a:xfrm>
            <a:off x="6995200" y="1906175"/>
            <a:ext cx="1462200" cy="841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5"/>
          <p:cNvSpPr txBox="1">
            <a:spLocks noGrp="1"/>
          </p:cNvSpPr>
          <p:nvPr>
            <p:ph type="subTitle" idx="1"/>
          </p:nvPr>
        </p:nvSpPr>
        <p:spPr>
          <a:xfrm>
            <a:off x="4182700" y="3700525"/>
            <a:ext cx="4274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87973">
            <a:off x="-1498112" y="1546837"/>
            <a:ext cx="4682375" cy="46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/>
          </a:blip>
          <a:srcRect l="12654" r="40564"/>
          <a:stretch/>
        </p:blipFill>
        <p:spPr>
          <a:xfrm rot="1565603">
            <a:off x="1673123" y="1556311"/>
            <a:ext cx="2479728" cy="5300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 rotWithShape="1">
          <a:blip r:embed="rId4">
            <a:alphaModFix/>
          </a:blip>
          <a:srcRect r="19878" b="6270"/>
          <a:stretch/>
        </p:blipFill>
        <p:spPr>
          <a:xfrm rot="9137438">
            <a:off x="-91363" y="-1967221"/>
            <a:ext cx="3873652" cy="4531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5"/>
          <p:cNvPicPr preferRelativeResize="0"/>
          <p:nvPr/>
        </p:nvPicPr>
        <p:blipFill rotWithShape="1">
          <a:blip r:embed="rId5">
            <a:alphaModFix/>
          </a:blip>
          <a:srcRect l="20030" r="23513"/>
          <a:stretch/>
        </p:blipFill>
        <p:spPr>
          <a:xfrm rot="-6623739">
            <a:off x="4012626" y="-2129603"/>
            <a:ext cx="2427045" cy="4298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stoga"/>
              <a:buNone/>
              <a:defRPr sz="35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stoga"/>
              <a:buNone/>
              <a:defRPr sz="35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stoga"/>
              <a:buNone/>
              <a:defRPr sz="35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stoga"/>
              <a:buNone/>
              <a:defRPr sz="35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stoga"/>
              <a:buNone/>
              <a:defRPr sz="35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stoga"/>
              <a:buNone/>
              <a:defRPr sz="35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stoga"/>
              <a:buNone/>
              <a:defRPr sz="35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stoga"/>
              <a:buNone/>
              <a:defRPr sz="35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stoga"/>
              <a:buNone/>
              <a:defRPr sz="35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1" r:id="rId9"/>
    <p:sldLayoutId id="2147483662" r:id="rId10"/>
    <p:sldLayoutId id="2147483663" r:id="rId11"/>
    <p:sldLayoutId id="2147483664" r:id="rId12"/>
    <p:sldLayoutId id="2147483668" r:id="rId13"/>
    <p:sldLayoutId id="2147483669" r:id="rId14"/>
    <p:sldLayoutId id="2147483670" r:id="rId15"/>
    <p:sldLayoutId id="2147483678" r:id="rId16"/>
    <p:sldLayoutId id="2147483679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portrait-young-woman-with-afro-dreadlocks-posing-outside_27830393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>
            <a:spLocks noGrp="1"/>
          </p:cNvSpPr>
          <p:nvPr>
            <p:ph type="ctrTitle"/>
          </p:nvPr>
        </p:nvSpPr>
        <p:spPr>
          <a:xfrm>
            <a:off x="1714800" y="1371600"/>
            <a:ext cx="5714700" cy="182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Daisyworld</a:t>
            </a:r>
            <a:br>
              <a:rPr lang="en" dirty="0"/>
            </a:br>
            <a:r>
              <a:rPr lang="en" dirty="0"/>
              <a:t> </a:t>
            </a:r>
            <a:r>
              <a:rPr lang="en" dirty="0">
                <a:solidFill>
                  <a:schemeClr val="dk2"/>
                </a:solidFill>
              </a:rPr>
              <a:t>Law &amp; Modeling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6" name="Google Shape;366;p37"/>
          <p:cNvSpPr txBox="1">
            <a:spLocks noGrp="1"/>
          </p:cNvSpPr>
          <p:nvPr>
            <p:ph type="subTitle" idx="1"/>
          </p:nvPr>
        </p:nvSpPr>
        <p:spPr>
          <a:xfrm>
            <a:off x="2307824" y="32354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Evyatar, Ofri, Noa</a:t>
            </a:r>
            <a:endParaRPr sz="18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Let’s Talk About </a:t>
            </a:r>
            <a:r>
              <a:rPr lang="en-US" dirty="0">
                <a:solidFill>
                  <a:schemeClr val="dk2"/>
                </a:solidFill>
              </a:rPr>
              <a:t>Equations!</a:t>
            </a:r>
          </a:p>
        </p:txBody>
      </p:sp>
      <p:sp>
        <p:nvSpPr>
          <p:cNvPr id="410" name="Google Shape;410;p42"/>
          <p:cNvSpPr txBox="1">
            <a:spLocks noGrp="1"/>
          </p:cNvSpPr>
          <p:nvPr>
            <p:ph type="subTitle" idx="1"/>
          </p:nvPr>
        </p:nvSpPr>
        <p:spPr>
          <a:xfrm>
            <a:off x="1211050" y="2750819"/>
            <a:ext cx="6805190" cy="1156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Daisy’s growth rate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Parabolic function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 [c] – local temperature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 = 22.5 – maximum value of </a:t>
            </a:r>
            <a:r>
              <a:rPr lang="el-GR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β</a:t>
            </a: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 &lt; 5 or T &gt; 40 – growth rate of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1" name="Google Shape;411;p42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161520" y="1481513"/>
                <a:ext cx="6904250" cy="124321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𝟎𝟎𝟑𝟐𝟔𝟓</m:t>
                      </m:r>
                      <m:sSup>
                        <m:sSup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36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br>
                  <a:rPr lang="en-US" b="1" dirty="0"/>
                </a:br>
                <a:endParaRPr dirty="0"/>
              </a:p>
            </p:txBody>
          </p:sp>
        </mc:Choice>
        <mc:Fallback xmlns="">
          <p:sp>
            <p:nvSpPr>
              <p:cNvPr id="411" name="Google Shape;411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161520" y="1481513"/>
                <a:ext cx="6904250" cy="1243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45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Let’s Talk About </a:t>
            </a:r>
            <a:r>
              <a:rPr lang="en-US" dirty="0">
                <a:solidFill>
                  <a:schemeClr val="dk2"/>
                </a:solidFill>
              </a:rPr>
              <a:t>Equations!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Google Shape;410;p4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211050" y="2750819"/>
                <a:ext cx="6805190" cy="115684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bg2"/>
                  </a:buClr>
                </a:pPr>
                <a:r>
                  <a:rPr lang="en" sz="1800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" panose="020F0502020204030204" pitchFamily="34" charset="0"/>
                  </a:rPr>
                  <a:t>Daisyworld’s albedo</a:t>
                </a:r>
              </a:p>
              <a:p>
                <a:pPr marL="285750" indent="-28575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" panose="020F0502020204030204" pitchFamily="34" charset="0"/>
                  </a:rPr>
                  <a:t> – albedo of the ground (g), black (b) and white (w) daisies</a:t>
                </a:r>
              </a:p>
              <a:p>
                <a:pPr marL="285750" indent="-28575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" panose="020F0502020204030204" pitchFamily="34" charset="0"/>
                  </a:rPr>
                  <a:t>– areas covered by ground (g), black (b) and white (w) daisies</a:t>
                </a:r>
              </a:p>
              <a:p>
                <a:pPr marL="0" indent="0">
                  <a:buClr>
                    <a:schemeClr val="bg2"/>
                  </a:buClr>
                </a:pPr>
                <a:endParaRPr lang="en-US" sz="1800" dirty="0">
                  <a:latin typeface="Source Sans Pro" panose="020B0503030403020204" pitchFamily="34" charset="0"/>
                  <a:ea typeface="Source Sans Pro" panose="020B050303040302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Clr>
                    <a:schemeClr val="bg2"/>
                  </a:buClr>
                </a:pPr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" panose="020F0502020204030204" pitchFamily="34" charset="0"/>
                  </a:rPr>
                  <a:t>We will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𝑤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&gt;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𝑔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&gt;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" panose="020F0502020204030204" pitchFamily="34" charset="0"/>
                  </a:rPr>
                  <a:t> with values typically 0.75, 0.5 and 0.25 respectively</a:t>
                </a:r>
              </a:p>
            </p:txBody>
          </p:sp>
        </mc:Choice>
        <mc:Fallback xmlns="">
          <p:sp>
            <p:nvSpPr>
              <p:cNvPr id="410" name="Google Shape;410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11050" y="2750819"/>
                <a:ext cx="6805190" cy="1156845"/>
              </a:xfrm>
              <a:prstGeom prst="rect">
                <a:avLst/>
              </a:prstGeom>
              <a:blipFill>
                <a:blip r:embed="rId3"/>
                <a:stretch>
                  <a:fillRect l="-806" r="-806" b="-6473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1" name="Google Shape;411;p42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161520" y="1481513"/>
                <a:ext cx="6904250" cy="124321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11" name="Google Shape;411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161520" y="1481513"/>
                <a:ext cx="6904250" cy="12432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37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Let’s Talk About </a:t>
            </a:r>
            <a:r>
              <a:rPr lang="en-US" dirty="0">
                <a:solidFill>
                  <a:schemeClr val="dk2"/>
                </a:solidFill>
              </a:rPr>
              <a:t>Equations!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Google Shape;410;p4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211050" y="2750819"/>
                <a:ext cx="6805190" cy="115684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bg2"/>
                  </a:buClr>
                </a:pPr>
                <a:r>
                  <a:rPr lang="en" sz="1800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" panose="020F0502020204030204" pitchFamily="34" charset="0"/>
                  </a:rPr>
                  <a:t>The effective temperature in which the planet radiates</a:t>
                </a:r>
              </a:p>
              <a:p>
                <a:pPr marL="285750" indent="-28575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" panose="020F0502020204030204" pitchFamily="34" charset="0"/>
                  </a:rPr>
                  <a:t> [c] - the effective temperature in which the planet radiates</a:t>
                </a:r>
              </a:p>
              <a:p>
                <a:pPr marL="285750" indent="-28575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he-IL" sz="1800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" panose="020F0502020204030204" pitchFamily="34" charset="0"/>
                  </a:rPr>
                  <a:t> - the local temperature around the daisies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" panose="020F0502020204030204" pitchFamily="34" charset="0"/>
                  </a:rPr>
                  <a:t>A – the albedo of the planet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" panose="020F0502020204030204" pitchFamily="34" charset="0"/>
                  </a:rPr>
                  <a:t> - the albedo of the daisies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" panose="020F0502020204030204" pitchFamily="34" charset="0"/>
                  </a:rPr>
                  <a:t>q - constant</a:t>
                </a:r>
              </a:p>
            </p:txBody>
          </p:sp>
        </mc:Choice>
        <mc:Fallback xmlns="">
          <p:sp>
            <p:nvSpPr>
              <p:cNvPr id="410" name="Google Shape;410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11050" y="2750819"/>
                <a:ext cx="6805190" cy="1156845"/>
              </a:xfrm>
              <a:prstGeom prst="rect">
                <a:avLst/>
              </a:prstGeom>
              <a:blipFill>
                <a:blip r:embed="rId3"/>
                <a:stretch>
                  <a:fillRect l="-806" b="-6263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1" name="Google Shape;411;p42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161520" y="1425944"/>
                <a:ext cx="6904250" cy="9166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  <m:sup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sz="36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1" name="Google Shape;411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161520" y="1425944"/>
                <a:ext cx="6904250" cy="9166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8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Let’s Talk About </a:t>
            </a:r>
            <a:r>
              <a:rPr lang="en-US" dirty="0">
                <a:solidFill>
                  <a:schemeClr val="dk2"/>
                </a:solidFill>
              </a:rPr>
              <a:t>Equations!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Google Shape;410;p4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211050" y="2750819"/>
                <a:ext cx="6805190" cy="115684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bg2"/>
                  </a:buClr>
                </a:pPr>
                <a:r>
                  <a:rPr lang="en" sz="1800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" panose="020F0502020204030204" pitchFamily="34" charset="0"/>
                  </a:rPr>
                  <a:t>The effective temperature in which the planet radiates</a:t>
                </a:r>
              </a:p>
              <a:p>
                <a:pPr marL="285750" indent="-28575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" panose="020F0502020204030204" pitchFamily="34" charset="0"/>
                  </a:rPr>
                  <a:t> [c] - the effective temperature in which the planet radiates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" panose="020F0502020204030204" pitchFamily="34" charset="0"/>
                  </a:rPr>
                  <a:t>L [watt] – measure of the luminosity of </a:t>
                </a:r>
                <a:r>
                  <a:rPr lang="en-US" sz="1800" dirty="0" err="1">
                    <a:latin typeface="Source Sans Pro" panose="020B0503030403020204" pitchFamily="34" charset="0"/>
                    <a:ea typeface="Source Sans Pro" panose="020B0503030403020204" pitchFamily="34" charset="0"/>
                    <a:cs typeface="Calibri" panose="020F0502020204030204" pitchFamily="34" charset="0"/>
                  </a:rPr>
                  <a:t>daisyworld’s</a:t>
                </a:r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" panose="020F0502020204030204" pitchFamily="34" charset="0"/>
                  </a:rPr>
                  <a:t> sun 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" panose="020F0502020204030204" pitchFamily="34" charset="0"/>
                  </a:rPr>
                  <a:t>A – the albedo of the planet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" panose="020F0502020204030204" pitchFamily="34" charset="0"/>
                  </a:rPr>
                  <a:t>σ – Stefan’s constant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" panose="020F0502020204030204" pitchFamily="34" charset="0"/>
                  </a:rPr>
                  <a:t>S – constant having unit of flux</a:t>
                </a:r>
              </a:p>
            </p:txBody>
          </p:sp>
        </mc:Choice>
        <mc:Fallback xmlns="">
          <p:sp>
            <p:nvSpPr>
              <p:cNvPr id="410" name="Google Shape;410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11050" y="2750819"/>
                <a:ext cx="6805190" cy="1156845"/>
              </a:xfrm>
              <a:prstGeom prst="rect">
                <a:avLst/>
              </a:prstGeom>
              <a:blipFill>
                <a:blip r:embed="rId3"/>
                <a:stretch>
                  <a:fillRect l="-806" b="-6263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1" name="Google Shape;411;p42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119875" y="1521745"/>
                <a:ext cx="6904250" cy="87093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𝝈</m:t>
                      </m:r>
                      <m:sSup>
                        <m:sSup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36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𝟐𝟕𝟑</m:t>
                              </m:r>
                            </m:e>
                          </m:d>
                        </m:e>
                        <m:sup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𝑺𝑳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11" name="Google Shape;411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119875" y="1521745"/>
                <a:ext cx="6904250" cy="87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548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</a:t>
            </a:r>
            <a:r>
              <a:rPr lang="en" dirty="0">
                <a:solidFill>
                  <a:schemeClr val="dk2"/>
                </a:solidFill>
              </a:rPr>
              <a:t> Black&amp;White Daisies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6C4BD87-F7DF-1B22-63E7-0BCABD496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990" y="1240154"/>
            <a:ext cx="4732020" cy="3549015"/>
          </a:xfrm>
          <a:prstGeom prst="rect">
            <a:avLst/>
          </a:prstGeom>
        </p:spPr>
      </p:pic>
      <p:pic>
        <p:nvPicPr>
          <p:cNvPr id="2" name="Picture 1" descr="A white and blue lines with black text&#10;&#10;Description automatically generated">
            <a:extLst>
              <a:ext uri="{FF2B5EF4-FFF2-40B4-BE49-F238E27FC236}">
                <a16:creationId xmlns:a16="http://schemas.microsoft.com/office/drawing/2014/main" id="{092BE2B6-F5A5-FE7E-23DE-31E653022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811" y="1240154"/>
            <a:ext cx="1036320" cy="577533"/>
          </a:xfrm>
          <a:prstGeom prst="rect">
            <a:avLst/>
          </a:prstGeom>
        </p:spPr>
      </p:pic>
      <p:pic>
        <p:nvPicPr>
          <p:cNvPr id="5" name="Picture 4" descr="A close-up of words&#10;&#10;Description automatically generated">
            <a:extLst>
              <a:ext uri="{FF2B5EF4-FFF2-40B4-BE49-F238E27FC236}">
                <a16:creationId xmlns:a16="http://schemas.microsoft.com/office/drawing/2014/main" id="{95B6CFC1-81F5-564A-83E8-E3DA88956A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999"/>
          <a:stretch/>
        </p:blipFill>
        <p:spPr>
          <a:xfrm>
            <a:off x="1111230" y="1873728"/>
            <a:ext cx="1015482" cy="21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2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Decreasing</a:t>
            </a:r>
            <a:r>
              <a:rPr lang="en" dirty="0">
                <a:solidFill>
                  <a:schemeClr val="dk2"/>
                </a:solidFill>
              </a:rPr>
              <a:t> Luminosity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Picture 2" descr="A graph with lines and dots&#10;&#10;Description automatically generated">
            <a:extLst>
              <a:ext uri="{FF2B5EF4-FFF2-40B4-BE49-F238E27FC236}">
                <a16:creationId xmlns:a16="http://schemas.microsoft.com/office/drawing/2014/main" id="{A5112FA1-BD3C-2343-D76E-D536A6BF1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030" y="1202054"/>
            <a:ext cx="4853940" cy="3640455"/>
          </a:xfrm>
          <a:prstGeom prst="rect">
            <a:avLst/>
          </a:prstGeom>
        </p:spPr>
      </p:pic>
      <p:pic>
        <p:nvPicPr>
          <p:cNvPr id="2" name="Picture 1" descr="A white and blue lines with black text&#10;&#10;Description automatically generated">
            <a:extLst>
              <a:ext uri="{FF2B5EF4-FFF2-40B4-BE49-F238E27FC236}">
                <a16:creationId xmlns:a16="http://schemas.microsoft.com/office/drawing/2014/main" id="{5BD2E98C-20BB-B013-E7C3-8B581556B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04" y="1202054"/>
            <a:ext cx="1036320" cy="577533"/>
          </a:xfrm>
          <a:prstGeom prst="rect">
            <a:avLst/>
          </a:prstGeom>
        </p:spPr>
      </p:pic>
      <p:pic>
        <p:nvPicPr>
          <p:cNvPr id="4" name="Picture 3" descr="A close-up of words&#10;&#10;Description automatically generated">
            <a:extLst>
              <a:ext uri="{FF2B5EF4-FFF2-40B4-BE49-F238E27FC236}">
                <a16:creationId xmlns:a16="http://schemas.microsoft.com/office/drawing/2014/main" id="{A8E5069C-4AA6-0931-BAEE-79F2E84B75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999"/>
          <a:stretch/>
        </p:blipFill>
        <p:spPr>
          <a:xfrm>
            <a:off x="1044324" y="1821690"/>
            <a:ext cx="1015482" cy="21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49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</a:t>
            </a:r>
            <a:r>
              <a:rPr lang="en" dirty="0">
                <a:solidFill>
                  <a:schemeClr val="dk2"/>
                </a:solidFill>
              </a:rPr>
              <a:t> Daisy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5" name="Picture 4" descr="A graph with lines and dots&#10;&#10;Description automatically generated">
            <a:extLst>
              <a:ext uri="{FF2B5EF4-FFF2-40B4-BE49-F238E27FC236}">
                <a16:creationId xmlns:a16="http://schemas.microsoft.com/office/drawing/2014/main" id="{BBE31368-20CA-61BC-EC49-F3CA6DA12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995" y="1162978"/>
            <a:ext cx="4966010" cy="3724508"/>
          </a:xfrm>
          <a:prstGeom prst="rect">
            <a:avLst/>
          </a:prstGeom>
        </p:spPr>
      </p:pic>
      <p:pic>
        <p:nvPicPr>
          <p:cNvPr id="7" name="Picture 6" descr="A white blue and orange lines&#10;&#10;Description automatically generated with medium confidence">
            <a:extLst>
              <a:ext uri="{FF2B5EF4-FFF2-40B4-BE49-F238E27FC236}">
                <a16:creationId xmlns:a16="http://schemas.microsoft.com/office/drawing/2014/main" id="{3FCCA354-F2CE-125B-7433-A1376EEC3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873" y="1162978"/>
            <a:ext cx="1040781" cy="797811"/>
          </a:xfrm>
          <a:prstGeom prst="rect">
            <a:avLst/>
          </a:prstGeom>
        </p:spPr>
      </p:pic>
      <p:pic>
        <p:nvPicPr>
          <p:cNvPr id="8" name="Picture 7" descr="A close-up of words&#10;&#10;Description automatically generated">
            <a:extLst>
              <a:ext uri="{FF2B5EF4-FFF2-40B4-BE49-F238E27FC236}">
                <a16:creationId xmlns:a16="http://schemas.microsoft.com/office/drawing/2014/main" id="{FBC55AA8-F9AE-A2A9-19A9-151F1E6308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999"/>
          <a:stretch/>
        </p:blipFill>
        <p:spPr>
          <a:xfrm>
            <a:off x="992286" y="2007540"/>
            <a:ext cx="1015482" cy="21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77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5"/>
          <p:cNvSpPr txBox="1">
            <a:spLocks noGrp="1"/>
          </p:cNvSpPr>
          <p:nvPr>
            <p:ph type="title"/>
          </p:nvPr>
        </p:nvSpPr>
        <p:spPr>
          <a:xfrm>
            <a:off x="2660528" y="2362193"/>
            <a:ext cx="382294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Evolution &amp; </a:t>
            </a:r>
            <a:r>
              <a:rPr lang="en-US" dirty="0"/>
              <a:t>Natural</a:t>
            </a:r>
            <a:r>
              <a:rPr lang="en" dirty="0"/>
              <a:t> Selection</a:t>
            </a:r>
            <a:endParaRPr dirty="0"/>
          </a:p>
        </p:txBody>
      </p:sp>
      <p:sp>
        <p:nvSpPr>
          <p:cNvPr id="522" name="Google Shape;522;p55"/>
          <p:cNvSpPr txBox="1">
            <a:spLocks noGrp="1"/>
          </p:cNvSpPr>
          <p:nvPr>
            <p:ph type="title" idx="2"/>
          </p:nvPr>
        </p:nvSpPr>
        <p:spPr>
          <a:xfrm>
            <a:off x="3840900" y="818248"/>
            <a:ext cx="1462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Imagine…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25" name="Google Shape;425;p44"/>
          <p:cNvSpPr txBox="1">
            <a:spLocks noGrp="1"/>
          </p:cNvSpPr>
          <p:nvPr>
            <p:ph type="subTitle" idx="3"/>
          </p:nvPr>
        </p:nvSpPr>
        <p:spPr>
          <a:xfrm>
            <a:off x="1476084" y="1888523"/>
            <a:ext cx="271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Daisy-free planet</a:t>
            </a:r>
            <a:endParaRPr dirty="0"/>
          </a:p>
        </p:txBody>
      </p:sp>
      <p:sp>
        <p:nvSpPr>
          <p:cNvPr id="426" name="Google Shape;426;p44"/>
          <p:cNvSpPr txBox="1">
            <a:spLocks noGrp="1"/>
          </p:cNvSpPr>
          <p:nvPr>
            <p:ph type="subTitle" idx="4"/>
          </p:nvPr>
        </p:nvSpPr>
        <p:spPr>
          <a:xfrm>
            <a:off x="4952616" y="1888523"/>
            <a:ext cx="271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Daisyworld</a:t>
            </a:r>
            <a:endParaRPr dirty="0"/>
          </a:p>
        </p:txBody>
      </p:sp>
      <p:sp>
        <p:nvSpPr>
          <p:cNvPr id="2" name="Google Shape;417;p43">
            <a:extLst>
              <a:ext uri="{FF2B5EF4-FFF2-40B4-BE49-F238E27FC236}">
                <a16:creationId xmlns:a16="http://schemas.microsoft.com/office/drawing/2014/main" id="{BD5A3242-74D9-3881-61E5-E460F5DC4CDC}"/>
              </a:ext>
            </a:extLst>
          </p:cNvPr>
          <p:cNvSpPr txBox="1">
            <a:spLocks/>
          </p:cNvSpPr>
          <p:nvPr/>
        </p:nvSpPr>
        <p:spPr>
          <a:xfrm>
            <a:off x="720000" y="1305730"/>
            <a:ext cx="7578180" cy="41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Two planets are orbiting a sun, whose luminosity is increasing</a:t>
            </a:r>
          </a:p>
        </p:txBody>
      </p:sp>
      <p:pic>
        <p:nvPicPr>
          <p:cNvPr id="8" name="Picture 7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D39F7BD8-3C5E-2150-E6F7-9E0B94FCF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060" y="2447423"/>
            <a:ext cx="2815351" cy="2111514"/>
          </a:xfrm>
          <a:prstGeom prst="rect">
            <a:avLst/>
          </a:prstGeom>
        </p:spPr>
      </p:pic>
      <p:pic>
        <p:nvPicPr>
          <p:cNvPr id="10" name="Picture 9" descr="A graph showing the temperature of the earth&#10;&#10;Description automatically generated">
            <a:extLst>
              <a:ext uri="{FF2B5EF4-FFF2-40B4-BE49-F238E27FC236}">
                <a16:creationId xmlns:a16="http://schemas.microsoft.com/office/drawing/2014/main" id="{2F795A1B-AE11-55CA-EFED-3A098B239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590" y="2447423"/>
            <a:ext cx="2815351" cy="211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5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 build="p"/>
      <p:bldP spid="42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Natural</a:t>
            </a:r>
            <a:r>
              <a:rPr lang="en" dirty="0">
                <a:solidFill>
                  <a:schemeClr val="dk2"/>
                </a:solidFill>
              </a:rPr>
              <a:t> Selection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17" name="Google Shape;417;p43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5190943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What will happen if astronauts will arrive to </a:t>
            </a:r>
            <a:r>
              <a:rPr lang="en-US" sz="1800" b="1" dirty="0" err="1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Daisyworld</a:t>
            </a: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? </a:t>
            </a:r>
            <a:endParaRPr sz="1800" b="1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C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lear example of natural selection?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O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f course not!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he daisies did not adapt to the environment, but rather adjusted the planet to suit themselves</a:t>
            </a:r>
          </a:p>
        </p:txBody>
      </p:sp>
    </p:spTree>
    <p:extLst>
      <p:ext uri="{BB962C8B-B14F-4D97-AF65-F5344CB8AC3E}">
        <p14:creationId xmlns:p14="http://schemas.microsoft.com/office/powerpoint/2010/main" val="105178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</a:t>
            </a:r>
            <a:r>
              <a:rPr lang="en" dirty="0">
                <a:solidFill>
                  <a:schemeClr val="dk2"/>
                </a:solidFill>
              </a:rPr>
              <a:t> contents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84" name="Google Shape;384;p39"/>
          <p:cNvSpPr txBox="1">
            <a:spLocks noGrp="1"/>
          </p:cNvSpPr>
          <p:nvPr>
            <p:ph type="title" idx="4"/>
          </p:nvPr>
        </p:nvSpPr>
        <p:spPr>
          <a:xfrm>
            <a:off x="1684868" y="188563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85" name="Google Shape;385;p39"/>
          <p:cNvSpPr txBox="1">
            <a:spLocks noGrp="1"/>
          </p:cNvSpPr>
          <p:nvPr>
            <p:ph type="title" idx="5"/>
          </p:nvPr>
        </p:nvSpPr>
        <p:spPr>
          <a:xfrm>
            <a:off x="4087910" y="234795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86" name="Google Shape;386;p39"/>
          <p:cNvSpPr txBox="1">
            <a:spLocks noGrp="1"/>
          </p:cNvSpPr>
          <p:nvPr>
            <p:ph type="title" idx="6"/>
          </p:nvPr>
        </p:nvSpPr>
        <p:spPr>
          <a:xfrm>
            <a:off x="6522952" y="185913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87" name="Google Shape;387;p39"/>
          <p:cNvSpPr txBox="1">
            <a:spLocks noGrp="1"/>
          </p:cNvSpPr>
          <p:nvPr>
            <p:ph type="subTitle" idx="7"/>
          </p:nvPr>
        </p:nvSpPr>
        <p:spPr>
          <a:xfrm>
            <a:off x="899468" y="27955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Welcome to Daisyworld!</a:t>
            </a:r>
            <a:endParaRPr dirty="0"/>
          </a:p>
        </p:txBody>
      </p:sp>
      <p:sp>
        <p:nvSpPr>
          <p:cNvPr id="388" name="Google Shape;388;p39"/>
          <p:cNvSpPr txBox="1">
            <a:spLocks noGrp="1"/>
          </p:cNvSpPr>
          <p:nvPr>
            <p:ph type="subTitle" idx="8"/>
          </p:nvPr>
        </p:nvSpPr>
        <p:spPr>
          <a:xfrm>
            <a:off x="3302510" y="326944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Mathematical Model</a:t>
            </a:r>
            <a:endParaRPr dirty="0"/>
          </a:p>
        </p:txBody>
      </p:sp>
      <p:sp>
        <p:nvSpPr>
          <p:cNvPr id="389" name="Google Shape;389;p39"/>
          <p:cNvSpPr txBox="1">
            <a:spLocks noGrp="1"/>
          </p:cNvSpPr>
          <p:nvPr>
            <p:ph type="subTitle" idx="9"/>
          </p:nvPr>
        </p:nvSpPr>
        <p:spPr>
          <a:xfrm>
            <a:off x="5608010" y="2753805"/>
            <a:ext cx="268645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Evolution&amp; </a:t>
            </a:r>
            <a:r>
              <a:rPr lang="en-US" dirty="0"/>
              <a:t>natural</a:t>
            </a:r>
            <a:r>
              <a:rPr lang="en" dirty="0"/>
              <a:t> Selection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Darwinian Evolution on </a:t>
            </a:r>
            <a:r>
              <a:rPr lang="en" dirty="0">
                <a:solidFill>
                  <a:schemeClr val="dk2"/>
                </a:solidFill>
              </a:rPr>
              <a:t>Daisyworld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51" name="Google Shape;651;p62"/>
          <p:cNvSpPr txBox="1"/>
          <p:nvPr/>
        </p:nvSpPr>
        <p:spPr>
          <a:xfrm flipH="1">
            <a:off x="944863" y="2005999"/>
            <a:ext cx="1906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rPr>
              <a:t>Initially</a:t>
            </a:r>
            <a:endParaRPr sz="2400" dirty="0">
              <a:solidFill>
                <a:schemeClr val="dk2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652" name="Google Shape;652;p62"/>
          <p:cNvSpPr txBox="1"/>
          <p:nvPr/>
        </p:nvSpPr>
        <p:spPr>
          <a:xfrm flipH="1">
            <a:off x="944865" y="1405375"/>
            <a:ext cx="1906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chivo"/>
              </a:rPr>
              <a:t>O</a:t>
            </a:r>
            <a:r>
              <a:rPr lang="en" sz="16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chivo"/>
              </a:rPr>
              <a:t>riginal daisies cover the planet</a:t>
            </a:r>
            <a:endParaRPr sz="1600" dirty="0">
              <a:solidFill>
                <a:schemeClr val="dk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  <a:sym typeface="Archivo"/>
            </a:endParaRPr>
          </a:p>
        </p:txBody>
      </p:sp>
      <p:sp>
        <p:nvSpPr>
          <p:cNvPr id="653" name="Google Shape;653;p62"/>
          <p:cNvSpPr txBox="1"/>
          <p:nvPr/>
        </p:nvSpPr>
        <p:spPr>
          <a:xfrm flipH="1">
            <a:off x="2283938" y="3375008"/>
            <a:ext cx="1906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rPr>
              <a:t>A</a:t>
            </a:r>
            <a:r>
              <a:rPr lang="en" sz="2400" dirty="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rPr>
              <a:t>daptaion </a:t>
            </a:r>
            <a:endParaRPr sz="2400" dirty="0">
              <a:solidFill>
                <a:schemeClr val="dk2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4" name="Google Shape;654;p62"/>
              <p:cNvSpPr txBox="1"/>
              <p:nvPr/>
            </p:nvSpPr>
            <p:spPr>
              <a:xfrm flipH="1">
                <a:off x="2281883" y="3847325"/>
                <a:ext cx="1906200" cy="5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dk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Calibri" panose="020F0502020204030204" pitchFamily="34" charset="0"/>
                    <a:sym typeface="Archivo"/>
                  </a:rPr>
                  <a:t>Evolve and adapt </a:t>
                </a:r>
                <a:r>
                  <a:rPr lang="en" sz="1600" dirty="0">
                    <a:solidFill>
                      <a:schemeClr val="dk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Calibri" panose="020F0502020204030204" pitchFamily="34" charset="0"/>
                    <a:sym typeface="Archivo"/>
                  </a:rPr>
                  <a:t>th</a:t>
                </a:r>
                <a:r>
                  <a:rPr lang="en-US" sz="1600" dirty="0">
                    <a:solidFill>
                      <a:schemeClr val="dk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Calibri" panose="020F0502020204030204" pitchFamily="34" charset="0"/>
                    <a:sym typeface="Archivo"/>
                  </a:rPr>
                  <a:t>ei</a:t>
                </a:r>
                <a:r>
                  <a:rPr lang="en" sz="1600" dirty="0">
                    <a:solidFill>
                      <a:schemeClr val="dk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Calibri" panose="020F0502020204030204" pitchFamily="34" charset="0"/>
                    <a:sym typeface="Archivo"/>
                  </a:rPr>
                  <a:t>r optimum growth temperatue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  <a:cs typeface="Calibri" panose="020F0502020204030204" pitchFamily="34" charset="0"/>
                        <a:sym typeface="Archivo"/>
                      </a:rPr>
                      <m:t>𝛽</m:t>
                    </m:r>
                  </m:oMath>
                </a14:m>
                <a:r>
                  <a:rPr lang="en-US" sz="1600" dirty="0">
                    <a:solidFill>
                      <a:schemeClr val="dk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Calibri" panose="020F0502020204030204" pitchFamily="34" charset="0"/>
                    <a:sym typeface="Archivo"/>
                  </a:rPr>
                  <a:t>)</a:t>
                </a:r>
                <a:endParaRPr sz="1600" dirty="0">
                  <a:solidFill>
                    <a:schemeClr val="dk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alibri" panose="020F0502020204030204" pitchFamily="34" charset="0"/>
                  <a:sym typeface="Archivo"/>
                </a:endParaRPr>
              </a:p>
            </p:txBody>
          </p:sp>
        </mc:Choice>
        <mc:Fallback xmlns="">
          <p:sp>
            <p:nvSpPr>
              <p:cNvPr id="654" name="Google Shape;654;p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81883" y="3847325"/>
                <a:ext cx="1906200" cy="571800"/>
              </a:xfrm>
              <a:prstGeom prst="rect">
                <a:avLst/>
              </a:prstGeom>
              <a:blipFill>
                <a:blip r:embed="rId3"/>
                <a:stretch>
                  <a:fillRect r="-2556" b="-1085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5" name="Google Shape;655;p62"/>
          <p:cNvSpPr txBox="1"/>
          <p:nvPr/>
        </p:nvSpPr>
        <p:spPr>
          <a:xfrm flipH="1">
            <a:off x="3618901" y="1798735"/>
            <a:ext cx="1906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rPr>
              <a:t>Natural Selection</a:t>
            </a:r>
            <a:endParaRPr sz="2400" dirty="0">
              <a:solidFill>
                <a:schemeClr val="dk2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656" name="Google Shape;656;p62"/>
          <p:cNvSpPr txBox="1"/>
          <p:nvPr/>
        </p:nvSpPr>
        <p:spPr>
          <a:xfrm flipH="1">
            <a:off x="3408062" y="1353438"/>
            <a:ext cx="2327875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chivo"/>
              </a:rPr>
              <a:t>T</a:t>
            </a:r>
            <a:r>
              <a:rPr lang="en" sz="16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chivo"/>
              </a:rPr>
              <a:t>he adapted daisies will replace the original ones</a:t>
            </a:r>
            <a:endParaRPr sz="1600" dirty="0">
              <a:solidFill>
                <a:schemeClr val="dk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  <a:sym typeface="Archivo"/>
            </a:endParaRPr>
          </a:p>
        </p:txBody>
      </p:sp>
      <p:sp>
        <p:nvSpPr>
          <p:cNvPr id="657" name="Google Shape;657;p62"/>
          <p:cNvSpPr txBox="1"/>
          <p:nvPr/>
        </p:nvSpPr>
        <p:spPr>
          <a:xfrm flipH="1">
            <a:off x="4955909" y="3375008"/>
            <a:ext cx="1906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rPr>
              <a:t>Area</a:t>
            </a:r>
            <a:endParaRPr sz="2400" dirty="0">
              <a:solidFill>
                <a:schemeClr val="dk2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658" name="Google Shape;658;p62"/>
          <p:cNvSpPr txBox="1"/>
          <p:nvPr/>
        </p:nvSpPr>
        <p:spPr>
          <a:xfrm flipH="1">
            <a:off x="4916058" y="3847325"/>
            <a:ext cx="1985901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chivo"/>
              </a:rPr>
              <a:t>67% </a:t>
            </a:r>
            <a:r>
              <a:rPr lang="en-US" sz="16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chivo"/>
              </a:rPr>
              <a:t> 70%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chivo"/>
              </a:rPr>
              <a:t>area covered by daisies</a:t>
            </a:r>
            <a:endParaRPr sz="1600" dirty="0">
              <a:solidFill>
                <a:schemeClr val="dk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  <a:sym typeface="Archivo"/>
            </a:endParaRPr>
          </a:p>
        </p:txBody>
      </p:sp>
      <p:sp>
        <p:nvSpPr>
          <p:cNvPr id="659" name="Google Shape;659;p62"/>
          <p:cNvSpPr txBox="1"/>
          <p:nvPr/>
        </p:nvSpPr>
        <p:spPr>
          <a:xfrm flipH="1">
            <a:off x="6292936" y="1986924"/>
            <a:ext cx="1906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rPr>
              <a:t>Robustness</a:t>
            </a:r>
            <a:endParaRPr sz="2400" dirty="0">
              <a:solidFill>
                <a:schemeClr val="dk2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660" name="Google Shape;660;p62"/>
          <p:cNvSpPr txBox="1"/>
          <p:nvPr/>
        </p:nvSpPr>
        <p:spPr>
          <a:xfrm flipH="1">
            <a:off x="6267952" y="1419665"/>
            <a:ext cx="2011005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chivo"/>
              </a:rPr>
              <a:t>O</a:t>
            </a:r>
            <a:r>
              <a:rPr lang="en" sz="16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chivo"/>
              </a:rPr>
              <a:t>riginal: 0.63&lt;L&lt;1.58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chivo"/>
              </a:rPr>
              <a:t>Adapted: 0.68&lt;L&lt;1.48</a:t>
            </a:r>
            <a:endParaRPr sz="1600" dirty="0">
              <a:solidFill>
                <a:schemeClr val="dk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  <a:sym typeface="Archivo"/>
            </a:endParaRPr>
          </a:p>
        </p:txBody>
      </p:sp>
      <p:sp>
        <p:nvSpPr>
          <p:cNvPr id="661" name="Google Shape;661;p62"/>
          <p:cNvSpPr txBox="1"/>
          <p:nvPr/>
        </p:nvSpPr>
        <p:spPr>
          <a:xfrm flipH="1">
            <a:off x="1491437" y="2641750"/>
            <a:ext cx="813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rPr>
              <a:t>01</a:t>
            </a:r>
            <a:endParaRPr sz="3000">
              <a:solidFill>
                <a:schemeClr val="lt1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662" name="Google Shape;662;p62"/>
          <p:cNvSpPr txBox="1"/>
          <p:nvPr/>
        </p:nvSpPr>
        <p:spPr>
          <a:xfrm flipH="1">
            <a:off x="2830574" y="2641750"/>
            <a:ext cx="813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rPr>
              <a:t>02</a:t>
            </a:r>
            <a:endParaRPr sz="3000" dirty="0">
              <a:solidFill>
                <a:schemeClr val="lt1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663" name="Google Shape;663;p62"/>
          <p:cNvSpPr txBox="1"/>
          <p:nvPr/>
        </p:nvSpPr>
        <p:spPr>
          <a:xfrm flipH="1">
            <a:off x="4165535" y="2641750"/>
            <a:ext cx="813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rPr>
              <a:t>03</a:t>
            </a:r>
            <a:endParaRPr sz="3000">
              <a:solidFill>
                <a:schemeClr val="lt1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664" name="Google Shape;664;p62"/>
          <p:cNvSpPr txBox="1"/>
          <p:nvPr/>
        </p:nvSpPr>
        <p:spPr>
          <a:xfrm flipH="1">
            <a:off x="5502538" y="2641750"/>
            <a:ext cx="813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rPr>
              <a:t>04</a:t>
            </a:r>
            <a:endParaRPr sz="3000" dirty="0">
              <a:solidFill>
                <a:schemeClr val="lt1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665" name="Google Shape;665;p62"/>
          <p:cNvSpPr txBox="1"/>
          <p:nvPr/>
        </p:nvSpPr>
        <p:spPr>
          <a:xfrm flipH="1">
            <a:off x="6839563" y="2641750"/>
            <a:ext cx="813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alistoga"/>
                <a:ea typeface="Calistoga"/>
                <a:cs typeface="Calistoga"/>
                <a:sym typeface="Calistoga"/>
              </a:rPr>
              <a:t>05</a:t>
            </a:r>
            <a:endParaRPr sz="3000">
              <a:solidFill>
                <a:schemeClr val="lt1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cxnSp>
        <p:nvCxnSpPr>
          <p:cNvPr id="666" name="Google Shape;666;p62"/>
          <p:cNvCxnSpPr>
            <a:stCxn id="661" idx="1"/>
            <a:endCxn id="662" idx="3"/>
          </p:cNvCxnSpPr>
          <p:nvPr/>
        </p:nvCxnSpPr>
        <p:spPr>
          <a:xfrm>
            <a:off x="2304437" y="2928100"/>
            <a:ext cx="5262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7" name="Google Shape;667;p62"/>
          <p:cNvCxnSpPr>
            <a:stCxn id="662" idx="1"/>
            <a:endCxn id="663" idx="3"/>
          </p:cNvCxnSpPr>
          <p:nvPr/>
        </p:nvCxnSpPr>
        <p:spPr>
          <a:xfrm>
            <a:off x="3643574" y="2928100"/>
            <a:ext cx="522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8" name="Google Shape;668;p62"/>
          <p:cNvCxnSpPr>
            <a:stCxn id="663" idx="1"/>
            <a:endCxn id="664" idx="3"/>
          </p:cNvCxnSpPr>
          <p:nvPr/>
        </p:nvCxnSpPr>
        <p:spPr>
          <a:xfrm>
            <a:off x="4978535" y="2928100"/>
            <a:ext cx="5241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9" name="Google Shape;669;p62"/>
          <p:cNvCxnSpPr>
            <a:stCxn id="664" idx="1"/>
            <a:endCxn id="665" idx="3"/>
          </p:cNvCxnSpPr>
          <p:nvPr/>
        </p:nvCxnSpPr>
        <p:spPr>
          <a:xfrm>
            <a:off x="6315538" y="2928100"/>
            <a:ext cx="5241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411;p42">
                <a:extLst>
                  <a:ext uri="{FF2B5EF4-FFF2-40B4-BE49-F238E27FC236}">
                    <a16:creationId xmlns:a16="http://schemas.microsoft.com/office/drawing/2014/main" id="{3E05DE22-251F-B5D0-97D1-C9960E73A2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77735" y="3807660"/>
                <a:ext cx="4830402" cy="107412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SA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ar-SA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SA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ar-SA" sz="20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ar-SA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ar-SA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SA" sz="2000" b="1" i="1" smtClean="0">
                          <a:latin typeface="Cambria Math" panose="02040503050406030204" pitchFamily="18" charset="0"/>
                        </a:rPr>
                        <m:t>𝟎𝟎𝟑𝟐𝟔𝟓</m:t>
                      </m:r>
                      <m:sSup>
                        <m:sSupPr>
                          <m:ctrlPr>
                            <a:rPr lang="ar-SA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SA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𝟏𝟕</m:t>
                              </m:r>
                              <m:r>
                                <a:rPr lang="ar-SA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SA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ar-SA" sz="2000" b="1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ar-SA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SA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ar-SA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ar-SA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SA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ar-SA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SA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ar-SA" sz="20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ar-SA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ar-SA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SA" sz="2000" b="1" i="1" smtClean="0">
                          <a:latin typeface="Cambria Math" panose="02040503050406030204" pitchFamily="18" charset="0"/>
                        </a:rPr>
                        <m:t>𝟎𝟎𝟑𝟐𝟔𝟓</m:t>
                      </m:r>
                      <m:sSup>
                        <m:sSupPr>
                          <m:ctrlPr>
                            <a:rPr lang="ar-SA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SA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𝟐𝟕</m:t>
                              </m:r>
                              <m:r>
                                <a:rPr lang="ar-SA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SA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ar-SA" sz="2000" b="1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ar-SA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SA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ar-SA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ar-SA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br>
                  <a:rPr lang="ar-SA" sz="2000" b="1" dirty="0"/>
                </a:br>
                <a:endParaRPr lang="ar-SA" sz="2000" dirty="0"/>
              </a:p>
            </p:txBody>
          </p:sp>
        </mc:Choice>
        <mc:Fallback xmlns="">
          <p:sp>
            <p:nvSpPr>
              <p:cNvPr id="2" name="Google Shape;411;p42">
                <a:extLst>
                  <a:ext uri="{FF2B5EF4-FFF2-40B4-BE49-F238E27FC236}">
                    <a16:creationId xmlns:a16="http://schemas.microsoft.com/office/drawing/2014/main" id="{3E05DE22-251F-B5D0-97D1-C9960E73A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735" y="3807660"/>
                <a:ext cx="4830402" cy="10741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15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" grpId="0"/>
      <p:bldP spid="652" grpId="0"/>
      <p:bldP spid="653" grpId="0"/>
      <p:bldP spid="654" grpId="0"/>
      <p:bldP spid="655" grpId="0"/>
      <p:bldP spid="656" grpId="0"/>
      <p:bldP spid="657" grpId="0"/>
      <p:bldP spid="658" grpId="0"/>
      <p:bldP spid="659" grpId="0"/>
      <p:bldP spid="660" grpId="0"/>
      <p:bldP spid="661" grpId="0" animBg="1"/>
      <p:bldP spid="662" grpId="0" animBg="1"/>
      <p:bldP spid="663" grpId="0" animBg="1"/>
      <p:bldP spid="664" grpId="0" animBg="1"/>
      <p:bldP spid="665" grpId="0" animBg="1"/>
      <p:bldP spid="2" grpId="0"/>
      <p:bldP spid="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Darwinian Evolution on </a:t>
            </a:r>
            <a:r>
              <a:rPr lang="en" dirty="0">
                <a:solidFill>
                  <a:schemeClr val="dk2"/>
                </a:solidFill>
              </a:rPr>
              <a:t>Daisyworld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7" name="Picture 6" descr="A white and blue lines with black text&#10;&#10;Description automatically generated">
            <a:extLst>
              <a:ext uri="{FF2B5EF4-FFF2-40B4-BE49-F238E27FC236}">
                <a16:creationId xmlns:a16="http://schemas.microsoft.com/office/drawing/2014/main" id="{C85613A2-9881-AADD-CFC4-FE0B2113B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60" y="1366630"/>
            <a:ext cx="1036320" cy="577533"/>
          </a:xfrm>
          <a:prstGeom prst="rect">
            <a:avLst/>
          </a:prstGeom>
        </p:spPr>
      </p:pic>
      <p:pic>
        <p:nvPicPr>
          <p:cNvPr id="8" name="Picture 7" descr="A close-up of words&#10;&#10;Description automatically generated">
            <a:extLst>
              <a:ext uri="{FF2B5EF4-FFF2-40B4-BE49-F238E27FC236}">
                <a16:creationId xmlns:a16="http://schemas.microsoft.com/office/drawing/2014/main" id="{1FA44DE6-BC80-21D4-7510-3871B7E5AE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999"/>
          <a:stretch/>
        </p:blipFill>
        <p:spPr>
          <a:xfrm>
            <a:off x="1240770" y="1995648"/>
            <a:ext cx="1015482" cy="213831"/>
          </a:xfrm>
          <a:prstGeom prst="rect">
            <a:avLst/>
          </a:prstGeom>
        </p:spPr>
      </p:pic>
      <p:pic>
        <p:nvPicPr>
          <p:cNvPr id="10" name="Picture 9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71204D29-1001-8356-9F8B-719B3B24A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340" y="1366631"/>
            <a:ext cx="4735829" cy="355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73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781" name="Google Shape;781;p70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5977980" cy="25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similar mechanism may play a part in regulating the earth’s biota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emostration of a very simple system – null hypothesis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Asymetrical model – decreasing luminosity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Darwinian evolution may lead to higher population, at the expense of robustness</a:t>
            </a:r>
            <a:endParaRPr lang="en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85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73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rPr>
              <a:t>Articles</a:t>
            </a:r>
            <a:endParaRPr sz="2000" dirty="0">
              <a:solidFill>
                <a:schemeClr val="dk2"/>
              </a:solidFill>
              <a:latin typeface="Calistoga"/>
              <a:ea typeface="Calistoga"/>
              <a:cs typeface="Calistoga"/>
              <a:sym typeface="Calistoga"/>
            </a:endParaRPr>
          </a:p>
          <a:p>
            <a:pPr marL="241300" lvl="0" indent="-215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●"/>
            </a:pP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Watson, A.J.; J.E. Lovelock (1983): </a:t>
            </a:r>
            <a:r>
              <a:rPr lang="en-US" sz="1800" b="1" dirty="0">
                <a:solidFill>
                  <a:schemeClr val="hlink"/>
                </a:solidFill>
                <a:uFill>
                  <a:noFill/>
                </a:u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Biological homeostasis of the global environment: the parable of </a:t>
            </a:r>
            <a:r>
              <a:rPr lang="en-US" sz="1800" b="1" dirty="0" err="1">
                <a:solidFill>
                  <a:schemeClr val="hlink"/>
                </a:solidFill>
                <a:uFill>
                  <a:noFill/>
                </a:u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Daisyworld</a:t>
            </a:r>
            <a:endParaRPr lang="en-US" sz="1800" b="1" dirty="0">
              <a:solidFill>
                <a:schemeClr val="hlink"/>
              </a:solidFill>
              <a:uFill>
                <a:noFill/>
              </a:u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  <a:p>
            <a:pPr marL="241300" lvl="0" indent="-215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●"/>
            </a:pP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hlinkClick r:id="rId3"/>
              </a:rPr>
              <a:t>Peter T. Saunders (1994): </a:t>
            </a:r>
            <a:r>
              <a:rPr lang="en-US" sz="1800" b="1" dirty="0">
                <a:solidFill>
                  <a:schemeClr val="hlink"/>
                </a:solidFill>
                <a:uFill>
                  <a:noFill/>
                </a:u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hlinkClick r:id="rId3"/>
              </a:rPr>
              <a:t>Evolution without Natural Selection: Further Implications of the </a:t>
            </a:r>
            <a:r>
              <a:rPr lang="en-US" sz="1800" b="1" dirty="0" err="1">
                <a:solidFill>
                  <a:schemeClr val="hlink"/>
                </a:solidFill>
                <a:uFill>
                  <a:noFill/>
                </a:u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hlinkClick r:id="rId3"/>
              </a:rPr>
              <a:t>Daisyworld</a:t>
            </a:r>
            <a:r>
              <a:rPr lang="en-US" sz="1800" b="1" dirty="0">
                <a:solidFill>
                  <a:schemeClr val="hlink"/>
                </a:solidFill>
                <a:uFill>
                  <a:noFill/>
                </a:u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hlinkClick r:id="rId3"/>
              </a:rPr>
              <a:t> Parable</a:t>
            </a:r>
          </a:p>
          <a:p>
            <a:pPr marL="241300" lvl="0" indent="-215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vo"/>
              <a:buChar char="●"/>
            </a:pPr>
            <a:r>
              <a:rPr lang="en-US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Wood, A. J., Ackland, G. J., Dyke, J. G., Williams, H. T., &amp; </a:t>
            </a:r>
            <a:r>
              <a:rPr lang="en-US" sz="18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Lenton</a:t>
            </a:r>
            <a:r>
              <a:rPr lang="en-US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 T. M. (2008). </a:t>
            </a:r>
            <a:r>
              <a:rPr lang="en-US" sz="1800" b="1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Daisyworld</a:t>
            </a:r>
            <a:r>
              <a:rPr lang="en-US" sz="1800" b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 a review.</a:t>
            </a:r>
            <a:r>
              <a:rPr lang="en-US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  <a:r>
              <a:rPr lang="en-US" sz="180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Reviews of Geophysics</a:t>
            </a:r>
            <a:r>
              <a:rPr lang="en-US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 </a:t>
            </a:r>
            <a:r>
              <a:rPr lang="en-US" sz="180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46</a:t>
            </a:r>
            <a:r>
              <a:rPr lang="en-US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(1)</a:t>
            </a:r>
            <a:endParaRPr lang="en-US" b="1" dirty="0">
              <a:solidFill>
                <a:schemeClr val="hlink"/>
              </a:solidFill>
              <a:uFill>
                <a:noFill/>
              </a:u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  <a:hlinkClick r:id="rId3"/>
            </a:endParaRPr>
          </a:p>
        </p:txBody>
      </p:sp>
      <p:sp>
        <p:nvSpPr>
          <p:cNvPr id="819" name="Google Shape;819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0016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"/>
          <p:cNvSpPr txBox="1">
            <a:spLocks noGrp="1"/>
          </p:cNvSpPr>
          <p:nvPr>
            <p:ph type="title"/>
          </p:nvPr>
        </p:nvSpPr>
        <p:spPr>
          <a:xfrm>
            <a:off x="1616964" y="1608220"/>
            <a:ext cx="5910072" cy="18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Questions?</a:t>
            </a:r>
            <a:endParaRPr sz="8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p72"/>
          <p:cNvPicPr preferRelativeResize="0"/>
          <p:nvPr/>
        </p:nvPicPr>
        <p:blipFill rotWithShape="1">
          <a:blip r:embed="rId3">
            <a:alphaModFix/>
          </a:blip>
          <a:srcRect l="11868" r="5995"/>
          <a:stretch/>
        </p:blipFill>
        <p:spPr>
          <a:xfrm>
            <a:off x="2503575" y="2520625"/>
            <a:ext cx="1782743" cy="2170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72"/>
          <p:cNvPicPr preferRelativeResize="0"/>
          <p:nvPr/>
        </p:nvPicPr>
        <p:blipFill rotWithShape="1">
          <a:blip r:embed="rId4">
            <a:alphaModFix/>
          </a:blip>
          <a:srcRect l="10443" t="17817" r="10443"/>
          <a:stretch/>
        </p:blipFill>
        <p:spPr>
          <a:xfrm>
            <a:off x="4550988" y="2547287"/>
            <a:ext cx="2089438" cy="21705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86;p71">
            <a:extLst>
              <a:ext uri="{FF2B5EF4-FFF2-40B4-BE49-F238E27FC236}">
                <a16:creationId xmlns:a16="http://schemas.microsoft.com/office/drawing/2014/main" id="{014C8F21-F68F-60DD-0327-181779B84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6235" y="771648"/>
            <a:ext cx="4729506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Thanks!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76135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"/>
          <p:cNvSpPr txBox="1">
            <a:spLocks noGrp="1"/>
          </p:cNvSpPr>
          <p:nvPr>
            <p:ph type="title"/>
          </p:nvPr>
        </p:nvSpPr>
        <p:spPr>
          <a:xfrm>
            <a:off x="720000" y="3191640"/>
            <a:ext cx="379866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Welcome to Daisyworld!</a:t>
            </a:r>
            <a:endParaRPr dirty="0"/>
          </a:p>
        </p:txBody>
      </p:sp>
      <p:sp>
        <p:nvSpPr>
          <p:cNvPr id="401" name="Google Shape;401;p41"/>
          <p:cNvSpPr txBox="1">
            <a:spLocks noGrp="1"/>
          </p:cNvSpPr>
          <p:nvPr>
            <p:ph type="title" idx="2"/>
          </p:nvPr>
        </p:nvSpPr>
        <p:spPr>
          <a:xfrm>
            <a:off x="842802" y="1906175"/>
            <a:ext cx="1462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403" name="Google Shape;403;p41"/>
          <p:cNvPicPr preferRelativeResize="0"/>
          <p:nvPr/>
        </p:nvPicPr>
        <p:blipFill rotWithShape="1">
          <a:blip r:embed="rId3">
            <a:alphaModFix/>
          </a:blip>
          <a:srcRect l="12654" r="40564"/>
          <a:stretch/>
        </p:blipFill>
        <p:spPr>
          <a:xfrm rot="-1565599" flipH="1">
            <a:off x="4288784" y="1118951"/>
            <a:ext cx="2590800" cy="553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1"/>
          <p:cNvPicPr preferRelativeResize="0"/>
          <p:nvPr/>
        </p:nvPicPr>
        <p:blipFill rotWithShape="1">
          <a:blip r:embed="rId4">
            <a:alphaModFix/>
          </a:blip>
          <a:srcRect r="19878" b="6270"/>
          <a:stretch/>
        </p:blipFill>
        <p:spPr>
          <a:xfrm rot="-1662562">
            <a:off x="5239937" y="2032604"/>
            <a:ext cx="3873652" cy="4531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17" name="Google Shape;417;p43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561222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2800" dirty="0">
                <a:solidFill>
                  <a:schemeClr val="bg2"/>
                </a:solidFill>
                <a:latin typeface="Calistoga"/>
                <a:cs typeface="Calistoga"/>
                <a:sym typeface="Calistoga"/>
              </a:rPr>
              <a:t>The earth’s biota</a:t>
            </a:r>
            <a:endParaRPr sz="2800" dirty="0">
              <a:solidFill>
                <a:schemeClr val="bg2"/>
              </a:solidFill>
              <a:latin typeface="Calistoga"/>
              <a:cs typeface="Calistoga"/>
              <a:sym typeface="Calistoga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2800" dirty="0">
                <a:solidFill>
                  <a:schemeClr val="bg2"/>
                </a:solidFill>
                <a:latin typeface="Calistoga"/>
                <a:cs typeface="Calistoga"/>
                <a:sym typeface="Calistoga"/>
              </a:rPr>
              <a:t>Closely coupled system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2800" dirty="0">
                <a:solidFill>
                  <a:schemeClr val="bg2"/>
                </a:solidFill>
                <a:latin typeface="Calistoga"/>
                <a:cs typeface="Calistoga"/>
                <a:sym typeface="Calistoga"/>
              </a:rPr>
              <a:t>The Gaia hypothesis </a:t>
            </a: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endParaRPr sz="18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3"/>
          <p:cNvSpPr txBox="1"/>
          <p:nvPr/>
        </p:nvSpPr>
        <p:spPr>
          <a:xfrm>
            <a:off x="6472086" y="1819975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rPr>
              <a:t>Only Daisies</a:t>
            </a:r>
            <a:endParaRPr sz="2400" dirty="0">
              <a:solidFill>
                <a:schemeClr val="dk2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675" name="Google Shape;675;p63"/>
          <p:cNvSpPr txBox="1"/>
          <p:nvPr/>
        </p:nvSpPr>
        <p:spPr>
          <a:xfrm>
            <a:off x="6472100" y="2199125"/>
            <a:ext cx="259012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chivo"/>
              </a:rPr>
              <a:t>2 types, black and white</a:t>
            </a:r>
            <a:endParaRPr sz="1800" dirty="0">
              <a:solidFill>
                <a:schemeClr val="dk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  <a:sym typeface="Archivo"/>
            </a:endParaRPr>
          </a:p>
        </p:txBody>
      </p:sp>
      <p:sp>
        <p:nvSpPr>
          <p:cNvPr id="676" name="Google Shape;676;p63"/>
          <p:cNvSpPr txBox="1"/>
          <p:nvPr/>
        </p:nvSpPr>
        <p:spPr>
          <a:xfrm>
            <a:off x="685914" y="3024225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rPr>
              <a:t>Growth Rate</a:t>
            </a:r>
            <a:endParaRPr sz="2400" dirty="0">
              <a:solidFill>
                <a:schemeClr val="dk2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677" name="Google Shape;677;p63"/>
          <p:cNvSpPr txBox="1"/>
          <p:nvPr/>
        </p:nvSpPr>
        <p:spPr>
          <a:xfrm>
            <a:off x="686026" y="219912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chivo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267629" y="3403375"/>
            <a:ext cx="2404397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Archivo"/>
              </a:rPr>
              <a:t>T</a:t>
            </a:r>
            <a:r>
              <a:rPr lang="en" sz="18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Archivo"/>
              </a:rPr>
              <a:t>emperature senstive</a:t>
            </a:r>
            <a:endParaRPr sz="1800" dirty="0">
              <a:solidFill>
                <a:schemeClr val="dk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  <a:sym typeface="Archivo"/>
            </a:endParaRPr>
          </a:p>
        </p:txBody>
      </p:sp>
      <p:sp>
        <p:nvSpPr>
          <p:cNvPr id="679" name="Google Shape;679;p63"/>
          <p:cNvSpPr txBox="1"/>
          <p:nvPr/>
        </p:nvSpPr>
        <p:spPr>
          <a:xfrm>
            <a:off x="6472086" y="3024225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rPr>
              <a:t>2D Model</a:t>
            </a:r>
            <a:endParaRPr sz="2400" dirty="0">
              <a:solidFill>
                <a:schemeClr val="dk2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680" name="Google Shape;680;p63"/>
          <p:cNvSpPr txBox="1"/>
          <p:nvPr/>
        </p:nvSpPr>
        <p:spPr>
          <a:xfrm>
            <a:off x="6472101" y="3403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chivo"/>
              </a:rPr>
              <a:t>N</a:t>
            </a:r>
            <a:r>
              <a:rPr lang="en" sz="18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chivo"/>
              </a:rPr>
              <a:t>ot a sphere</a:t>
            </a:r>
            <a:endParaRPr sz="1800" dirty="0">
              <a:solidFill>
                <a:schemeClr val="dk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  <a:sym typeface="Archivo"/>
            </a:endParaRPr>
          </a:p>
        </p:txBody>
      </p:sp>
      <p:sp>
        <p:nvSpPr>
          <p:cNvPr id="681" name="Google Shape;681;p63"/>
          <p:cNvSpPr txBox="1"/>
          <p:nvPr/>
        </p:nvSpPr>
        <p:spPr>
          <a:xfrm>
            <a:off x="685914" y="1819975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rPr>
              <a:t>Cloudless</a:t>
            </a:r>
            <a:endParaRPr sz="2400" dirty="0">
              <a:solidFill>
                <a:schemeClr val="dk2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682" name="Google Shape;682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Parts of </a:t>
            </a:r>
            <a:r>
              <a:rPr lang="en" dirty="0">
                <a:solidFill>
                  <a:schemeClr val="dk2"/>
                </a:solidFill>
              </a:rPr>
              <a:t>a daisy (world)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683" name="Google Shape;683;p63"/>
          <p:cNvPicPr preferRelativeResize="0"/>
          <p:nvPr/>
        </p:nvPicPr>
        <p:blipFill rotWithShape="1">
          <a:blip r:embed="rId3">
            <a:alphaModFix/>
          </a:blip>
          <a:srcRect l="14804" r="14797"/>
          <a:stretch/>
        </p:blipFill>
        <p:spPr>
          <a:xfrm>
            <a:off x="3203625" y="1216865"/>
            <a:ext cx="2902475" cy="412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4" name="Google Shape;684;p63"/>
          <p:cNvCxnSpPr>
            <a:stCxn id="681" idx="3"/>
          </p:cNvCxnSpPr>
          <p:nvPr/>
        </p:nvCxnSpPr>
        <p:spPr>
          <a:xfrm>
            <a:off x="2671914" y="2083825"/>
            <a:ext cx="1049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3"/>
          <p:cNvCxnSpPr>
            <a:stCxn id="676" idx="3"/>
          </p:cNvCxnSpPr>
          <p:nvPr/>
        </p:nvCxnSpPr>
        <p:spPr>
          <a:xfrm>
            <a:off x="2671914" y="3288075"/>
            <a:ext cx="182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3"/>
          <p:cNvCxnSpPr>
            <a:stCxn id="679" idx="1"/>
          </p:cNvCxnSpPr>
          <p:nvPr/>
        </p:nvCxnSpPr>
        <p:spPr>
          <a:xfrm rot="10800000">
            <a:off x="5488386" y="3288075"/>
            <a:ext cx="983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3"/>
          <p:cNvCxnSpPr>
            <a:stCxn id="674" idx="1"/>
          </p:cNvCxnSpPr>
          <p:nvPr/>
        </p:nvCxnSpPr>
        <p:spPr>
          <a:xfrm rot="10800000">
            <a:off x="4827486" y="2083825"/>
            <a:ext cx="1644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 of </a:t>
            </a:r>
            <a:r>
              <a:rPr lang="en" dirty="0">
                <a:solidFill>
                  <a:schemeClr val="dk2"/>
                </a:solidFill>
              </a:rPr>
              <a:t>Daisyworld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23" name="Google Shape;423;p44"/>
          <p:cNvSpPr txBox="1">
            <a:spLocks noGrp="1"/>
          </p:cNvSpPr>
          <p:nvPr>
            <p:ph type="subTitle" idx="1"/>
          </p:nvPr>
        </p:nvSpPr>
        <p:spPr>
          <a:xfrm>
            <a:off x="5143113" y="2447423"/>
            <a:ext cx="27153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Simple biosphere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One environmental variable - temperature</a:t>
            </a:r>
          </a:p>
        </p:txBody>
      </p:sp>
      <p:sp>
        <p:nvSpPr>
          <p:cNvPr id="424" name="Google Shape;424;p44"/>
          <p:cNvSpPr txBox="1">
            <a:spLocks noGrp="1"/>
          </p:cNvSpPr>
          <p:nvPr>
            <p:ph type="subTitle" idx="2"/>
          </p:nvPr>
        </p:nvSpPr>
        <p:spPr>
          <a:xfrm>
            <a:off x="1476084" y="2447423"/>
            <a:ext cx="27153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Complicated biota and environment</a:t>
            </a:r>
            <a:endParaRPr sz="18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425" name="Google Shape;425;p44"/>
          <p:cNvSpPr txBox="1">
            <a:spLocks noGrp="1"/>
          </p:cNvSpPr>
          <p:nvPr>
            <p:ph type="subTitle" idx="3"/>
          </p:nvPr>
        </p:nvSpPr>
        <p:spPr>
          <a:xfrm>
            <a:off x="1476084" y="1959800"/>
            <a:ext cx="271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Earth</a:t>
            </a:r>
            <a:endParaRPr dirty="0"/>
          </a:p>
        </p:txBody>
      </p:sp>
      <p:sp>
        <p:nvSpPr>
          <p:cNvPr id="426" name="Google Shape;426;p44"/>
          <p:cNvSpPr txBox="1">
            <a:spLocks noGrp="1"/>
          </p:cNvSpPr>
          <p:nvPr>
            <p:ph type="subTitle" idx="4"/>
          </p:nvPr>
        </p:nvSpPr>
        <p:spPr>
          <a:xfrm>
            <a:off x="4952616" y="1959800"/>
            <a:ext cx="271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Daisyworld</a:t>
            </a:r>
            <a:endParaRPr dirty="0"/>
          </a:p>
        </p:txBody>
      </p:sp>
      <p:sp>
        <p:nvSpPr>
          <p:cNvPr id="2" name="Google Shape;425;p44">
            <a:extLst>
              <a:ext uri="{FF2B5EF4-FFF2-40B4-BE49-F238E27FC236}">
                <a16:creationId xmlns:a16="http://schemas.microsoft.com/office/drawing/2014/main" id="{1BFCED66-F3BB-B950-6032-DB956CA60BE2}"/>
              </a:ext>
            </a:extLst>
          </p:cNvPr>
          <p:cNvSpPr txBox="1">
            <a:spLocks/>
          </p:cNvSpPr>
          <p:nvPr/>
        </p:nvSpPr>
        <p:spPr>
          <a:xfrm>
            <a:off x="3206337" y="2292300"/>
            <a:ext cx="27153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>
                <a:solidFill>
                  <a:srgbClr val="070908"/>
                </a:solidFill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69672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"/>
          <p:cNvSpPr txBox="1">
            <a:spLocks noGrp="1"/>
          </p:cNvSpPr>
          <p:nvPr>
            <p:ph type="title"/>
          </p:nvPr>
        </p:nvSpPr>
        <p:spPr>
          <a:xfrm>
            <a:off x="4165723" y="3610554"/>
            <a:ext cx="472068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a</a:t>
            </a:r>
            <a:r>
              <a:rPr lang="en" dirty="0"/>
              <a:t>thematical Model</a:t>
            </a:r>
            <a:endParaRPr dirty="0"/>
          </a:p>
        </p:txBody>
      </p:sp>
      <p:sp>
        <p:nvSpPr>
          <p:cNvPr id="475" name="Google Shape;475;p48"/>
          <p:cNvSpPr txBox="1">
            <a:spLocks noGrp="1"/>
          </p:cNvSpPr>
          <p:nvPr>
            <p:ph type="title" idx="2"/>
          </p:nvPr>
        </p:nvSpPr>
        <p:spPr>
          <a:xfrm>
            <a:off x="6995200" y="2255579"/>
            <a:ext cx="1462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Let’s Talk About </a:t>
            </a:r>
            <a:r>
              <a:rPr lang="en-US" dirty="0">
                <a:solidFill>
                  <a:schemeClr val="dk2"/>
                </a:solidFill>
              </a:rPr>
              <a:t>Equations!</a:t>
            </a:r>
          </a:p>
        </p:txBody>
      </p:sp>
      <p:sp>
        <p:nvSpPr>
          <p:cNvPr id="410" name="Google Shape;410;p42"/>
          <p:cNvSpPr txBox="1">
            <a:spLocks noGrp="1"/>
          </p:cNvSpPr>
          <p:nvPr>
            <p:ph type="subTitle" idx="1"/>
          </p:nvPr>
        </p:nvSpPr>
        <p:spPr>
          <a:xfrm>
            <a:off x="1211050" y="3040379"/>
            <a:ext cx="6805190" cy="1156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Daisy’s comperative growth rate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l-GR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α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– areas covered by black and white daisies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β – the growth rate of daisies per unit of time and area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x – area of fertile ground not covered by daisies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γ – the death rate per unit of time</a:t>
            </a:r>
            <a:endParaRPr lang="en" sz="18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1" name="Google Shape;411;p42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211050" y="1439025"/>
                <a:ext cx="6805190" cy="124321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num>
                        <m:den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b="1" dirty="0"/>
                </a:br>
                <a:endParaRPr dirty="0"/>
              </a:p>
            </p:txBody>
          </p:sp>
        </mc:Choice>
        <mc:Fallback xmlns="">
          <p:sp>
            <p:nvSpPr>
              <p:cNvPr id="411" name="Google Shape;411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211050" y="1439025"/>
                <a:ext cx="6805190" cy="1243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67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Let’s Talk About </a:t>
            </a:r>
            <a:r>
              <a:rPr lang="en-US" dirty="0">
                <a:solidFill>
                  <a:schemeClr val="dk2"/>
                </a:solidFill>
              </a:rPr>
              <a:t>Equations!</a:t>
            </a:r>
          </a:p>
        </p:txBody>
      </p:sp>
      <p:sp>
        <p:nvSpPr>
          <p:cNvPr id="410" name="Google Shape;410;p42"/>
          <p:cNvSpPr txBox="1">
            <a:spLocks noGrp="1"/>
          </p:cNvSpPr>
          <p:nvPr>
            <p:ph type="subTitle" idx="1"/>
          </p:nvPr>
        </p:nvSpPr>
        <p:spPr>
          <a:xfrm>
            <a:off x="1211050" y="2735579"/>
            <a:ext cx="6805190" cy="1156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he area uncolonized by daisies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l-GR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Σα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– total area covered by black and white daisies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 – planet area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x – area of fertile ground not covered by daisies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1" name="Google Shape;411;p42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211050" y="1439025"/>
                <a:ext cx="6805190" cy="124321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l-GR" sz="3600" b="1" i="1" smtClean="0">
                          <a:latin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br>
                  <a:rPr lang="en-US" b="1" dirty="0"/>
                </a:br>
                <a:endParaRPr dirty="0"/>
              </a:p>
            </p:txBody>
          </p:sp>
        </mc:Choice>
        <mc:Fallback xmlns="">
          <p:sp>
            <p:nvSpPr>
              <p:cNvPr id="411" name="Google Shape;411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211050" y="1439025"/>
                <a:ext cx="6805190" cy="1243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690061"/>
      </p:ext>
    </p:extLst>
  </p:cSld>
  <p:clrMapOvr>
    <a:masterClrMapping/>
  </p:clrMapOvr>
</p:sld>
</file>

<file path=ppt/theme/theme1.xml><?xml version="1.0" encoding="utf-8"?>
<a:theme xmlns:a="http://schemas.openxmlformats.org/drawingml/2006/main" name="Happy National Daisy Day! by Slidesgo">
  <a:themeElements>
    <a:clrScheme name="Simple Light">
      <a:dk1>
        <a:srgbClr val="191919"/>
      </a:dk1>
      <a:lt1>
        <a:srgbClr val="FCF8F8"/>
      </a:lt1>
      <a:dk2>
        <a:srgbClr val="5A796C"/>
      </a:dk2>
      <a:lt2>
        <a:srgbClr val="DEC1BC"/>
      </a:lt2>
      <a:accent1>
        <a:srgbClr val="EBBE4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23765</TotalTime>
  <Words>827</Words>
  <Application>Microsoft Office PowerPoint</Application>
  <PresentationFormat>On-screen Show (16:9)</PresentationFormat>
  <Paragraphs>128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Anaheim</vt:lpstr>
      <vt:lpstr>Source Sans Pro</vt:lpstr>
      <vt:lpstr>Nunito Light</vt:lpstr>
      <vt:lpstr>Archivo</vt:lpstr>
      <vt:lpstr>Cambria Math</vt:lpstr>
      <vt:lpstr>Bebas Neue</vt:lpstr>
      <vt:lpstr>Calistoga</vt:lpstr>
      <vt:lpstr>Arial</vt:lpstr>
      <vt:lpstr>Calibri</vt:lpstr>
      <vt:lpstr>Happy National Daisy Day! by Slidesgo</vt:lpstr>
      <vt:lpstr>Daisyworld  Law &amp; Modeling</vt:lpstr>
      <vt:lpstr>Table of contents</vt:lpstr>
      <vt:lpstr>Welcome to Daisyworld!</vt:lpstr>
      <vt:lpstr>Introduction</vt:lpstr>
      <vt:lpstr>Parts of a daisy (world)</vt:lpstr>
      <vt:lpstr>Advantages of Daisyworld</vt:lpstr>
      <vt:lpstr>Mathematical Model</vt:lpstr>
      <vt:lpstr>Let’s Talk About Equations!</vt:lpstr>
      <vt:lpstr>Let’s Talk About Equations!</vt:lpstr>
      <vt:lpstr>Let’s Talk About Equations!</vt:lpstr>
      <vt:lpstr>Let’s Talk About Equations!</vt:lpstr>
      <vt:lpstr>Let’s Talk About Equations!</vt:lpstr>
      <vt:lpstr>Let’s Talk About Equations!</vt:lpstr>
      <vt:lpstr>Graph Black&amp;White Daisies</vt:lpstr>
      <vt:lpstr>Decreasing Luminosity</vt:lpstr>
      <vt:lpstr>Extra Daisy</vt:lpstr>
      <vt:lpstr>Evolution &amp; Natural Selection</vt:lpstr>
      <vt:lpstr>Imagine…</vt:lpstr>
      <vt:lpstr>Natural Selection</vt:lpstr>
      <vt:lpstr>Darwinian Evolution on Daisyworld</vt:lpstr>
      <vt:lpstr>Darwinian Evolution on Daisyworld</vt:lpstr>
      <vt:lpstr>Conclusions</vt:lpstr>
      <vt:lpstr>Resources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Noa Kaufman</dc:creator>
  <cp:lastModifiedBy>Ofri Fridman</cp:lastModifiedBy>
  <cp:revision>74</cp:revision>
  <dcterms:modified xsi:type="dcterms:W3CDTF">2024-07-13T19:38:36Z</dcterms:modified>
</cp:coreProperties>
</file>