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276" r:id="rId6"/>
    <p:sldId id="281" r:id="rId7"/>
    <p:sldId id="278" r:id="rId8"/>
    <p:sldId id="282" r:id="rId9"/>
    <p:sldId id="279" r:id="rId10"/>
    <p:sldId id="277" r:id="rId11"/>
    <p:sldId id="266" r:id="rId12"/>
    <p:sldId id="283" r:id="rId13"/>
    <p:sldId id="270" r:id="rId14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52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livrables</c:v>
                </c:pt>
                <c:pt idx="1">
                  <c:v>backend</c:v>
                </c:pt>
                <c:pt idx="2">
                  <c:v>biblio interactive</c:v>
                </c:pt>
                <c:pt idx="3">
                  <c:v>pages vitrines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80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B-4E29-B59D-F3F6EAB6F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56575983"/>
        <c:axId val="856576815"/>
      </c:barChart>
      <c:catAx>
        <c:axId val="85657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56576815"/>
        <c:crosses val="autoZero"/>
        <c:auto val="1"/>
        <c:lblAlgn val="ctr"/>
        <c:lblOffset val="100"/>
        <c:noMultiLvlLbl val="0"/>
      </c:catAx>
      <c:valAx>
        <c:axId val="856576815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5657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2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688FA03-17C3-4384-A8CA-C7B5B2C3661B}" type="datetime1">
              <a:rPr lang="fr-FR" smtClean="0">
                <a:solidFill>
                  <a:schemeClr val="tx2"/>
                </a:solidFill>
              </a:rPr>
              <a:t>12/02/2023</a:t>
            </a:fld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fr-FR" smtClean="0">
                <a:solidFill>
                  <a:schemeClr val="tx2"/>
                </a:solidFill>
              </a:rPr>
              <a:pPr algn="r" rtl="0"/>
              <a:t>‹N°›</a:t>
            </a:fld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0278E6AB-A867-4373-B52A-2119E5F3C74C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209E4F-DFC6-482F-A6CA-B16F8BC41929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1AE174-79A8-4DBD-949F-59976445A8D7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662048-31C6-4FA4-8E2A-A7A728DE4DAD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64196A-BEE6-4491-90B5-F68FE796655F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F4D392-EF6A-4546-BE67-0A4475C8D146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28BD1F-6D0E-420C-8BFA-9DF0A6C07362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9C123-234E-4BDF-A453-4DA56EE52067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882CEE-EB75-4AF3-9151-1F5F1A2C8DEE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43391A-F551-4E68-A3A2-B2977A11EED5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7FC95F3A-C80B-45D8-8619-50796CD15BC7}" type="datetime1">
              <a:rPr lang="fr-FR" smtClean="0"/>
              <a:pPr/>
              <a:t>12/02/2023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82244" y="476672"/>
            <a:ext cx="7008574" cy="2592562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2"/>
                </a:solidFill>
              </a:rPr>
              <a:t>MY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dirty="0">
                <a:solidFill>
                  <a:schemeClr val="tx2"/>
                </a:solidFill>
              </a:rPr>
              <a:t>BOOK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dirty="0">
                <a:solidFill>
                  <a:schemeClr val="tx2"/>
                </a:solidFill>
              </a:rPr>
              <a:t>COLLECTION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fr-FR" dirty="0">
                <a:solidFill>
                  <a:schemeClr val="tx2"/>
                </a:solidFill>
              </a:rPr>
              <a:t>CHIBANE Eva</a:t>
            </a:r>
          </a:p>
          <a:p>
            <a:pPr rtl="0"/>
            <a:r>
              <a:rPr lang="fr-FR" dirty="0">
                <a:solidFill>
                  <a:schemeClr val="tx2"/>
                </a:solidFill>
              </a:rPr>
              <a:t>PAWLONKA Kévin</a:t>
            </a:r>
          </a:p>
          <a:p>
            <a:pPr rtl="0"/>
            <a:r>
              <a:rPr lang="fr-FR" dirty="0">
                <a:solidFill>
                  <a:schemeClr val="tx2"/>
                </a:solidFill>
              </a:rPr>
              <a:t>DE DONATO Tony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AEBA71-75EE-BB1F-4BFD-325FCA0E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7. Conclusion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657FD6-4E58-66E3-08BF-3676C4B5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47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Merci pour </a:t>
            </a:r>
            <a:r>
              <a:rPr lang="en-US" sz="3200" dirty="0" err="1"/>
              <a:t>votre</a:t>
            </a:r>
            <a:r>
              <a:rPr lang="en-US" sz="3200" dirty="0"/>
              <a:t> attention.</a:t>
            </a:r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fr-FR" dirty="0"/>
              <a:t>Présentation de notre projet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Les bases du projet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Répartition des tâches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L’avancement du projet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Améliorations envisagées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Essai du site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235BD-DD0E-A105-BA3C-30F0ED26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548680"/>
            <a:ext cx="10157354" cy="1397000"/>
          </a:xfrm>
        </p:spPr>
        <p:txBody>
          <a:bodyPr/>
          <a:lstStyle/>
          <a:p>
            <a:pPr algn="ctr"/>
            <a:r>
              <a:rPr lang="fr-FR" dirty="0"/>
              <a:t>1. </a:t>
            </a:r>
            <a:r>
              <a:rPr lang="fr-FR" dirty="0" err="1"/>
              <a:t>My</a:t>
            </a:r>
            <a:r>
              <a:rPr lang="fr-FR" dirty="0"/>
              <a:t> Book Collection,</a:t>
            </a:r>
            <a:br>
              <a:rPr lang="fr-FR" dirty="0"/>
            </a:br>
            <a:r>
              <a:rPr lang="fr-FR" dirty="0"/>
              <a:t>c’est quoi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18A131-BCA4-A609-D5CE-3AF40F229D38}"/>
              </a:ext>
            </a:extLst>
          </p:cNvPr>
          <p:cNvSpPr txBox="1"/>
          <p:nvPr/>
        </p:nvSpPr>
        <p:spPr>
          <a:xfrm>
            <a:off x="1413892" y="2708920"/>
            <a:ext cx="936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dirty="0"/>
              <a:t>Un site permettant de garder un historique de ses lectures.</a:t>
            </a:r>
          </a:p>
          <a:p>
            <a:pPr marL="342900" indent="-342900" algn="ctr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71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2. De quoi sommes nous partis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Définir le livrable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/>
              <a:t> Une page « vitrine »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/>
              <a:t>Un login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/>
              <a:t>Des livres interactifs</a:t>
            </a:r>
          </a:p>
          <a:p>
            <a:pPr rtl="0"/>
            <a:r>
              <a:rPr lang="fr-FR" dirty="0"/>
              <a:t>Maquettes et base de logo</a:t>
            </a:r>
          </a:p>
          <a:p>
            <a:pPr rtl="0"/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15C0BA5-E0A8-4B44-5A92-161DDB48FD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5986" y="3135824"/>
            <a:ext cx="4977104" cy="3459087"/>
          </a:xfrm>
          <a:noFill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6C8AA59-2FEB-75BF-B243-BB8EBEFC3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0" t="5240" r="1605" b="11923"/>
          <a:stretch/>
        </p:blipFill>
        <p:spPr>
          <a:xfrm>
            <a:off x="1117309" y="4365104"/>
            <a:ext cx="4536504" cy="22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E46DF5-4FC6-C8FB-8779-20CAC43D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2" y="980728"/>
            <a:ext cx="3559682" cy="1209846"/>
          </a:xfrm>
        </p:spPr>
        <p:txBody>
          <a:bodyPr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Autres sites concepts</a:t>
            </a:r>
            <a:br>
              <a:rPr lang="fr-FR" dirty="0"/>
            </a:br>
            <a:endParaRPr lang="en-US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666B357-B8D9-8154-3929-602C6117C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2" t="12378" r="994" b="6736"/>
          <a:stretch/>
        </p:blipFill>
        <p:spPr>
          <a:xfrm>
            <a:off x="4513789" y="821430"/>
            <a:ext cx="6696745" cy="3096344"/>
          </a:xfrm>
          <a:noFill/>
        </p:spPr>
      </p:pic>
      <p:sp>
        <p:nvSpPr>
          <p:cNvPr id="5" name="Espace réservé du contenu 4"/>
          <p:cNvSpPr>
            <a:spLocks noGrp="1"/>
          </p:cNvSpPr>
          <p:nvPr>
            <p:ph type="body" sz="half" idx="2"/>
          </p:nvPr>
        </p:nvSpPr>
        <p:spPr>
          <a:xfrm>
            <a:off x="290697" y="2190574"/>
            <a:ext cx="3351927" cy="17272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000" dirty="0"/>
              <a:t>Site de Petar </a:t>
            </a:r>
            <a:r>
              <a:rPr lang="fr-FR" sz="2000" dirty="0" err="1"/>
              <a:t>Gyurov</a:t>
            </a:r>
            <a:r>
              <a:rPr lang="fr-FR" sz="2000" dirty="0"/>
              <a:t>, présentant une bibliothèque simple ou le créateur fait part de ses lectures.</a:t>
            </a:r>
          </a:p>
          <a:p>
            <a:pPr rtl="0"/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54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3. Répartition des tâches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E0E0FD7-4BF6-E404-D3E5-4C89853E52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0774" y="1685292"/>
            <a:ext cx="5168722" cy="2152788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2C04A26-A6B2-245A-4E83-646357530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61" y="1673287"/>
            <a:ext cx="4839802" cy="21527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4577386-9EAC-5DA6-EC01-823105391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537" y="4050172"/>
            <a:ext cx="47148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1439" y="75208"/>
            <a:ext cx="10157354" cy="1397000"/>
          </a:xfrm>
        </p:spPr>
        <p:txBody>
          <a:bodyPr rtlCol="0"/>
          <a:lstStyle/>
          <a:p>
            <a:pPr algn="ctr" rtl="0"/>
            <a:r>
              <a:rPr lang="fr-FR" dirty="0"/>
              <a:t>4. Avancement du projet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55CE22EB-5886-8822-F185-611DF9EC4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592860"/>
              </p:ext>
            </p:extLst>
          </p:nvPr>
        </p:nvGraphicFramePr>
        <p:xfrm>
          <a:off x="1121730" y="1700808"/>
          <a:ext cx="9945363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233" y="908720"/>
            <a:ext cx="7008574" cy="193040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5. Améliorations envisagées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2088" y="3501008"/>
            <a:ext cx="7776864" cy="1930399"/>
          </a:xfrm>
        </p:spPr>
        <p:txBody>
          <a:bodyPr rtlCol="0">
            <a:normAutofit fontScale="85000" lnSpcReduction="20000"/>
          </a:bodyPr>
          <a:lstStyle/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fr-FR" dirty="0"/>
              <a:t>Ajout d’interactions dans la bibliothèque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endParaRPr lang="fr-FR" dirty="0"/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fr-FR" dirty="0"/>
              <a:t>Améliorations du responsive design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endParaRPr lang="fr-FR" dirty="0"/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fr-FR" dirty="0"/>
              <a:t>Intégration d’un backend fonctionnel</a:t>
            </a:r>
          </a:p>
          <a:p>
            <a:pPr marL="1066693" lvl="1" indent="-457200"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1"/>
                </a:solidFill>
              </a:rPr>
              <a:t>Fonctionnalités associées 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C8EAE-FAE3-64C6-6EAB-BF39ED18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2204864"/>
            <a:ext cx="10157354" cy="1397000"/>
          </a:xfrm>
        </p:spPr>
        <p:txBody>
          <a:bodyPr/>
          <a:lstStyle/>
          <a:p>
            <a:pPr algn="ctr"/>
            <a:r>
              <a:rPr lang="fr-FR" dirty="0"/>
              <a:t>6. Test du site</a:t>
            </a:r>
          </a:p>
        </p:txBody>
      </p:sp>
    </p:spTree>
    <p:extLst>
      <p:ext uri="{BB962C8B-B14F-4D97-AF65-F5344CB8AC3E}">
        <p14:creationId xmlns:p14="http://schemas.microsoft.com/office/powerpoint/2010/main" val="30933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vres 16: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22_TF02787940_TF02787940.potx" id="{F1CFDDCE-5F12-468A-A560-9C25D09E4DE9}" vid="{64708D2F-0B50-4C7B-BBA8-11F9A1AC41D2}"/>
    </a:ext>
  </a:extLst>
</a:theme>
</file>

<file path=ppt/theme/theme2.xml><?xml version="1.0" encoding="utf-8"?>
<a:theme xmlns:a="http://schemas.openxmlformats.org/drawingml/2006/main" name="Thèm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148</Words>
  <Application>Microsoft Office PowerPoint</Application>
  <PresentationFormat>Personnalisé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</vt:lpstr>
      <vt:lpstr>Livres 16:9</vt:lpstr>
      <vt:lpstr>MY BOOK COLLECTION</vt:lpstr>
      <vt:lpstr>Sommaire</vt:lpstr>
      <vt:lpstr>1. My Book Collection, c’est quoi ?</vt:lpstr>
      <vt:lpstr>2. De quoi sommes nous partis</vt:lpstr>
      <vt:lpstr>Autres sites concepts </vt:lpstr>
      <vt:lpstr>3. Répartition des tâches</vt:lpstr>
      <vt:lpstr>4. Avancement du projet</vt:lpstr>
      <vt:lpstr>5. Améliorations envisagées </vt:lpstr>
      <vt:lpstr>6. Test du site</vt:lpstr>
      <vt:lpstr>7.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BOOK COLLECTION</dc:title>
  <dc:creator>DE DONATO Tony</dc:creator>
  <cp:lastModifiedBy>DE DONATO Tony</cp:lastModifiedBy>
  <cp:revision>1</cp:revision>
  <dcterms:created xsi:type="dcterms:W3CDTF">2023-02-12T21:14:11Z</dcterms:created>
  <dcterms:modified xsi:type="dcterms:W3CDTF">2023-02-12T23:03:24Z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