
<file path=[Content_Types].xml><?xml version="1.0" encoding="utf-8"?>
<Types xmlns="http://schemas.openxmlformats.org/package/2006/content-types">
  <Default Extension="jfif" ContentType="image/jpeg"/>
  <Default Extension="jpeg" ContentType="image/jpeg"/>
  <Default Extension="webp"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4CB38F1C-FA84-425C-B1E6-848EE3C086F4}" type="datetimeFigureOut">
              <a:rPr lang="tr-TR" smtClean="0"/>
              <a:t>29.05.2025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85E74F3-0C5C-489D-8B86-1CAEF031DF29}" type="slidenum">
              <a:rPr lang="tr-TR" smtClean="0"/>
              <a:t>‹#›</a:t>
            </a:fld>
            <a:endParaRPr lang="tr-TR"/>
          </a:p>
        </p:txBody>
      </p:sp>
    </p:spTree>
    <p:extLst>
      <p:ext uri="{BB962C8B-B14F-4D97-AF65-F5344CB8AC3E}">
        <p14:creationId xmlns:p14="http://schemas.microsoft.com/office/powerpoint/2010/main" val="3908279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4CB38F1C-FA84-425C-B1E6-848EE3C086F4}" type="datetimeFigureOut">
              <a:rPr lang="tr-TR" smtClean="0"/>
              <a:t>29.05.2025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85E74F3-0C5C-489D-8B86-1CAEF031DF29}" type="slidenum">
              <a:rPr lang="tr-TR" smtClean="0"/>
              <a:t>‹#›</a:t>
            </a:fld>
            <a:endParaRPr lang="tr-TR"/>
          </a:p>
        </p:txBody>
      </p:sp>
    </p:spTree>
    <p:extLst>
      <p:ext uri="{BB962C8B-B14F-4D97-AF65-F5344CB8AC3E}">
        <p14:creationId xmlns:p14="http://schemas.microsoft.com/office/powerpoint/2010/main" val="1282173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4CB38F1C-FA84-425C-B1E6-848EE3C086F4}" type="datetimeFigureOut">
              <a:rPr lang="tr-TR" smtClean="0"/>
              <a:t>29.05.2025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85E74F3-0C5C-489D-8B86-1CAEF031DF29}" type="slidenum">
              <a:rPr lang="tr-TR" smtClean="0"/>
              <a:t>‹#›</a:t>
            </a:fld>
            <a:endParaRPr lang="tr-TR"/>
          </a:p>
        </p:txBody>
      </p:sp>
    </p:spTree>
    <p:extLst>
      <p:ext uri="{BB962C8B-B14F-4D97-AF65-F5344CB8AC3E}">
        <p14:creationId xmlns:p14="http://schemas.microsoft.com/office/powerpoint/2010/main" val="1456690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4CB38F1C-FA84-425C-B1E6-848EE3C086F4}" type="datetimeFigureOut">
              <a:rPr lang="tr-TR" smtClean="0"/>
              <a:t>29.05.2025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85E74F3-0C5C-489D-8B86-1CAEF031DF29}" type="slidenum">
              <a:rPr lang="tr-TR" smtClean="0"/>
              <a:t>‹#›</a:t>
            </a:fld>
            <a:endParaRPr lang="tr-TR"/>
          </a:p>
        </p:txBody>
      </p:sp>
    </p:spTree>
    <p:extLst>
      <p:ext uri="{BB962C8B-B14F-4D97-AF65-F5344CB8AC3E}">
        <p14:creationId xmlns:p14="http://schemas.microsoft.com/office/powerpoint/2010/main" val="255912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4CB38F1C-FA84-425C-B1E6-848EE3C086F4}" type="datetimeFigureOut">
              <a:rPr lang="tr-TR" smtClean="0"/>
              <a:t>29.05.2025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85E74F3-0C5C-489D-8B86-1CAEF031DF29}" type="slidenum">
              <a:rPr lang="tr-TR" smtClean="0"/>
              <a:t>‹#›</a:t>
            </a:fld>
            <a:endParaRPr lang="tr-TR"/>
          </a:p>
        </p:txBody>
      </p:sp>
    </p:spTree>
    <p:extLst>
      <p:ext uri="{BB962C8B-B14F-4D97-AF65-F5344CB8AC3E}">
        <p14:creationId xmlns:p14="http://schemas.microsoft.com/office/powerpoint/2010/main" val="3726355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4CB38F1C-FA84-425C-B1E6-848EE3C086F4}" type="datetimeFigureOut">
              <a:rPr lang="tr-TR" smtClean="0"/>
              <a:t>29.05.2025</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685E74F3-0C5C-489D-8B86-1CAEF031DF29}" type="slidenum">
              <a:rPr lang="tr-TR" smtClean="0"/>
              <a:t>‹#›</a:t>
            </a:fld>
            <a:endParaRPr lang="tr-TR"/>
          </a:p>
        </p:txBody>
      </p:sp>
    </p:spTree>
    <p:extLst>
      <p:ext uri="{BB962C8B-B14F-4D97-AF65-F5344CB8AC3E}">
        <p14:creationId xmlns:p14="http://schemas.microsoft.com/office/powerpoint/2010/main" val="1105223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4CB38F1C-FA84-425C-B1E6-848EE3C086F4}" type="datetimeFigureOut">
              <a:rPr lang="tr-TR" smtClean="0"/>
              <a:t>29.05.2025</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685E74F3-0C5C-489D-8B86-1CAEF031DF29}" type="slidenum">
              <a:rPr lang="tr-TR" smtClean="0"/>
              <a:t>‹#›</a:t>
            </a:fld>
            <a:endParaRPr lang="tr-TR"/>
          </a:p>
        </p:txBody>
      </p:sp>
    </p:spTree>
    <p:extLst>
      <p:ext uri="{BB962C8B-B14F-4D97-AF65-F5344CB8AC3E}">
        <p14:creationId xmlns:p14="http://schemas.microsoft.com/office/powerpoint/2010/main" val="2053844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4CB38F1C-FA84-425C-B1E6-848EE3C086F4}" type="datetimeFigureOut">
              <a:rPr lang="tr-TR" smtClean="0"/>
              <a:t>29.05.2025</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685E74F3-0C5C-489D-8B86-1CAEF031DF29}" type="slidenum">
              <a:rPr lang="tr-TR" smtClean="0"/>
              <a:t>‹#›</a:t>
            </a:fld>
            <a:endParaRPr lang="tr-TR"/>
          </a:p>
        </p:txBody>
      </p:sp>
    </p:spTree>
    <p:extLst>
      <p:ext uri="{BB962C8B-B14F-4D97-AF65-F5344CB8AC3E}">
        <p14:creationId xmlns:p14="http://schemas.microsoft.com/office/powerpoint/2010/main" val="1153973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4CB38F1C-FA84-425C-B1E6-848EE3C086F4}" type="datetimeFigureOut">
              <a:rPr lang="tr-TR" smtClean="0"/>
              <a:t>29.05.2025</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685E74F3-0C5C-489D-8B86-1CAEF031DF29}" type="slidenum">
              <a:rPr lang="tr-TR" smtClean="0"/>
              <a:t>‹#›</a:t>
            </a:fld>
            <a:endParaRPr lang="tr-TR"/>
          </a:p>
        </p:txBody>
      </p:sp>
    </p:spTree>
    <p:extLst>
      <p:ext uri="{BB962C8B-B14F-4D97-AF65-F5344CB8AC3E}">
        <p14:creationId xmlns:p14="http://schemas.microsoft.com/office/powerpoint/2010/main" val="2301000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4CB38F1C-FA84-425C-B1E6-848EE3C086F4}" type="datetimeFigureOut">
              <a:rPr lang="tr-TR" smtClean="0"/>
              <a:t>29.05.2025</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685E74F3-0C5C-489D-8B86-1CAEF031DF29}" type="slidenum">
              <a:rPr lang="tr-TR" smtClean="0"/>
              <a:t>‹#›</a:t>
            </a:fld>
            <a:endParaRPr lang="tr-TR"/>
          </a:p>
        </p:txBody>
      </p:sp>
    </p:spTree>
    <p:extLst>
      <p:ext uri="{BB962C8B-B14F-4D97-AF65-F5344CB8AC3E}">
        <p14:creationId xmlns:p14="http://schemas.microsoft.com/office/powerpoint/2010/main" val="1716361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4CB38F1C-FA84-425C-B1E6-848EE3C086F4}" type="datetimeFigureOut">
              <a:rPr lang="tr-TR" smtClean="0"/>
              <a:t>29.05.2025</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685E74F3-0C5C-489D-8B86-1CAEF031DF29}" type="slidenum">
              <a:rPr lang="tr-TR" smtClean="0"/>
              <a:t>‹#›</a:t>
            </a:fld>
            <a:endParaRPr lang="tr-TR"/>
          </a:p>
        </p:txBody>
      </p:sp>
    </p:spTree>
    <p:extLst>
      <p:ext uri="{BB962C8B-B14F-4D97-AF65-F5344CB8AC3E}">
        <p14:creationId xmlns:p14="http://schemas.microsoft.com/office/powerpoint/2010/main" val="4059263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B38F1C-FA84-425C-B1E6-848EE3C086F4}" type="datetimeFigureOut">
              <a:rPr lang="tr-TR" smtClean="0"/>
              <a:t>29.05.2025</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5E74F3-0C5C-489D-8B86-1CAEF031DF29}" type="slidenum">
              <a:rPr lang="tr-TR" smtClean="0"/>
              <a:t>‹#›</a:t>
            </a:fld>
            <a:endParaRPr lang="tr-TR"/>
          </a:p>
        </p:txBody>
      </p:sp>
    </p:spTree>
    <p:extLst>
      <p:ext uri="{BB962C8B-B14F-4D97-AF65-F5344CB8AC3E}">
        <p14:creationId xmlns:p14="http://schemas.microsoft.com/office/powerpoint/2010/main" val="1264050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f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webp"/><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f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BİLGİSAYAR DEVRELERİ</a:t>
            </a:r>
            <a:endParaRPr lang="tr-TR" dirty="0"/>
          </a:p>
        </p:txBody>
      </p:sp>
      <p:sp>
        <p:nvSpPr>
          <p:cNvPr id="3" name="Alt Başlık 2"/>
          <p:cNvSpPr>
            <a:spLocks noGrp="1"/>
          </p:cNvSpPr>
          <p:nvPr>
            <p:ph type="subTitle" idx="1"/>
          </p:nvPr>
        </p:nvSpPr>
        <p:spPr/>
        <p:txBody>
          <a:bodyPr/>
          <a:lstStyle/>
          <a:p>
            <a:pPr algn="l"/>
            <a:r>
              <a:rPr lang="tr-TR" u="sng" dirty="0" smtClean="0"/>
              <a:t>Hazırlayan:</a:t>
            </a:r>
            <a:r>
              <a:rPr lang="tr-TR" dirty="0" smtClean="0"/>
              <a:t> Umut Demir Salman</a:t>
            </a:r>
            <a:endParaRPr lang="tr-TR" dirty="0"/>
          </a:p>
        </p:txBody>
      </p:sp>
    </p:spTree>
    <p:extLst>
      <p:ext uri="{BB962C8B-B14F-4D97-AF65-F5344CB8AC3E}">
        <p14:creationId xmlns:p14="http://schemas.microsoft.com/office/powerpoint/2010/main" val="2555172991"/>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416552" y="365125"/>
            <a:ext cx="6937248" cy="1325563"/>
          </a:xfrm>
        </p:spPr>
        <p:txBody>
          <a:bodyPr/>
          <a:lstStyle/>
          <a:p>
            <a:r>
              <a:rPr lang="tr-TR" dirty="0" smtClean="0"/>
              <a:t>Ses kartı</a:t>
            </a:r>
            <a:endParaRPr lang="tr-TR"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3671507" cy="3671507"/>
          </a:xfrm>
        </p:spPr>
      </p:pic>
      <p:sp>
        <p:nvSpPr>
          <p:cNvPr id="7" name="Metin kutusu 6"/>
          <p:cNvSpPr txBox="1"/>
          <p:nvPr/>
        </p:nvSpPr>
        <p:spPr>
          <a:xfrm>
            <a:off x="4480560" y="1490472"/>
            <a:ext cx="7242048" cy="1815882"/>
          </a:xfrm>
          <a:prstGeom prst="rect">
            <a:avLst/>
          </a:prstGeom>
          <a:noFill/>
        </p:spPr>
        <p:txBody>
          <a:bodyPr wrap="square" rtlCol="0">
            <a:spAutoFit/>
          </a:bodyPr>
          <a:lstStyle/>
          <a:p>
            <a:r>
              <a:rPr lang="tr-TR" sz="2800" dirty="0"/>
              <a:t>Ses kartları genel olarak bilgisayarın analog ve dijital ses işlevlerini yerine getirir. Böylece analog seslerini dijitale, dijital ses sinyallerini ise analoğa çevirerek ses akışını sağlar.</a:t>
            </a:r>
            <a:endParaRPr lang="tr-TR" sz="2800" dirty="0"/>
          </a:p>
        </p:txBody>
      </p:sp>
    </p:spTree>
    <p:extLst>
      <p:ext uri="{BB962C8B-B14F-4D97-AF65-F5344CB8AC3E}">
        <p14:creationId xmlns:p14="http://schemas.microsoft.com/office/powerpoint/2010/main" val="274871293"/>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980432" y="310261"/>
            <a:ext cx="2615806" cy="1325563"/>
          </a:xfrm>
        </p:spPr>
        <p:txBody>
          <a:bodyPr/>
          <a:lstStyle/>
          <a:p>
            <a:r>
              <a:rPr lang="tr-TR" dirty="0" smtClean="0"/>
              <a:t>Ana kart</a:t>
            </a:r>
            <a:endParaRPr lang="tr-TR"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4250337" cy="3047492"/>
          </a:xfrm>
        </p:spPr>
      </p:pic>
      <p:sp>
        <p:nvSpPr>
          <p:cNvPr id="6" name="Metin kutusu 5"/>
          <p:cNvSpPr txBox="1"/>
          <p:nvPr/>
        </p:nvSpPr>
        <p:spPr>
          <a:xfrm>
            <a:off x="4980432" y="1517904"/>
            <a:ext cx="6870192" cy="2677656"/>
          </a:xfrm>
          <a:prstGeom prst="rect">
            <a:avLst/>
          </a:prstGeom>
          <a:noFill/>
        </p:spPr>
        <p:txBody>
          <a:bodyPr wrap="square" rtlCol="0">
            <a:spAutoFit/>
          </a:bodyPr>
          <a:lstStyle/>
          <a:p>
            <a:r>
              <a:rPr lang="tr-TR" sz="2800" dirty="0" smtClean="0"/>
              <a:t>Diğer tüm parçaların ve çıkışların bağlandığı dörtgen şeklindeki üzerinde devreler bulunan karttır. Fiyat diğer parçalara kıyasla ucuz olsa da sistemdeki en önemli parçalardan biridir. Sisteme ekleyeceğiniz işlemciyi, ramı ve diğer parçaların sınırını ana kart belirler.</a:t>
            </a:r>
            <a:endParaRPr lang="tr-TR" sz="2800" dirty="0"/>
          </a:p>
        </p:txBody>
      </p:sp>
    </p:spTree>
    <p:extLst>
      <p:ext uri="{BB962C8B-B14F-4D97-AF65-F5344CB8AC3E}">
        <p14:creationId xmlns:p14="http://schemas.microsoft.com/office/powerpoint/2010/main" val="2705612801"/>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822192" y="419989"/>
            <a:ext cx="4486656" cy="1325563"/>
          </a:xfrm>
        </p:spPr>
        <p:txBody>
          <a:bodyPr/>
          <a:lstStyle/>
          <a:p>
            <a:r>
              <a:rPr lang="tr-TR" dirty="0" smtClean="0"/>
              <a:t>İşlemci (CPU)</a:t>
            </a:r>
            <a:endParaRPr lang="tr-TR" dirty="0"/>
          </a:p>
        </p:txBody>
      </p:sp>
      <p:pic>
        <p:nvPicPr>
          <p:cNvPr id="4" name="İçerik Yer Tutucus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3381761" cy="2818134"/>
          </a:xfrm>
        </p:spPr>
      </p:pic>
      <p:sp>
        <p:nvSpPr>
          <p:cNvPr id="6" name="Metin kutusu 5"/>
          <p:cNvSpPr txBox="1"/>
          <p:nvPr/>
        </p:nvSpPr>
        <p:spPr>
          <a:xfrm>
            <a:off x="3941064" y="1664208"/>
            <a:ext cx="7543800" cy="1815882"/>
          </a:xfrm>
          <a:prstGeom prst="rect">
            <a:avLst/>
          </a:prstGeom>
          <a:noFill/>
        </p:spPr>
        <p:txBody>
          <a:bodyPr wrap="square" rtlCol="0">
            <a:spAutoFit/>
          </a:bodyPr>
          <a:lstStyle/>
          <a:p>
            <a:r>
              <a:rPr lang="tr-TR" sz="2800" dirty="0" smtClean="0"/>
              <a:t>İşlemci bilgisayarın beynidir çok düşük bellek kullansa da en karışık işlemleri yapabilir. Bilgisayarda yaptığınız her işlemde işlemcinin bir rolü vardır.</a:t>
            </a:r>
          </a:p>
        </p:txBody>
      </p:sp>
    </p:spTree>
    <p:extLst>
      <p:ext uri="{BB962C8B-B14F-4D97-AF65-F5344CB8AC3E}">
        <p14:creationId xmlns:p14="http://schemas.microsoft.com/office/powerpoint/2010/main" val="267973405"/>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511296" y="474574"/>
            <a:ext cx="8467344" cy="1325563"/>
          </a:xfrm>
        </p:spPr>
        <p:txBody>
          <a:bodyPr/>
          <a:lstStyle/>
          <a:p>
            <a:r>
              <a:rPr lang="tr-TR" dirty="0" smtClean="0"/>
              <a:t>HDD/SSD</a:t>
            </a:r>
            <a:endParaRPr lang="tr-TR"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157" y="0"/>
            <a:ext cx="2982659" cy="2274713"/>
          </a:xfr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157" y="2765267"/>
            <a:ext cx="3394139" cy="2750881"/>
          </a:xfrm>
          <a:prstGeom prst="rect">
            <a:avLst/>
          </a:prstGeom>
        </p:spPr>
      </p:pic>
      <p:sp>
        <p:nvSpPr>
          <p:cNvPr id="7" name="Metin kutusu 6"/>
          <p:cNvSpPr txBox="1"/>
          <p:nvPr/>
        </p:nvSpPr>
        <p:spPr>
          <a:xfrm>
            <a:off x="3666744" y="1800137"/>
            <a:ext cx="8010144" cy="2246769"/>
          </a:xfrm>
          <a:prstGeom prst="rect">
            <a:avLst/>
          </a:prstGeom>
          <a:noFill/>
        </p:spPr>
        <p:txBody>
          <a:bodyPr wrap="square" rtlCol="0">
            <a:spAutoFit/>
          </a:bodyPr>
          <a:lstStyle/>
          <a:p>
            <a:r>
              <a:rPr lang="tr-TR" sz="2800" dirty="0" smtClean="0"/>
              <a:t>HDD ve </a:t>
            </a:r>
            <a:r>
              <a:rPr lang="tr-TR" sz="2800" dirty="0" err="1" smtClean="0"/>
              <a:t>SSDler</a:t>
            </a:r>
            <a:r>
              <a:rPr lang="tr-TR" sz="2800" dirty="0" smtClean="0"/>
              <a:t> depolama birimleridir işlemcilere okuyacakları dataları iletirler. Eski Hard diskler dönen bir disk vasıtasıyla oldukça yavaş okumalar yapabilirken, günümüzde yüksek hızlı bir kart vasıtasıyla dataları ileten </a:t>
            </a:r>
            <a:r>
              <a:rPr lang="tr-TR" sz="2800" dirty="0" err="1" smtClean="0"/>
              <a:t>SSDler</a:t>
            </a:r>
            <a:r>
              <a:rPr lang="tr-TR" sz="2800" dirty="0" smtClean="0"/>
              <a:t> çıkmıştır.</a:t>
            </a:r>
            <a:endParaRPr lang="tr-TR" sz="2800" dirty="0"/>
          </a:p>
        </p:txBody>
      </p:sp>
    </p:spTree>
    <p:extLst>
      <p:ext uri="{BB962C8B-B14F-4D97-AF65-F5344CB8AC3E}">
        <p14:creationId xmlns:p14="http://schemas.microsoft.com/office/powerpoint/2010/main" val="5892253"/>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691128" y="365124"/>
            <a:ext cx="8342376" cy="1325563"/>
          </a:xfrm>
        </p:spPr>
        <p:txBody>
          <a:bodyPr/>
          <a:lstStyle/>
          <a:p>
            <a:r>
              <a:rPr lang="tr-TR" dirty="0" smtClean="0"/>
              <a:t>RAM(Bellek)</a:t>
            </a:r>
            <a:endParaRPr lang="tr-TR"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3464433" cy="3464433"/>
          </a:xfrm>
        </p:spPr>
      </p:pic>
      <p:sp>
        <p:nvSpPr>
          <p:cNvPr id="7" name="Metin kutusu 6"/>
          <p:cNvSpPr txBox="1"/>
          <p:nvPr/>
        </p:nvSpPr>
        <p:spPr>
          <a:xfrm>
            <a:off x="3840480" y="1690687"/>
            <a:ext cx="8074152" cy="1384995"/>
          </a:xfrm>
          <a:prstGeom prst="rect">
            <a:avLst/>
          </a:prstGeom>
          <a:noFill/>
        </p:spPr>
        <p:txBody>
          <a:bodyPr wrap="square" rtlCol="0">
            <a:spAutoFit/>
          </a:bodyPr>
          <a:lstStyle/>
          <a:p>
            <a:r>
              <a:rPr lang="tr-TR" sz="2800" dirty="0" smtClean="0"/>
              <a:t>Ram işlemcinin çalışırken kullanacağı öncelikli dosyaları depolar Hard disklere kıyasla çok daha küçük boyutludur ancak çok daha hızlıdır.</a:t>
            </a:r>
            <a:endParaRPr lang="tr-TR" sz="2800" dirty="0"/>
          </a:p>
        </p:txBody>
      </p:sp>
    </p:spTree>
    <p:extLst>
      <p:ext uri="{BB962C8B-B14F-4D97-AF65-F5344CB8AC3E}">
        <p14:creationId xmlns:p14="http://schemas.microsoft.com/office/powerpoint/2010/main" val="2568073979"/>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343400" y="401701"/>
            <a:ext cx="6626352" cy="1325563"/>
          </a:xfrm>
        </p:spPr>
        <p:txBody>
          <a:bodyPr/>
          <a:lstStyle/>
          <a:p>
            <a:r>
              <a:rPr lang="tr-TR" dirty="0" smtClean="0"/>
              <a:t>Ekran Kartı (GPU)</a:t>
            </a:r>
            <a:endParaRPr lang="tr-TR"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4178808" cy="2594007"/>
          </a:xfrm>
        </p:spPr>
      </p:pic>
      <p:sp>
        <p:nvSpPr>
          <p:cNvPr id="6" name="Metin kutusu 5"/>
          <p:cNvSpPr txBox="1"/>
          <p:nvPr/>
        </p:nvSpPr>
        <p:spPr>
          <a:xfrm>
            <a:off x="4407408" y="1680592"/>
            <a:ext cx="7406640" cy="2677656"/>
          </a:xfrm>
          <a:prstGeom prst="rect">
            <a:avLst/>
          </a:prstGeom>
          <a:noFill/>
        </p:spPr>
        <p:txBody>
          <a:bodyPr wrap="square" rtlCol="0">
            <a:spAutoFit/>
          </a:bodyPr>
          <a:lstStyle/>
          <a:p>
            <a:r>
              <a:rPr lang="tr-TR" sz="2800" dirty="0" smtClean="0"/>
              <a:t>İşlemcinin işlemlerini monitörde görmemizi sağlar. Ekran kartı bizim en iyi şekilde görsel sonuçlar almamızı sağlar. Bundan dolayı da fiyatı oldukça yüksektir. Harici işlem kartlarının </a:t>
            </a:r>
            <a:r>
              <a:rPr lang="tr-TR" sz="2800" dirty="0" err="1" smtClean="0"/>
              <a:t>yanısıra</a:t>
            </a:r>
            <a:r>
              <a:rPr lang="tr-TR" sz="2800" dirty="0" smtClean="0"/>
              <a:t> işlemcini içinde olan dahili ekran kartları da mevcuttur</a:t>
            </a:r>
            <a:endParaRPr lang="tr-TR" sz="2800" dirty="0"/>
          </a:p>
        </p:txBody>
      </p:sp>
    </p:spTree>
    <p:extLst>
      <p:ext uri="{BB962C8B-B14F-4D97-AF65-F5344CB8AC3E}">
        <p14:creationId xmlns:p14="http://schemas.microsoft.com/office/powerpoint/2010/main" val="3539105135"/>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160520" y="365125"/>
            <a:ext cx="7193280" cy="1325563"/>
          </a:xfrm>
        </p:spPr>
        <p:txBody>
          <a:bodyPr/>
          <a:lstStyle/>
          <a:p>
            <a:r>
              <a:rPr lang="tr-TR" dirty="0" smtClean="0"/>
              <a:t>Güç Kaynağı</a:t>
            </a:r>
            <a:endParaRPr lang="tr-TR"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3774735" cy="2484636"/>
          </a:xfrm>
        </p:spPr>
      </p:pic>
      <p:sp>
        <p:nvSpPr>
          <p:cNvPr id="6" name="Metin kutusu 5"/>
          <p:cNvSpPr txBox="1"/>
          <p:nvPr/>
        </p:nvSpPr>
        <p:spPr>
          <a:xfrm>
            <a:off x="4389120" y="1690688"/>
            <a:ext cx="7388352" cy="2246769"/>
          </a:xfrm>
          <a:prstGeom prst="rect">
            <a:avLst/>
          </a:prstGeom>
          <a:noFill/>
        </p:spPr>
        <p:txBody>
          <a:bodyPr wrap="square" rtlCol="0">
            <a:spAutoFit/>
          </a:bodyPr>
          <a:lstStyle/>
          <a:p>
            <a:r>
              <a:rPr lang="tr-TR" sz="2800" dirty="0"/>
              <a:t>Güç kaynağı, elektriği çeşitli kaynaklardan alır</a:t>
            </a:r>
            <a:r>
              <a:rPr lang="tr-TR" sz="2800" dirty="0" smtClean="0"/>
              <a:t>.</a:t>
            </a:r>
            <a:r>
              <a:rPr lang="tr-TR" sz="2800" dirty="0"/>
              <a:t> Bu elektriği içindeki devreler yardımıyla düzenler. Cihazların istediği belirli bir enerji düzeyine uygun hale getirerek cihazların ihtiyacı olan enerjiyi sağlar.</a:t>
            </a:r>
            <a:endParaRPr lang="tr-TR" sz="2800" dirty="0"/>
          </a:p>
        </p:txBody>
      </p:sp>
    </p:spTree>
    <p:extLst>
      <p:ext uri="{BB962C8B-B14F-4D97-AF65-F5344CB8AC3E}">
        <p14:creationId xmlns:p14="http://schemas.microsoft.com/office/powerpoint/2010/main" val="139260069"/>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685032" y="365125"/>
            <a:ext cx="7668768" cy="1325563"/>
          </a:xfrm>
        </p:spPr>
        <p:txBody>
          <a:bodyPr/>
          <a:lstStyle/>
          <a:p>
            <a:r>
              <a:rPr lang="tr-TR" dirty="0" smtClean="0"/>
              <a:t>Kasa</a:t>
            </a:r>
            <a:endParaRPr lang="tr-TR"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5250"/>
            <a:ext cx="3571875" cy="3571875"/>
          </a:xfrm>
        </p:spPr>
      </p:pic>
      <p:sp>
        <p:nvSpPr>
          <p:cNvPr id="6" name="Metin kutusu 5"/>
          <p:cNvSpPr txBox="1"/>
          <p:nvPr/>
        </p:nvSpPr>
        <p:spPr>
          <a:xfrm>
            <a:off x="3886200" y="1690688"/>
            <a:ext cx="7973568" cy="1384995"/>
          </a:xfrm>
          <a:prstGeom prst="rect">
            <a:avLst/>
          </a:prstGeom>
          <a:noFill/>
        </p:spPr>
        <p:txBody>
          <a:bodyPr wrap="square" rtlCol="0">
            <a:spAutoFit/>
          </a:bodyPr>
          <a:lstStyle/>
          <a:p>
            <a:r>
              <a:rPr lang="tr-TR" sz="2800" dirty="0" smtClean="0"/>
              <a:t>Kasa diğer bilgisayar devrelerini içinde bulunduran bir kabuk gibidir aynı zamanda içerisinde bulunan fanlar kasanın içindeki sıcak havayı dışarı atar.</a:t>
            </a:r>
            <a:endParaRPr lang="tr-TR" sz="2800" dirty="0"/>
          </a:p>
        </p:txBody>
      </p:sp>
    </p:spTree>
    <p:extLst>
      <p:ext uri="{BB962C8B-B14F-4D97-AF65-F5344CB8AC3E}">
        <p14:creationId xmlns:p14="http://schemas.microsoft.com/office/powerpoint/2010/main" val="158018709"/>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675888" y="365125"/>
            <a:ext cx="7677912" cy="1325563"/>
          </a:xfrm>
        </p:spPr>
        <p:txBody>
          <a:bodyPr/>
          <a:lstStyle/>
          <a:p>
            <a:r>
              <a:rPr lang="tr-TR" dirty="0" smtClean="0"/>
              <a:t>İşlemci Soğutucu</a:t>
            </a:r>
            <a:endParaRPr lang="tr-TR"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3163824" cy="3163824"/>
          </a:xfrm>
        </p:spPr>
      </p:pic>
      <p:sp>
        <p:nvSpPr>
          <p:cNvPr id="6" name="Metin kutusu 5"/>
          <p:cNvSpPr txBox="1"/>
          <p:nvPr/>
        </p:nvSpPr>
        <p:spPr>
          <a:xfrm>
            <a:off x="3877056" y="1690688"/>
            <a:ext cx="7577328" cy="1815882"/>
          </a:xfrm>
          <a:prstGeom prst="rect">
            <a:avLst/>
          </a:prstGeom>
          <a:noFill/>
        </p:spPr>
        <p:txBody>
          <a:bodyPr wrap="square" rtlCol="0">
            <a:spAutoFit/>
          </a:bodyPr>
          <a:lstStyle/>
          <a:p>
            <a:r>
              <a:rPr lang="tr-TR" sz="2800" dirty="0"/>
              <a:t>Bu sistem, sıvı bir çözeltinin işlemciye yakın bir noktada dolaşmasına dayanır. İşlemci üzerinden geçen bu sıvı, ısının işlemciye verilmesini ve daha sonra dışarı atılmasını sağlar.</a:t>
            </a:r>
            <a:endParaRPr lang="tr-TR" sz="2800" dirty="0"/>
          </a:p>
        </p:txBody>
      </p:sp>
    </p:spTree>
    <p:extLst>
      <p:ext uri="{BB962C8B-B14F-4D97-AF65-F5344CB8AC3E}">
        <p14:creationId xmlns:p14="http://schemas.microsoft.com/office/powerpoint/2010/main" val="2142225982"/>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498</TotalTime>
  <Words>224</Words>
  <Application>Microsoft Office PowerPoint</Application>
  <PresentationFormat>Geniş ekran</PresentationFormat>
  <Paragraphs>20</Paragraphs>
  <Slides>10</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10</vt:i4>
      </vt:variant>
    </vt:vector>
  </HeadingPairs>
  <TitlesOfParts>
    <vt:vector size="14" baseType="lpstr">
      <vt:lpstr>Arial</vt:lpstr>
      <vt:lpstr>Calibri</vt:lpstr>
      <vt:lpstr>Calibri Light</vt:lpstr>
      <vt:lpstr>Office Teması</vt:lpstr>
      <vt:lpstr>BİLGİSAYAR DEVRELERİ</vt:lpstr>
      <vt:lpstr>Ana kart</vt:lpstr>
      <vt:lpstr>İşlemci (CPU)</vt:lpstr>
      <vt:lpstr>HDD/SSD</vt:lpstr>
      <vt:lpstr>RAM(Bellek)</vt:lpstr>
      <vt:lpstr>Ekran Kartı (GPU)</vt:lpstr>
      <vt:lpstr>Güç Kaynağı</vt:lpstr>
      <vt:lpstr>Kasa</vt:lpstr>
      <vt:lpstr>İşlemci Soğutucu</vt:lpstr>
      <vt:lpstr>Ses kartı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UMUT</dc:creator>
  <cp:lastModifiedBy>UMUT</cp:lastModifiedBy>
  <cp:revision>8</cp:revision>
  <dcterms:created xsi:type="dcterms:W3CDTF">2025-05-29T20:28:19Z</dcterms:created>
  <dcterms:modified xsi:type="dcterms:W3CDTF">2025-05-30T04:47:32Z</dcterms:modified>
</cp:coreProperties>
</file>