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58" r:id="rId4"/>
    <p:sldId id="264" r:id="rId5"/>
    <p:sldId id="259" r:id="rId6"/>
    <p:sldId id="263" r:id="rId7"/>
    <p:sldId id="260" r:id="rId8"/>
    <p:sldId id="261" r:id="rId9"/>
    <p:sldId id="265" r:id="rId10"/>
    <p:sldId id="273" r:id="rId11"/>
    <p:sldId id="269" r:id="rId12"/>
    <p:sldId id="267" r:id="rId13"/>
    <p:sldId id="270" r:id="rId14"/>
    <p:sldId id="272" r:id="rId15"/>
    <p:sldId id="271" r:id="rId16"/>
    <p:sldId id="268" r:id="rId17"/>
    <p:sldId id="275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1"/>
    <p:restoredTop sz="94810"/>
  </p:normalViewPr>
  <p:slideViewPr>
    <p:cSldViewPr snapToGrid="0" snapToObjects="1">
      <p:cViewPr>
        <p:scale>
          <a:sx n="120" d="100"/>
          <a:sy n="120" d="100"/>
        </p:scale>
        <p:origin x="144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Possible to estimate via a sum of individual point queries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Dyadic ranges reduce time complexity and appropriate error bounds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6280"/>
            <a:ext cx="14478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6" y="1891030"/>
            <a:ext cx="326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/>
          <p:nvPr/>
        </p:nvCxnSpPr>
        <p:spPr>
          <a:xfrm flipH="1">
            <a:off x="4090718" y="2705447"/>
            <a:ext cx="555995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>
            <a:off x="3461803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50832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529684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007327" y="4909723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484970" y="489857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95861" y="4909723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87553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584715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72810" y="4928598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430886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0199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5543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80351" y="2705447"/>
            <a:ext cx="466727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659" y="2447365"/>
            <a:ext cx="368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insert pseudocode once 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3325371" y="2976880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987863" y="1940560"/>
            <a:ext cx="3373495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80883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672080" y="5239140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4389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CM</a:t>
            </a:r>
            <a:r>
              <a:rPr lang="en-US" baseline="-25000" smtClean="0"/>
              <a:t>0</a:t>
            </a:r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9215289" y="3208774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215289" y="4431758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215289" y="542180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8" grpId="0" animBg="1"/>
      <p:bldP spid="134" grpId="0" animBg="1"/>
      <p:bldP spid="136" grpId="0" animBg="1"/>
      <p:bldP spid="9" grpId="0"/>
      <p:bldP spid="142" grpId="0"/>
      <p:bldP spid="145" grpId="0"/>
      <p:bldP spid="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5659" y="2447365"/>
            <a:ext cx="368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insert pseudocode once 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239140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543549" y="5225760"/>
            <a:ext cx="560494" cy="833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80883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950142" y="4180883"/>
            <a:ext cx="1037722" cy="833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976880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3325371" y="2973706"/>
            <a:ext cx="1714462" cy="833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7863" y="1940560"/>
            <a:ext cx="3373495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037059" y="1949117"/>
            <a:ext cx="3324299" cy="833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224388" y="2170456"/>
            <a:ext cx="208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CM</a:t>
            </a:r>
            <a:r>
              <a:rPr lang="en-US" baseline="-25000" smtClean="0"/>
              <a:t>0</a:t>
            </a:r>
            <a:r>
              <a:rPr lang="en-US" smtClean="0"/>
              <a:t>: Update </a:t>
            </a:r>
            <a:r>
              <a:rPr lang="en-US" dirty="0" smtClean="0"/>
              <a:t>r(1,8)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215288" y="320877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215288" y="4431758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215288" y="5421806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: Update r(2)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5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1" grpId="0" animBg="1"/>
      <p:bldP spid="83" grpId="0" animBg="1"/>
      <p:bldP spid="84" grpId="0" animBg="1"/>
      <p:bldP spid="9" grpId="0"/>
      <p:bldP spid="142" grpId="0"/>
      <p:bldP spid="145" grpId="0"/>
      <p:bldP spid="1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Estimation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5659" y="2447365"/>
            <a:ext cx="368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smtClean="0"/>
              <a:t>insert pseudocode once 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239140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252292" y="5241079"/>
            <a:ext cx="547721" cy="8097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43547" y="5246356"/>
            <a:ext cx="556101" cy="8097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80883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880598" y="4180883"/>
            <a:ext cx="1092309" cy="833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76839" y="4180883"/>
            <a:ext cx="1092309" cy="833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976880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7863" y="1940560"/>
            <a:ext cx="3373495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224387" y="2170456"/>
            <a:ext cx="24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Nothing from this level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215287" y="3208774"/>
            <a:ext cx="238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Nothing from this level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215288" y="4431758"/>
            <a:ext cx="238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smtClean="0"/>
              <a:t>for r[3,4] + r[5,6]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215287" y="5421806"/>
            <a:ext cx="224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 for r[2] + r[7]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Estimate: a[2,7] </a:t>
            </a:r>
          </a:p>
        </p:txBody>
      </p:sp>
    </p:spTree>
    <p:extLst>
      <p:ext uri="{BB962C8B-B14F-4D97-AF65-F5344CB8AC3E}">
        <p14:creationId xmlns:p14="http://schemas.microsoft.com/office/powerpoint/2010/main" val="11889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3" grpId="0" animBg="1"/>
      <p:bldP spid="9" grpId="0"/>
      <p:bldP spid="142" grpId="0"/>
      <p:bldP spid="145" grpId="0"/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Error bounds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6639"/>
            <a:ext cx="6934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2256"/>
            <a:ext cx="5867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Introduction and Problem Statement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3091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bounds proof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2705"/>
            <a:ext cx="5207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5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19  21   68   66   42  80   95   4    18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20534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4212</TotalTime>
  <Words>700</Words>
  <Application>Microsoft Macintosh PowerPoint</Application>
  <PresentationFormat>Widescreen</PresentationFormat>
  <Paragraphs>168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Retrospect</vt:lpstr>
      <vt:lpstr>PowerPoint Presentation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The Count-Min Sketch and Its Applications</vt:lpstr>
      <vt:lpstr>Range Query</vt:lpstr>
      <vt:lpstr>Dyadic Ranges</vt:lpstr>
      <vt:lpstr>Range Queries Algorithm: updates</vt:lpstr>
      <vt:lpstr>Dyadic Ranges</vt:lpstr>
      <vt:lpstr>Range Queries Algorithm: updates</vt:lpstr>
      <vt:lpstr>Range Query: Update</vt:lpstr>
      <vt:lpstr>Range Queries Algorithm: Estimation</vt:lpstr>
      <vt:lpstr>Range Query: Update</vt:lpstr>
      <vt:lpstr>Range Query: Error bounds</vt:lpstr>
      <vt:lpstr>Error bounds proof</vt:lpstr>
      <vt:lpstr>Error bounds proof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Matthew Ige</cp:lastModifiedBy>
  <cp:revision>56</cp:revision>
  <dcterms:created xsi:type="dcterms:W3CDTF">2016-12-08T22:38:32Z</dcterms:created>
  <dcterms:modified xsi:type="dcterms:W3CDTF">2016-12-13T01:12:40Z</dcterms:modified>
</cp:coreProperties>
</file>