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58" r:id="rId4"/>
    <p:sldId id="264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751"/>
  </p:normalViewPr>
  <p:slideViewPr>
    <p:cSldViewPr snapToGrid="0" snapToObjects="1">
      <p:cViewPr>
        <p:scale>
          <a:sx n="400" d="100"/>
          <a:sy n="400" d="100"/>
        </p:scale>
        <p:origin x="-7408" y="-10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5B02-70E6-674C-BD1F-6A7F778A89D9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0A62E-9372-6E43-814B-0B1F17E5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3047AA-ACB6-D34A-9274-C4E96F83774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3047AA-ACB6-D34A-9274-C4E96F83774F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Introduction and Problem Statement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Inner Product Queries: algorithm and bounds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3091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1174173" y="1932918"/>
            <a:ext cx="8434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picked independently and uniformly from a 2-universal hash family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 Min Sketch Construction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500278" y="2706871"/>
            <a:ext cx="5108115" cy="2545596"/>
            <a:chOff x="2023871" y="1948455"/>
            <a:chExt cx="5108115" cy="2545596"/>
          </a:xfrm>
        </p:grpSpPr>
        <p:sp>
          <p:nvSpPr>
            <p:cNvPr id="64" name="Rectangle 63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81" y="1878026"/>
            <a:ext cx="3198377" cy="470769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9910803" y="3333669"/>
            <a:ext cx="451696" cy="1850596"/>
            <a:chOff x="9113002" y="3249976"/>
            <a:chExt cx="451696" cy="1850596"/>
          </a:xfrm>
        </p:grpSpPr>
        <p:sp>
          <p:nvSpPr>
            <p:cNvPr id="79" name="TextBox 78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50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8946"/>
            <a:ext cx="8976992" cy="20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727334" y="3584779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88289" y="3584773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323" y="4971590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7331" y="4647904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7332" y="4295889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27333" y="3942567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053617" y="3584773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V="1">
            <a:off x="4727332" y="3439242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549722" y="3603333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06" y="2792321"/>
            <a:ext cx="1687386" cy="6410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74" y="4285589"/>
            <a:ext cx="1568404" cy="51947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6468319" y="3181396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21814" y="288900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>
                <a:solidFill>
                  <a:srgbClr val="0070C0"/>
                </a:solidFill>
              </a:rPr>
              <a:t>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583614" y="2207546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 , </a:t>
            </a:r>
            <a:r>
              <a:rPr lang="en-US" sz="3200" dirty="0" err="1" smtClean="0">
                <a:solidFill>
                  <a:srgbClr val="0070C0"/>
                </a:solidFill>
              </a:rPr>
              <a:t>c</a:t>
            </a:r>
            <a:r>
              <a:rPr lang="en-US" sz="32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21819" y="3468067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21814" y="4047125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21808" y="458323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816588" y="515837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11472" y="3941504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41716" y="4302723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83294" y="4654981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6675" y="4995710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756930" y="4374492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565601" y="3879835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476140" y="4821807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948030" y="5259859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-0.01967 L 0.51081 -0.021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/>
      <p:bldP spid="41" grpId="2"/>
      <p:bldP spid="9" grpId="0"/>
      <p:bldP spid="48" grpId="0"/>
      <p:bldP spid="48" grpId="2"/>
      <p:bldP spid="58" grpId="0"/>
      <p:bldP spid="58" grpId="1"/>
      <p:bldP spid="69" grpId="0"/>
      <p:bldP spid="69" grpId="1"/>
      <p:bldP spid="71" grpId="0"/>
      <p:bldP spid="80" grpId="0" animBg="1"/>
      <p:bldP spid="82" grpId="0" animBg="1"/>
      <p:bldP spid="88" grpId="0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Inner Product Queries: algorithm and bounds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13132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Algorithm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6447"/>
            <a:ext cx="2215420" cy="750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1907676"/>
            <a:ext cx="5251565" cy="78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3370"/>
            <a:ext cx="7092812" cy="30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432305" y="332142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23   18  35    1    48   90  63   27   3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32294" y="470823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19  </a:t>
            </a:r>
            <a:r>
              <a:rPr lang="en-US" dirty="0" smtClean="0">
                <a:solidFill>
                  <a:schemeClr val="tx1"/>
                </a:solidFill>
              </a:rPr>
              <a:t>21   </a:t>
            </a:r>
            <a:r>
              <a:rPr lang="en-US" dirty="0" smtClean="0">
                <a:solidFill>
                  <a:schemeClr val="tx1"/>
                </a:solidFill>
              </a:rPr>
              <a:t>68   </a:t>
            </a:r>
            <a:r>
              <a:rPr lang="en-US" dirty="0" smtClean="0">
                <a:solidFill>
                  <a:schemeClr val="tx1"/>
                </a:solidFill>
              </a:rPr>
              <a:t>66   42  80   95   4    18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32302" y="438454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73   26  22   32   14  88   78   31  12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2303" y="403253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98   2     8    52    0    37   25  17    7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32304" y="367921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19  20   73   15  19    9    84   36  11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758588" y="3321416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526785" y="2625651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count[1,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35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26785" y="3783768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count[3,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26779" y="4319876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count[4,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</a:t>
            </a:r>
            <a:r>
              <a:rPr lang="en-US" sz="3200" dirty="0" smtClean="0">
                <a:solidFill>
                  <a:schemeClr val="accent1"/>
                </a:solidFill>
              </a:rPr>
              <a:t>12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21559" y="4895013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count[5,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6779" y="3200998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</a:t>
            </a:r>
            <a:r>
              <a:rPr lang="en-US" sz="3200" dirty="0" smtClean="0">
                <a:solidFill>
                  <a:schemeClr val="accent1"/>
                </a:solidFill>
              </a:rPr>
              <a:t>19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8998"/>
            <a:ext cx="5251565" cy="789451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 Queries Algorithm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526779" y="3201809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19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78977" y="4391626"/>
            <a:ext cx="356343" cy="340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0855" y="3325308"/>
            <a:ext cx="374537" cy="35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35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34988" y="3679210"/>
            <a:ext cx="329184" cy="362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33907" y="4041605"/>
            <a:ext cx="373798" cy="350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60730" y="4733780"/>
            <a:ext cx="374904" cy="329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5461901" y="2918039"/>
            <a:ext cx="3064884" cy="5253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969836" y="4111135"/>
            <a:ext cx="1605959" cy="1136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10223" y="3616478"/>
            <a:ext cx="3816563" cy="1784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3"/>
          </p:cNvCxnSpPr>
          <p:nvPr/>
        </p:nvCxnSpPr>
        <p:spPr>
          <a:xfrm flipH="1">
            <a:off x="7738057" y="4558450"/>
            <a:ext cx="83680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075116" y="4928771"/>
            <a:ext cx="3471795" cy="2456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8" grpId="0"/>
      <p:bldP spid="69" grpId="0"/>
      <p:bldP spid="71" grpId="0"/>
      <p:bldP spid="44" grpId="0"/>
      <p:bldP spid="57" grpId="0"/>
      <p:bldP spid="59" grpId="0" animBg="1"/>
      <p:bldP spid="64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4018</TotalTime>
  <Words>336</Words>
  <Application>Microsoft Macintosh PowerPoint</Application>
  <PresentationFormat>Widescreen</PresentationFormat>
  <Paragraphs>66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PowerPoint Presentation</vt:lpstr>
      <vt:lpstr>The Count-Min Sketch and Its Applications</vt:lpstr>
      <vt:lpstr>Count Min Sketch Construction</vt:lpstr>
      <vt:lpstr>Count-Min Sketch Updates</vt:lpstr>
      <vt:lpstr>Count-Min Sketch Updates</vt:lpstr>
      <vt:lpstr>The Count-Min Sketch and Its Applications</vt:lpstr>
      <vt:lpstr>Point Queries Algorithm</vt:lpstr>
      <vt:lpstr>Point Queries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wagner</dc:creator>
  <cp:lastModifiedBy>emily wagner</cp:lastModifiedBy>
  <cp:revision>42</cp:revision>
  <dcterms:created xsi:type="dcterms:W3CDTF">2016-12-08T22:38:32Z</dcterms:created>
  <dcterms:modified xsi:type="dcterms:W3CDTF">2016-12-11T17:37:32Z</dcterms:modified>
</cp:coreProperties>
</file>