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4"/>
    <p:restoredTop sz="94751"/>
  </p:normalViewPr>
  <p:slideViewPr>
    <p:cSldViewPr snapToGrid="0" snapToObjects="1">
      <p:cViewPr>
        <p:scale>
          <a:sx n="123" d="100"/>
          <a:sy n="123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47795" y="2528964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57" y="2272697"/>
            <a:ext cx="3198377" cy="477277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8453721" y="3268128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05015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1110" y="332141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5014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5015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5015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5015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37643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5050153" y="317588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858255" y="333997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27" y="2528964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5" y="4022232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791140" y="291803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44635" y="262565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46480" y="2078959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44640" y="320471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44635" y="378376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629" y="431987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39409" y="489501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4293" y="367814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64537" y="403936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06115" y="439162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89496" y="473235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079751" y="411113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888422" y="361647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798961" y="455845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8270851" y="499650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05015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1110" y="332141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5014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5015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5015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5015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37643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5050153" y="317588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858255" y="333997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27" y="2528964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5" y="4022232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791140" y="291803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44635" y="262565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46480" y="2078959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44640" y="320471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44635" y="378376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629" y="431987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39409" y="489501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4293" y="367814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764537" y="403936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06115" y="439162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89496" y="473235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079751" y="411113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888422" y="361647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798961" y="455845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8270851" y="499650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1"/>
      <p:bldP spid="9" grpId="0"/>
      <p:bldP spid="48" grpId="0"/>
      <p:bldP spid="48" grpId="1"/>
      <p:bldP spid="58" grpId="0"/>
      <p:bldP spid="58" grpId="1"/>
      <p:bldP spid="69" grpId="0"/>
      <p:bldP spid="69" grpId="1"/>
      <p:bldP spid="71" grpId="0"/>
      <p:bldP spid="71" grpId="1"/>
      <p:bldP spid="80" grpId="0" animBg="1"/>
      <p:bldP spid="82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1143</TotalTime>
  <Words>213</Words>
  <Application>Microsoft Macintosh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Count Min Sketch Construction</vt:lpstr>
      <vt:lpstr>Count Min Sketch Updates</vt:lpstr>
      <vt:lpstr>Point Queries</vt:lpstr>
      <vt:lpstr>Count Min Sketch Updates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emily wagner</cp:lastModifiedBy>
  <cp:revision>23</cp:revision>
  <dcterms:created xsi:type="dcterms:W3CDTF">2016-12-08T22:38:32Z</dcterms:created>
  <dcterms:modified xsi:type="dcterms:W3CDTF">2016-12-09T17:42:04Z</dcterms:modified>
</cp:coreProperties>
</file>