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746" autoAdjust="0"/>
  </p:normalViewPr>
  <p:slideViewPr>
    <p:cSldViewPr snapToGrid="0">
      <p:cViewPr varScale="1">
        <p:scale>
          <a:sx n="48" d="100"/>
          <a:sy n="48" d="100"/>
        </p:scale>
        <p:origin x="136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0E58D-8B0D-A0A8-4BDC-678F0CB81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65D4FE-7204-059C-19A4-5E95056B0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31935-D48D-9823-B6CC-807AC7AD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C839-D6B0-4FCE-870D-942D02A914CE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5D2324-0D98-0E0E-4248-0F0CDC47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61FED2-A341-63C5-D2C3-3A58CC68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ACC-D3FB-4EB6-AA6E-D7D91A688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97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7A6BF-DB67-8AD7-2AE8-A025DACC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4F45B3-1BB9-539C-C437-2EC429DD9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333554-958D-E2EF-CE62-59D965C0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C839-D6B0-4FCE-870D-942D02A914CE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6381B0-69AF-0373-5568-C6FB0B2A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FE6BFE-24A2-623C-0B12-CBD20D4B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ACC-D3FB-4EB6-AA6E-D7D91A688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31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A25446-58C1-5070-F49F-38207F46F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BB0281-FCFF-F2A0-17FA-B607EB5AB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29C0A5-7445-FB79-E79B-D5930279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C839-D6B0-4FCE-870D-942D02A914CE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C079CA-7319-7B62-CC39-565B40A2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1873D2-37E8-6E8B-79FA-575C4F47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ACC-D3FB-4EB6-AA6E-D7D91A688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52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6E2A-CBF3-9DA8-59A7-036CAF97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5B7D8B-B662-9259-5E79-7C363134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6B0B77-980B-7D05-28EC-2F77BA23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C839-D6B0-4FCE-870D-942D02A914CE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CAC3CA-192C-A2DC-572B-E8199D12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4939C5-7080-C3BB-D899-D2082AF9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ACC-D3FB-4EB6-AA6E-D7D91A688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27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3B46C-EF9B-1FFD-1CEA-10B54898F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E43D6F-510A-1FD4-63BC-0FD1C421A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D48D7-6A71-04ED-5393-5572A686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C839-D6B0-4FCE-870D-942D02A914CE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790B1C-56C8-9D0F-520A-93B3F300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F11F92-DD2D-8EA8-1CFB-7FAC075A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ACC-D3FB-4EB6-AA6E-D7D91A688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03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735C8-93FF-C726-831C-EC311D8B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B91536-E1AC-9EE5-8632-DC9FF8992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13721C-D5D4-4BBD-E307-296293F0F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916D8-CDE8-C7C7-3DB5-FCF5961D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C839-D6B0-4FCE-870D-942D02A914CE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0EA618-73EC-EC17-D6C4-F63280A5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718775-A1AC-DEE7-57FF-B0C615D0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ACC-D3FB-4EB6-AA6E-D7D91A688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6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8D85A-B508-27A2-21D8-16C98FDE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815611-3C13-2A80-320F-93E63FD3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E47BA8-D5B9-9A12-34CD-6375FB67A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68539F-A1B8-E25B-8A4F-CF7CF470B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3FE217-D318-3399-DE86-73F41EB0D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1CE9D6-6247-3903-9075-E1049FCF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C839-D6B0-4FCE-870D-942D02A914CE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91886E-8CF8-5AD9-F885-F04E091A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C25604-A1D5-94C9-6C85-008128B3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ACC-D3FB-4EB6-AA6E-D7D91A688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60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2C4A9-3229-4943-E909-B493736D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EA6F41-9B91-CDDB-1537-2B8A560A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C839-D6B0-4FCE-870D-942D02A914CE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ED56BE-1084-F244-995B-B73FCCE1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39BDD2-280F-96E6-380F-C05C8505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ACC-D3FB-4EB6-AA6E-D7D91A688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88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F0D1905-203B-25C6-7172-20CA6C5E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C839-D6B0-4FCE-870D-942D02A914CE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3C68A4-2EFE-812E-7297-A1D5A6A3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DC7CEB-B158-5D79-4914-4765B720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ACC-D3FB-4EB6-AA6E-D7D91A688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70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B9C77-56CA-8357-6913-03532588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69667F-64F2-D21D-CA98-EDB4ADA4F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4F3FF0-065E-0BF0-0BD5-76820ABA8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3A72EB-73AB-4F53-E6C6-45B13ACC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C839-D6B0-4FCE-870D-942D02A914CE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381562-F96F-F360-FB5E-3C89C05E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93FCE1-F563-75A9-F844-CBE5E5F7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ACC-D3FB-4EB6-AA6E-D7D91A688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25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D68C6-FD28-14C7-DFCD-B8DF65FC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3AED4B-35CC-F885-F5AD-49F3857CB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46600-7E77-40CC-6E33-C852BB855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9839E7-B1B4-7DF5-53AC-9D94C318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C839-D6B0-4FCE-870D-942D02A914CE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2608EA-3B4B-92FE-ABD6-8F2EC858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127EF2-3307-AB30-7006-A82FD854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ACC-D3FB-4EB6-AA6E-D7D91A688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85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8C32E1-CA97-6063-C1C7-585590E5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86E7A1-7F56-BD5C-2003-DA6B31481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C793BC-0FDC-4AA1-D2F0-9E2F5B746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4C839-D6B0-4FCE-870D-942D02A914CE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066BFA-7356-8BBE-E3F5-A7C39B31F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AB8835-1AD1-EC9C-92E6-DBCE5B411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D64ACC-D3FB-4EB6-AA6E-D7D91A688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42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0632F-FA13-2D21-D979-2EF56E168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4C1B81-B1D8-F6DB-CD1C-5F3ADA2BA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894BC8D-C8E5-914C-02CA-111EC66FB6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CE2F6"/>
              </a:gs>
              <a:gs pos="100000">
                <a:schemeClr val="accent5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77A2145-9234-D148-9BB4-114AE8DDD4A7}"/>
              </a:ext>
            </a:extLst>
          </p:cNvPr>
          <p:cNvSpPr/>
          <p:nvPr/>
        </p:nvSpPr>
        <p:spPr>
          <a:xfrm>
            <a:off x="125260" y="1122363"/>
            <a:ext cx="5636713" cy="3036278"/>
          </a:xfrm>
          <a:prstGeom prst="rect">
            <a:avLst/>
          </a:prstGeom>
          <a:gradFill>
            <a:gsLst>
              <a:gs pos="0">
                <a:srgbClr val="BCE2F6"/>
              </a:gs>
              <a:gs pos="100000">
                <a:srgbClr val="BCE2F6"/>
              </a:gs>
            </a:gsLst>
            <a:lin ang="5400000" scaled="1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2562E96-BE72-5D8E-9B1F-EB22FF214525}"/>
              </a:ext>
            </a:extLst>
          </p:cNvPr>
          <p:cNvSpPr/>
          <p:nvPr/>
        </p:nvSpPr>
        <p:spPr>
          <a:xfrm>
            <a:off x="6096000" y="1122363"/>
            <a:ext cx="5866356" cy="3036278"/>
          </a:xfrm>
          <a:prstGeom prst="rect">
            <a:avLst/>
          </a:prstGeom>
          <a:gradFill>
            <a:gsLst>
              <a:gs pos="0">
                <a:srgbClr val="BCE2F6"/>
              </a:gs>
              <a:gs pos="100000">
                <a:srgbClr val="BCE2F6"/>
              </a:gs>
            </a:gsLst>
            <a:lin ang="5400000" scaled="1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8C16042-53FB-0743-3608-71AB11969D17}"/>
              </a:ext>
            </a:extLst>
          </p:cNvPr>
          <p:cNvSpPr/>
          <p:nvPr/>
        </p:nvSpPr>
        <p:spPr>
          <a:xfrm>
            <a:off x="125259" y="4346532"/>
            <a:ext cx="5636713" cy="2511468"/>
          </a:xfrm>
          <a:prstGeom prst="rect">
            <a:avLst/>
          </a:prstGeom>
          <a:gradFill>
            <a:gsLst>
              <a:gs pos="0">
                <a:srgbClr val="BCE2F6"/>
              </a:gs>
              <a:gs pos="100000">
                <a:srgbClr val="BCE2F6"/>
              </a:gs>
            </a:gsLst>
            <a:lin ang="5400000" scaled="1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0AD90BD-064A-7F07-9298-0BE7F22F2E38}"/>
              </a:ext>
            </a:extLst>
          </p:cNvPr>
          <p:cNvSpPr/>
          <p:nvPr/>
        </p:nvSpPr>
        <p:spPr>
          <a:xfrm>
            <a:off x="6096000" y="4346532"/>
            <a:ext cx="5866356" cy="2511467"/>
          </a:xfrm>
          <a:prstGeom prst="rect">
            <a:avLst/>
          </a:prstGeom>
          <a:gradFill>
            <a:gsLst>
              <a:gs pos="0">
                <a:srgbClr val="BCE2F6"/>
              </a:gs>
              <a:gs pos="100000">
                <a:srgbClr val="BCE2F6"/>
              </a:gs>
            </a:gsLst>
            <a:lin ang="5400000" scaled="1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360679-10A3-A051-B0F1-B66C357429DF}"/>
              </a:ext>
            </a:extLst>
          </p:cNvPr>
          <p:cNvSpPr/>
          <p:nvPr/>
        </p:nvSpPr>
        <p:spPr>
          <a:xfrm>
            <a:off x="125258" y="153804"/>
            <a:ext cx="2539883" cy="671386"/>
          </a:xfrm>
          <a:prstGeom prst="rect">
            <a:avLst/>
          </a:prstGeom>
          <a:gradFill>
            <a:gsLst>
              <a:gs pos="0">
                <a:srgbClr val="BCE2F6"/>
              </a:gs>
              <a:gs pos="100000">
                <a:srgbClr val="BCE2F6"/>
              </a:gs>
            </a:gsLst>
            <a:lin ang="5400000" scaled="1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1837109-6EC4-96C4-F12A-E6C507DF53F1}"/>
              </a:ext>
            </a:extLst>
          </p:cNvPr>
          <p:cNvSpPr/>
          <p:nvPr/>
        </p:nvSpPr>
        <p:spPr>
          <a:xfrm>
            <a:off x="2790399" y="153804"/>
            <a:ext cx="2539883" cy="671386"/>
          </a:xfrm>
          <a:prstGeom prst="rect">
            <a:avLst/>
          </a:prstGeom>
          <a:gradFill>
            <a:gsLst>
              <a:gs pos="0">
                <a:srgbClr val="BCE2F6"/>
              </a:gs>
              <a:gs pos="100000">
                <a:srgbClr val="BCE2F6"/>
              </a:gs>
            </a:gsLst>
            <a:lin ang="5400000" scaled="1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0909D8-C4B5-CA3F-AB25-D4DB851D9E45}"/>
              </a:ext>
            </a:extLst>
          </p:cNvPr>
          <p:cNvSpPr/>
          <p:nvPr/>
        </p:nvSpPr>
        <p:spPr>
          <a:xfrm>
            <a:off x="5455540" y="153804"/>
            <a:ext cx="2539883" cy="671386"/>
          </a:xfrm>
          <a:prstGeom prst="rect">
            <a:avLst/>
          </a:prstGeom>
          <a:gradFill>
            <a:gsLst>
              <a:gs pos="0">
                <a:srgbClr val="BCE2F6"/>
              </a:gs>
              <a:gs pos="100000">
                <a:srgbClr val="BCE2F6"/>
              </a:gs>
            </a:gsLst>
            <a:lin ang="5400000" scaled="1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048D26-9E9B-5835-5B6C-B0E05D42CF05}"/>
              </a:ext>
            </a:extLst>
          </p:cNvPr>
          <p:cNvSpPr/>
          <p:nvPr/>
        </p:nvSpPr>
        <p:spPr>
          <a:xfrm>
            <a:off x="8131659" y="153804"/>
            <a:ext cx="1926741" cy="876484"/>
          </a:xfrm>
          <a:prstGeom prst="rect">
            <a:avLst/>
          </a:prstGeom>
          <a:gradFill>
            <a:gsLst>
              <a:gs pos="0">
                <a:srgbClr val="BCE2F6"/>
              </a:gs>
              <a:gs pos="100000">
                <a:srgbClr val="BCE2F6"/>
              </a:gs>
            </a:gsLst>
            <a:lin ang="5400000" scaled="1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76C8FD1-AB15-2E10-891A-DA346640E8D2}"/>
              </a:ext>
            </a:extLst>
          </p:cNvPr>
          <p:cNvSpPr/>
          <p:nvPr/>
        </p:nvSpPr>
        <p:spPr>
          <a:xfrm>
            <a:off x="10194637" y="153804"/>
            <a:ext cx="1926742" cy="876484"/>
          </a:xfrm>
          <a:prstGeom prst="rect">
            <a:avLst/>
          </a:prstGeom>
          <a:gradFill>
            <a:gsLst>
              <a:gs pos="0">
                <a:srgbClr val="BCE2F6"/>
              </a:gs>
              <a:gs pos="100000">
                <a:srgbClr val="BCE2F6"/>
              </a:gs>
            </a:gsLst>
            <a:lin ang="5400000" scaled="1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E1DB3D3-66A7-67E6-19C9-53A69477C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23" y="256723"/>
            <a:ext cx="541825" cy="5418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4F7DDE2-1F14-F1D2-4090-97412CE1E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17" y="231002"/>
            <a:ext cx="551423" cy="56754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FA4E7A3-2B1E-568F-89AF-3E72EDC72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567" y="231002"/>
            <a:ext cx="528965" cy="5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56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Eduarda Wakamoto</dc:creator>
  <cp:lastModifiedBy>Eduarda Wakamoto</cp:lastModifiedBy>
  <cp:revision>7</cp:revision>
  <dcterms:created xsi:type="dcterms:W3CDTF">2025-06-21T23:53:30Z</dcterms:created>
  <dcterms:modified xsi:type="dcterms:W3CDTF">2025-06-22T05:26:38Z</dcterms:modified>
</cp:coreProperties>
</file>