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5FD57-8411-9A24-2594-DECD65D8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B5C83-9ADE-0C82-C24B-EAC3711A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F3146-EF2C-4F3D-0D28-7BEAD18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6B365-7B16-A314-6389-A57C1D95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64105-C055-EF3C-1F0C-46910A6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8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EBDA9-3AA6-F0FD-E998-C2FA4315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55B8A-2803-72F9-A7CF-7FF312BF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82807-3F61-AA1D-70F6-65AEF564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83B64-EB12-B4AA-5BEE-AF7E3D6B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C8498-058C-46F9-D0BC-5279565E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9F7B4F-98E3-E5EB-63E7-77F470DF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68826-5497-05C1-F5FA-C9C9ED51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BDCF3-7214-EC15-80AC-9473A7BE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EDF2C-F652-5629-C44B-EA6E8E44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69D23-145C-8F5C-90B8-468AB217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01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E4598-8BA7-2305-9EF0-4152652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1B626-7CBA-D966-A9B6-EC84FA75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3EC899-93C1-BA8E-1DAB-A02E4E48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F311A-D4BD-B3D0-80A7-66A2C15E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19234-AD2E-CBC4-FFAF-1100F1EC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F7A91-9B68-A5C0-4609-6F71B7E7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9BBAD-A983-14BB-679D-0FB741FE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2AB1B-5793-3A2A-F3D2-231C104F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CAB442-E049-8C12-899A-2F5448C5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31502-9E8F-75F9-A398-2F096316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EC01F-75EE-972A-252C-7B6A3E59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3CF9D-C879-BFC6-F3A8-47DF14B5F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C719A-DB8D-85B7-079A-A60268C6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80BDCB-E781-1508-064A-32DD572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54144-F0C2-3D1A-A243-F413144B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CE0D86-CECB-3DF5-8CB2-67822AB8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3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5BB71-8694-2B2F-BF14-4385386B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80A5A-F805-4578-6F71-F34ABF1B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E272B7-1E4E-F8C5-87AF-1FCF999C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39F7FC-DAF3-3D18-A3A6-5924D77E8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6D881E-E858-BD4C-1FE6-399F90FA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8F8CE8-346A-608A-F20F-CC9B7E40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92418C-7281-4B41-E30B-1AF4100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AC7FB2-8901-352A-982F-C95BA9A1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2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BB02-D96B-ADD9-4406-DF7977F8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6F1016-ABFA-FF95-33C4-E261695B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FF225-AAC4-7983-770B-78878B4B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9DD044-F168-FDF3-F272-53B0E27F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08ABD7-A32C-2899-DB8E-5C22EE3D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E6A6EA-FD8A-C7BE-B972-47D02CAD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693A6D-9E20-ACC1-71D5-3946CB63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4284D-6E83-1863-5280-3789E4D7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B7289-E6E5-7029-134B-125E2B0B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3DA0F-0026-FC11-1D90-DF100CDD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DA961B-499F-7299-3021-0CF4603D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D38527-9EE1-8CC9-65A3-C4BA0CA0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9DA09A-08C9-EB35-3695-4A72AF5D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D7999-9BDF-CE28-1450-BFDFB7B1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560AFB-7CCA-1913-8EF4-0D7BE0151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46107D-76C4-4B32-FE11-14E5EE4D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F33927-DF09-8DD0-7C03-9CE9CCF3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A10E1-4589-8EE3-BCE8-932A6FEB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B4F483-CD60-EBF7-1330-21ECE9A4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0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B7D58-28A6-838A-AB09-CEE47958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D0961-1F5A-B0A9-A1F2-AC087BF1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74B9E-018F-DA36-CA25-2A92C1E7D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50447-830A-4D54-A660-00AA95742599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7AD6A-CC86-3829-212B-141802023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C7FE3-45D0-E652-B764-8D5437A4A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E9A73-E0D2-4A4A-8F12-5DAAD6746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8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68294-C42B-E2FA-8051-181F0534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C55C-F97B-E288-CF75-F1F434238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62537-748F-0D3A-E3DB-B13104B34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AA2786-89CC-2FE7-5224-76B4B25AE166}"/>
              </a:ext>
            </a:extLst>
          </p:cNvPr>
          <p:cNvSpPr/>
          <p:nvPr/>
        </p:nvSpPr>
        <p:spPr>
          <a:xfrm>
            <a:off x="0" y="0"/>
            <a:ext cx="12192000" cy="6840000"/>
          </a:xfrm>
          <a:prstGeom prst="roundRect">
            <a:avLst>
              <a:gd name="adj" fmla="val 4580"/>
            </a:avLst>
          </a:prstGeom>
          <a:gradFill>
            <a:gsLst>
              <a:gs pos="0">
                <a:srgbClr val="FF424D"/>
              </a:gs>
              <a:gs pos="25000">
                <a:srgbClr val="FF424D"/>
              </a:gs>
              <a:gs pos="50000">
                <a:srgbClr val="FF424D"/>
              </a:gs>
              <a:gs pos="75000">
                <a:srgbClr val="FF42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37091F-5ABA-70F6-0AFA-8B12B585275E}"/>
              </a:ext>
            </a:extLst>
          </p:cNvPr>
          <p:cNvSpPr/>
          <p:nvPr/>
        </p:nvSpPr>
        <p:spPr>
          <a:xfrm>
            <a:off x="235908" y="1699713"/>
            <a:ext cx="5795375" cy="5010411"/>
          </a:xfrm>
          <a:prstGeom prst="roundRect">
            <a:avLst>
              <a:gd name="adj" fmla="val 7417"/>
            </a:avLst>
          </a:prstGeom>
          <a:solidFill>
            <a:srgbClr val="FF424D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65CA17-F5DF-7253-35C2-9E9D75C00A76}"/>
              </a:ext>
            </a:extLst>
          </p:cNvPr>
          <p:cNvSpPr/>
          <p:nvPr/>
        </p:nvSpPr>
        <p:spPr>
          <a:xfrm>
            <a:off x="300625" y="338203"/>
            <a:ext cx="1878904" cy="914400"/>
          </a:xfrm>
          <a:prstGeom prst="roundRect">
            <a:avLst/>
          </a:prstGeom>
          <a:solidFill>
            <a:srgbClr val="FF424D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B44102-F814-C036-2B54-0A0FB1BC2817}"/>
              </a:ext>
            </a:extLst>
          </p:cNvPr>
          <p:cNvSpPr/>
          <p:nvPr/>
        </p:nvSpPr>
        <p:spPr>
          <a:xfrm>
            <a:off x="2329841" y="463463"/>
            <a:ext cx="1878904" cy="658900"/>
          </a:xfrm>
          <a:prstGeom prst="roundRect">
            <a:avLst/>
          </a:prstGeom>
          <a:solidFill>
            <a:srgbClr val="FF424D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3DFB2DC-5B9C-4D88-FA78-C2D77B09002C}"/>
              </a:ext>
            </a:extLst>
          </p:cNvPr>
          <p:cNvSpPr/>
          <p:nvPr/>
        </p:nvSpPr>
        <p:spPr>
          <a:xfrm>
            <a:off x="4296427" y="463463"/>
            <a:ext cx="1799573" cy="6589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9A82EDD-3691-9902-8447-EC923D3CC6BE}"/>
              </a:ext>
            </a:extLst>
          </p:cNvPr>
          <p:cNvSpPr/>
          <p:nvPr/>
        </p:nvSpPr>
        <p:spPr>
          <a:xfrm>
            <a:off x="6663847" y="2833319"/>
            <a:ext cx="5227528" cy="3876805"/>
          </a:xfrm>
          <a:prstGeom prst="roundRect">
            <a:avLst>
              <a:gd name="adj" fmla="val 9882"/>
            </a:avLst>
          </a:prstGeom>
          <a:solidFill>
            <a:srgbClr val="FF424D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D60CF2E-E649-B996-2966-B06C5027BC33}"/>
              </a:ext>
            </a:extLst>
          </p:cNvPr>
          <p:cNvSpPr/>
          <p:nvPr/>
        </p:nvSpPr>
        <p:spPr>
          <a:xfrm>
            <a:off x="6363222" y="238438"/>
            <a:ext cx="5624185" cy="2433677"/>
          </a:xfrm>
          <a:prstGeom prst="roundRect">
            <a:avLst>
              <a:gd name="adj" fmla="val 460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8C813C-232B-C0AF-01F3-244AE737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6" y="463463"/>
            <a:ext cx="513567" cy="5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2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Eduarda Wakamoto</dc:creator>
  <cp:lastModifiedBy>Eduarda Wakamoto</cp:lastModifiedBy>
  <cp:revision>16</cp:revision>
  <dcterms:created xsi:type="dcterms:W3CDTF">2025-05-05T03:23:25Z</dcterms:created>
  <dcterms:modified xsi:type="dcterms:W3CDTF">2025-05-05T14:49:43Z</dcterms:modified>
</cp:coreProperties>
</file>