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6BF"/>
    <a:srgbClr val="6F6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1624F-C8D3-8265-1B86-5AD4F206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70A08-88C5-1A75-FCD4-1619401C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E514A-A4E6-F26D-5BBA-32813BE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CC83-6D9E-2EED-6AE5-53ABFD1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32BE1-8E28-ED08-9463-93C4A476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7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E436-39C1-0442-316E-C1FCB0B2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BFF27-241A-F98A-D563-41D12EFC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8145C-C565-279F-1F72-9776771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5FB74-B67B-1407-9646-CB238F78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6CAF7-9394-0934-F9F6-6562228D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726FC8-D29D-58E0-6626-835AD865B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8D7562-AE14-4781-00F5-357B13EE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0F9EF-E06D-94BC-99D4-A46AE07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EA6E8-F859-70A3-3E77-77BBA37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3D5D-73B2-2A29-4276-1C4DE61E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3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07498-3547-AF85-120B-46DA8FE9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70074-05CF-10C3-06FD-5700FF97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3D064-7E73-5E38-AC7D-452D47C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EFB72-8AEB-A6AC-C4DA-B5ADD68C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CC91A-7442-0CAA-4319-0490B2D5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6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95F1B-EE5D-0839-3964-981745A2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66E410-9232-52AF-87D2-80AD2244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0A743-C428-2C87-E206-64BF0B67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A4CA9-4DCC-09F1-9CAC-A4169C64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CA629-2F57-0CB4-20C1-51F3F96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EA467-EA0C-BB87-0E36-AFB58C63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E601F-FE26-C975-1B1D-EB52BD3D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FF053A-B76A-DA01-CF44-02A9A1E4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67C362-5C14-821C-D51A-1236FA9A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B1A3B-9A93-0851-93C6-8A99383A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6614B-7F53-9F7B-6837-D649D84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99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AF49-4557-4EAC-C7B4-AD71BA8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39975-179A-7080-85C3-F966355DA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2458F-90BD-B42C-9699-66941F78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D0E85C-7E3E-1B88-7C7F-90F23290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741F7-F24D-FEDC-4977-C7FE4D1B0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D312E0-3E04-FC51-24F5-EAD08200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74E774-A828-4167-EACE-9FDAB8B2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A33DE-B769-656E-554F-92C7B0DC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93B62-C295-218D-82DF-52A727A4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BE828F-894D-5ABC-98CA-357DB7FE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7DB086-2C70-7362-BE18-3340062F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828B9F-7432-558D-E12B-0F4BABDD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8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22BF2F-DF5C-9E73-6F2C-D0650637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79F81F-3574-9B59-14B9-EB3CCB71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7AA3C-1F08-EF1E-D283-752B3118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D4E6F-5807-4DBD-7471-1B66A52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7E7D4-D1ED-10F9-4919-831B46BC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2DA1F-B2F4-CC62-1734-845F3019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B972A-6FD9-EC94-1C49-ED8CF7A3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8FD3C-087D-8634-9B77-E3CF4409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F92E13-5416-F33C-F035-4CBD92BA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4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A211-3A9B-CECA-0C0A-45A9FFA6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B46EAC-7B81-6916-F524-1FC5AE06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003A3-462E-DBC9-A79D-C52908EB1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29470E-B9EB-03A4-CE8C-86F9FC5C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34236-13B5-47D1-0358-BF1E3509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1D5C4-7955-05B9-9C95-69AA4D47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9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1C88A5-36E7-6C52-4170-8F8CDB32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925E6E-2125-B3CD-9A0F-B3D1A93E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FC3A6-C7FD-F689-ABEE-58C15FB9D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469A5-6637-41BE-BC18-4C7304FB2C94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AA72A-0358-7EA6-73DA-B8F23A52C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9D086-D7D1-7B99-C673-6C0DC49F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932C9-73A5-42B8-B316-485401018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8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F1AE-5672-0C28-1FFC-0B298087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E566D6A-ED5A-A000-E469-2C9A5CBC258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oundRect">
            <a:avLst>
              <a:gd name="adj" fmla="val 6804"/>
            </a:avLst>
          </a:prstGeom>
          <a:gradFill>
            <a:gsLst>
              <a:gs pos="25000">
                <a:srgbClr val="6E96BF"/>
              </a:gs>
              <a:gs pos="25000">
                <a:srgbClr val="6E96BF"/>
              </a:gs>
              <a:gs pos="50000">
                <a:srgbClr val="6E96BF"/>
              </a:gs>
              <a:gs pos="75000">
                <a:srgbClr val="6E96BF"/>
              </a:gs>
              <a:gs pos="100000">
                <a:srgbClr val="6F6EBF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2D0CBB-DFB6-21BC-4FF2-8459DF00148F}"/>
              </a:ext>
            </a:extLst>
          </p:cNvPr>
          <p:cNvSpPr/>
          <p:nvPr/>
        </p:nvSpPr>
        <p:spPr>
          <a:xfrm>
            <a:off x="377868" y="0"/>
            <a:ext cx="2465540" cy="576197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F981363-EE84-1763-BDC4-6083B7071B15}"/>
              </a:ext>
            </a:extLst>
          </p:cNvPr>
          <p:cNvSpPr/>
          <p:nvPr/>
        </p:nvSpPr>
        <p:spPr>
          <a:xfrm>
            <a:off x="3303740" y="1870"/>
            <a:ext cx="2617940" cy="576197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7D9753-CC73-BC07-FC9A-13C8B6A8A8D0}"/>
              </a:ext>
            </a:extLst>
          </p:cNvPr>
          <p:cNvSpPr/>
          <p:nvPr/>
        </p:nvSpPr>
        <p:spPr>
          <a:xfrm>
            <a:off x="6270322" y="0"/>
            <a:ext cx="2617940" cy="576197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8ADB4B-B161-C6A6-47FA-B7585F54C19F}"/>
              </a:ext>
            </a:extLst>
          </p:cNvPr>
          <p:cNvSpPr/>
          <p:nvPr/>
        </p:nvSpPr>
        <p:spPr>
          <a:xfrm>
            <a:off x="9196192" y="-1"/>
            <a:ext cx="2617940" cy="576197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6969D0-F9EF-C8F6-F882-076D7BA7DB41}"/>
              </a:ext>
            </a:extLst>
          </p:cNvPr>
          <p:cNvSpPr/>
          <p:nvPr/>
        </p:nvSpPr>
        <p:spPr>
          <a:xfrm>
            <a:off x="114822" y="845344"/>
            <a:ext cx="4394548" cy="2583656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F38DEF-8B3F-856D-99F9-D45E0C58F215}"/>
              </a:ext>
            </a:extLst>
          </p:cNvPr>
          <p:cNvSpPr/>
          <p:nvPr/>
        </p:nvSpPr>
        <p:spPr>
          <a:xfrm>
            <a:off x="225468" y="3538827"/>
            <a:ext cx="5870532" cy="3175124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BAB520E-78CB-46EA-A629-E1825E03E54B}"/>
              </a:ext>
            </a:extLst>
          </p:cNvPr>
          <p:cNvSpPr/>
          <p:nvPr/>
        </p:nvSpPr>
        <p:spPr>
          <a:xfrm>
            <a:off x="6676373" y="2968668"/>
            <a:ext cx="5137759" cy="3745282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42159C-24CC-E910-B442-308E788C7192}"/>
              </a:ext>
            </a:extLst>
          </p:cNvPr>
          <p:cNvSpPr/>
          <p:nvPr/>
        </p:nvSpPr>
        <p:spPr>
          <a:xfrm>
            <a:off x="7539625" y="845344"/>
            <a:ext cx="4537554" cy="1872804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63A6D3-518F-C514-FDA6-4375ED158CE2}"/>
              </a:ext>
            </a:extLst>
          </p:cNvPr>
          <p:cNvSpPr/>
          <p:nvPr/>
        </p:nvSpPr>
        <p:spPr>
          <a:xfrm>
            <a:off x="4652376" y="829911"/>
            <a:ext cx="2617940" cy="1994707"/>
          </a:xfrm>
          <a:prstGeom prst="rect">
            <a:avLst/>
          </a:prstGeom>
          <a:solidFill>
            <a:srgbClr val="6E96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5C7A080-9B50-E87F-A904-B4B9358C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1" y="0"/>
            <a:ext cx="622124" cy="5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Eduarda Wakamoto</dc:creator>
  <cp:lastModifiedBy>Eduarda Wakamoto</cp:lastModifiedBy>
  <cp:revision>20</cp:revision>
  <dcterms:created xsi:type="dcterms:W3CDTF">2025-05-07T04:52:05Z</dcterms:created>
  <dcterms:modified xsi:type="dcterms:W3CDTF">2025-05-07T05:34:37Z</dcterms:modified>
</cp:coreProperties>
</file>