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>
        <p:scale>
          <a:sx n="65" d="100"/>
          <a:sy n="65" d="100"/>
        </p:scale>
        <p:origin x="-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3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8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0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4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3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2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5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9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39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4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0D96-E6FF-3F47-ABB7-2D1ACEBDD4EE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53021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3222285" y="682263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1329228" y="735127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75757" y="656939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3222286" y="515447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1329228" y="430722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1329228" y="296697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966973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1329229" y="598681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6" y="3383142"/>
            <a:ext cx="60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D6F740-9CE0-A94F-9393-4B0417D0B4FE}"/>
              </a:ext>
            </a:extLst>
          </p:cNvPr>
          <p:cNvCxnSpPr>
            <a:stCxn id="37" idx="0"/>
            <a:endCxn id="38" idx="2"/>
          </p:cNvCxnSpPr>
          <p:nvPr/>
        </p:nvCxnSpPr>
        <p:spPr>
          <a:xfrm flipV="1">
            <a:off x="13053802" y="3799311"/>
            <a:ext cx="0" cy="5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2" y="3799311"/>
            <a:ext cx="1" cy="7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9000332" y="5362557"/>
            <a:ext cx="1" cy="12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3053803" y="6819150"/>
            <a:ext cx="1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864E38D-F8DD-0F47-89BE-640748316502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 rot="16200000" flipH="1">
            <a:off x="7929961" y="3003712"/>
            <a:ext cx="416169" cy="638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946390"/>
            <a:ext cx="604322" cy="282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9243254" y="2186347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6671433" y="6985569"/>
            <a:ext cx="604324" cy="25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3846722" y="7962158"/>
            <a:ext cx="2200275" cy="528637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3580640" y="2182751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flipV="1">
            <a:off x="4946859" y="7654973"/>
            <a:ext cx="0" cy="3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4778376" y="4723399"/>
            <a:ext cx="12700" cy="3044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6671434" y="4946389"/>
            <a:ext cx="604324" cy="62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2265640" y="6956728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75757" y="765845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0A968BE-8278-9D41-B497-2A3C8B9E6ACC}"/>
              </a:ext>
            </a:extLst>
          </p:cNvPr>
          <p:cNvCxnSpPr>
            <a:stCxn id="34" idx="1"/>
            <a:endCxn id="83" idx="2"/>
          </p:cNvCxnSpPr>
          <p:nvPr/>
        </p:nvCxnSpPr>
        <p:spPr>
          <a:xfrm rot="10800000" flipH="1" flipV="1">
            <a:off x="3222286" y="5570643"/>
            <a:ext cx="5778045" cy="2920151"/>
          </a:xfrm>
          <a:prstGeom prst="bentConnector4">
            <a:avLst>
              <a:gd name="adj1" fmla="val -3956"/>
              <a:gd name="adj2" fmla="val 10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0238904" y="5610411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C606C8-4062-D744-854F-41FDC7E9AEE2}"/>
              </a:ext>
            </a:extLst>
          </p:cNvPr>
          <p:cNvCxnSpPr>
            <a:stCxn id="83" idx="3"/>
          </p:cNvCxnSpPr>
          <p:nvPr/>
        </p:nvCxnSpPr>
        <p:spPr>
          <a:xfrm>
            <a:off x="10724905" y="8074625"/>
            <a:ext cx="60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3222284" y="3641407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r>
              <a:rPr lang="en-GB" dirty="0"/>
              <a:t>, </a:t>
            </a:r>
            <a:r>
              <a:rPr lang="en-GB" dirty="0" err="1"/>
              <a:t>MarketInterface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25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36337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24076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A57E77-CC19-F24D-AD2B-06DECFE71894}"/>
              </a:ext>
            </a:extLst>
          </p:cNvPr>
          <p:cNvSpPr/>
          <p:nvPr/>
        </p:nvSpPr>
        <p:spPr>
          <a:xfrm>
            <a:off x="2668556" y="2202024"/>
            <a:ext cx="4534678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205D5-D89C-AB46-9EBB-3688F5A05001}"/>
              </a:ext>
            </a:extLst>
          </p:cNvPr>
          <p:cNvSpPr/>
          <p:nvPr/>
        </p:nvSpPr>
        <p:spPr>
          <a:xfrm>
            <a:off x="10554836" y="2202024"/>
            <a:ext cx="4534678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Model/Agent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A776E-78BE-9E48-9D43-49C8A987DCBB}"/>
              </a:ext>
            </a:extLst>
          </p:cNvPr>
          <p:cNvSpPr/>
          <p:nvPr/>
        </p:nvSpPr>
        <p:spPr>
          <a:xfrm>
            <a:off x="6139542" y="5430416"/>
            <a:ext cx="2612571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AentInterface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F7CFB-C221-9A46-B625-315608A896C8}"/>
              </a:ext>
            </a:extLst>
          </p:cNvPr>
          <p:cNvSpPr/>
          <p:nvPr/>
        </p:nvSpPr>
        <p:spPr>
          <a:xfrm>
            <a:off x="1122784" y="5430416"/>
            <a:ext cx="2612571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C9B9E2-4D71-B54E-9486-7CCAD9057E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35895" y="4030823"/>
            <a:ext cx="2509933" cy="13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039331-9E17-B04B-9CC9-B97E10203B7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429070" y="4030823"/>
            <a:ext cx="2506825" cy="13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791EEE-1E36-F14E-A55E-6C42898A69AA}"/>
              </a:ext>
            </a:extLst>
          </p:cNvPr>
          <p:cNvCxnSpPr/>
          <p:nvPr/>
        </p:nvCxnSpPr>
        <p:spPr>
          <a:xfrm flipH="1">
            <a:off x="7203234" y="2537927"/>
            <a:ext cx="335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D5F3C-56BE-194E-A0B2-7FA42A896327}"/>
              </a:ext>
            </a:extLst>
          </p:cNvPr>
          <p:cNvCxnSpPr/>
          <p:nvPr/>
        </p:nvCxnSpPr>
        <p:spPr>
          <a:xfrm>
            <a:off x="7203234" y="3470988"/>
            <a:ext cx="335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D7EBCD-3066-BE41-B4E9-D43888AEEE03}"/>
              </a:ext>
            </a:extLst>
          </p:cNvPr>
          <p:cNvSpPr txBox="1"/>
          <p:nvPr/>
        </p:nvSpPr>
        <p:spPr>
          <a:xfrm>
            <a:off x="8360229" y="2217194"/>
            <a:ext cx="2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D11B9-8DC8-184E-90CB-624BD6872F2B}"/>
              </a:ext>
            </a:extLst>
          </p:cNvPr>
          <p:cNvSpPr txBox="1"/>
          <p:nvPr/>
        </p:nvSpPr>
        <p:spPr>
          <a:xfrm>
            <a:off x="7526094" y="3124008"/>
            <a:ext cx="29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DE" dirty="0"/>
              <a:t>bservation, reward, done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2979D-6F3E-B644-B122-50C2E0536188}"/>
              </a:ext>
            </a:extLst>
          </p:cNvPr>
          <p:cNvSpPr txBox="1"/>
          <p:nvPr/>
        </p:nvSpPr>
        <p:spPr>
          <a:xfrm>
            <a:off x="6341708" y="4501250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2801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97DC0E-B4DA-814D-8B58-77268D2A8E40}"/>
              </a:ext>
            </a:extLst>
          </p:cNvPr>
          <p:cNvSpPr/>
          <p:nvPr/>
        </p:nvSpPr>
        <p:spPr>
          <a:xfrm>
            <a:off x="7869362" y="1996096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26381-5EC6-D745-B652-3764E364D067}"/>
              </a:ext>
            </a:extLst>
          </p:cNvPr>
          <p:cNvSpPr/>
          <p:nvPr/>
        </p:nvSpPr>
        <p:spPr>
          <a:xfrm>
            <a:off x="11733653" y="4777081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MarketInterface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B0EF2-C1A3-EE46-ABFB-211EC9494A86}"/>
              </a:ext>
            </a:extLst>
          </p:cNvPr>
          <p:cNvSpPr/>
          <p:nvPr/>
        </p:nvSpPr>
        <p:spPr>
          <a:xfrm>
            <a:off x="7869361" y="8803667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MarketState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C389A-77EA-234D-A276-55E7ED2A0581}"/>
              </a:ext>
            </a:extLst>
          </p:cNvPr>
          <p:cNvSpPr/>
          <p:nvPr/>
        </p:nvSpPr>
        <p:spPr>
          <a:xfrm>
            <a:off x="11733653" y="8803667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E83D8-8103-1547-B926-414B4E3BA53C}"/>
              </a:ext>
            </a:extLst>
          </p:cNvPr>
          <p:cNvSpPr/>
          <p:nvPr/>
        </p:nvSpPr>
        <p:spPr>
          <a:xfrm>
            <a:off x="4005069" y="8803667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E57DC-00DE-1745-AFB9-986715B63929}"/>
              </a:ext>
            </a:extLst>
          </p:cNvPr>
          <p:cNvSpPr/>
          <p:nvPr/>
        </p:nvSpPr>
        <p:spPr>
          <a:xfrm>
            <a:off x="3998684" y="5088481"/>
            <a:ext cx="2261937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6D00-5B71-6448-B68A-AE35E6C3B8BC}"/>
              </a:ext>
            </a:extLst>
          </p:cNvPr>
          <p:cNvSpPr/>
          <p:nvPr/>
        </p:nvSpPr>
        <p:spPr>
          <a:xfrm>
            <a:off x="2182348" y="5203938"/>
            <a:ext cx="1240972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3EFF4A9-34AA-104D-B54E-0D79DD0E44A1}"/>
              </a:ext>
            </a:extLst>
          </p:cNvPr>
          <p:cNvSpPr/>
          <p:nvPr/>
        </p:nvSpPr>
        <p:spPr>
          <a:xfrm>
            <a:off x="911245" y="5146209"/>
            <a:ext cx="695739" cy="50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D224F-E458-F146-96B4-9935B7673130}"/>
              </a:ext>
            </a:extLst>
          </p:cNvPr>
          <p:cNvSpPr/>
          <p:nvPr/>
        </p:nvSpPr>
        <p:spPr>
          <a:xfrm>
            <a:off x="7869360" y="623168"/>
            <a:ext cx="2261937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56B2C-B16B-4349-B9B9-2A82922DA964}"/>
              </a:ext>
            </a:extLst>
          </p:cNvPr>
          <p:cNvSpPr/>
          <p:nvPr/>
        </p:nvSpPr>
        <p:spPr>
          <a:xfrm>
            <a:off x="15524048" y="8724900"/>
            <a:ext cx="1543720" cy="750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Stats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73F3ED-68CC-D449-9409-79C000205891}"/>
              </a:ext>
            </a:extLst>
          </p:cNvPr>
          <p:cNvSpPr/>
          <p:nvPr/>
        </p:nvSpPr>
        <p:spPr>
          <a:xfrm>
            <a:off x="8225277" y="4961153"/>
            <a:ext cx="1543720" cy="750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Reward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15469B-B048-A24C-8D08-60308E0EAC19}"/>
              </a:ext>
            </a:extLst>
          </p:cNvPr>
          <p:cNvSpPr/>
          <p:nvPr/>
        </p:nvSpPr>
        <p:spPr>
          <a:xfrm>
            <a:off x="6260621" y="6680611"/>
            <a:ext cx="1899637" cy="750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MarketCtx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D2FC9F-45DF-EE43-B3BB-B8D33750591F}"/>
              </a:ext>
            </a:extLst>
          </p:cNvPr>
          <p:cNvSpPr/>
          <p:nvPr/>
        </p:nvSpPr>
        <p:spPr>
          <a:xfrm>
            <a:off x="9834016" y="6680611"/>
            <a:ext cx="1899637" cy="750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AgentCtx</a:t>
            </a:r>
          </a:p>
        </p:txBody>
      </p:sp>
      <p:cxnSp>
        <p:nvCxnSpPr>
          <p:cNvPr id="20" name="Elbow Connector 19" descr="action">
            <a:extLst>
              <a:ext uri="{FF2B5EF4-FFF2-40B4-BE49-F238E27FC236}">
                <a16:creationId xmlns:a16="http://schemas.microsoft.com/office/drawing/2014/main" id="{C6F50E6B-9639-BE4D-BB51-65A49CC151C4}"/>
              </a:ext>
            </a:extLst>
          </p:cNvPr>
          <p:cNvCxnSpPr>
            <a:cxnSpLocks/>
          </p:cNvCxnSpPr>
          <p:nvPr/>
        </p:nvCxnSpPr>
        <p:spPr>
          <a:xfrm>
            <a:off x="10131298" y="2306902"/>
            <a:ext cx="2733323" cy="2469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9B8992C-EFD1-734F-89BC-374F167A04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40186" y="3913055"/>
            <a:ext cx="12700" cy="11233767"/>
          </a:xfrm>
          <a:prstGeom prst="bentConnector3">
            <a:avLst>
              <a:gd name="adj1" fmla="val 6437283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28993C-3F37-5A41-94DB-80E5B282876E}"/>
              </a:ext>
            </a:extLst>
          </p:cNvPr>
          <p:cNvCxnSpPr>
            <a:stCxn id="6" idx="2"/>
          </p:cNvCxnSpPr>
          <p:nvPr/>
        </p:nvCxnSpPr>
        <p:spPr>
          <a:xfrm flipH="1">
            <a:off x="8997137" y="9426467"/>
            <a:ext cx="3193" cy="941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B37E32-DC8C-4D4C-BBE2-C275CBE08446}"/>
              </a:ext>
            </a:extLst>
          </p:cNvPr>
          <p:cNvCxnSpPr>
            <a:stCxn id="7" idx="2"/>
          </p:cNvCxnSpPr>
          <p:nvPr/>
        </p:nvCxnSpPr>
        <p:spPr>
          <a:xfrm flipH="1">
            <a:off x="12864621" y="9426467"/>
            <a:ext cx="1" cy="941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EAFDE8B-046F-3643-B05E-9304787768DC}"/>
              </a:ext>
            </a:extLst>
          </p:cNvPr>
          <p:cNvCxnSpPr>
            <a:cxnSpLocks/>
          </p:cNvCxnSpPr>
          <p:nvPr/>
        </p:nvCxnSpPr>
        <p:spPr>
          <a:xfrm rot="5400000">
            <a:off x="7114177" y="3275428"/>
            <a:ext cx="3403786" cy="7728584"/>
          </a:xfrm>
          <a:prstGeom prst="bentConnector3">
            <a:avLst>
              <a:gd name="adj1" fmla="val 786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403F954-AD84-B845-924F-1694C44D04BB}"/>
              </a:ext>
            </a:extLst>
          </p:cNvPr>
          <p:cNvCxnSpPr>
            <a:stCxn id="8" idx="0"/>
            <a:endCxn id="18" idx="4"/>
          </p:cNvCxnSpPr>
          <p:nvPr/>
        </p:nvCxnSpPr>
        <p:spPr>
          <a:xfrm rot="5400000" flipH="1" flipV="1">
            <a:off x="7273472" y="5293305"/>
            <a:ext cx="1372928" cy="5647797"/>
          </a:xfrm>
          <a:prstGeom prst="bentConnector3">
            <a:avLst>
              <a:gd name="adj1" fmla="val 26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1E65126-58F8-4A42-BEC4-53051FA757FB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11645683" y="7584728"/>
            <a:ext cx="357091" cy="208078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314838-F5D0-0243-939F-B8CC46F900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997137" y="8446576"/>
            <a:ext cx="3193" cy="357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C4D4A2-0192-2E4E-AA71-AD6A994975C2}"/>
              </a:ext>
            </a:extLst>
          </p:cNvPr>
          <p:cNvCxnSpPr/>
          <p:nvPr/>
        </p:nvCxnSpPr>
        <p:spPr>
          <a:xfrm flipV="1">
            <a:off x="7210439" y="7430739"/>
            <a:ext cx="0" cy="101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8908348-C1A3-9741-BFF4-AE8CCEB0D551}"/>
              </a:ext>
            </a:extLst>
          </p:cNvPr>
          <p:cNvCxnSpPr>
            <a:stCxn id="18" idx="0"/>
            <a:endCxn id="9" idx="2"/>
          </p:cNvCxnSpPr>
          <p:nvPr/>
        </p:nvCxnSpPr>
        <p:spPr>
          <a:xfrm rot="16200000" flipV="1">
            <a:off x="7472079" y="3368855"/>
            <a:ext cx="969330" cy="5654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02F173-8072-E14D-87AE-577B583D0FFF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210439" y="6195945"/>
            <a:ext cx="1" cy="4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72E6FC-8E63-4641-9BA7-F3568C27E6A8}"/>
              </a:ext>
            </a:extLst>
          </p:cNvPr>
          <p:cNvCxnSpPr>
            <a:endCxn id="15" idx="4"/>
          </p:cNvCxnSpPr>
          <p:nvPr/>
        </p:nvCxnSpPr>
        <p:spPr>
          <a:xfrm flipV="1">
            <a:off x="8997137" y="5711281"/>
            <a:ext cx="0" cy="484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DD475F1-CE21-8140-B721-76A15850F9BC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5109015" y="2328135"/>
            <a:ext cx="2780985" cy="27397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BA934F-B2F2-3C47-889C-4ADFF6DD4B40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8997137" y="2618896"/>
            <a:ext cx="3194" cy="2342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404972D-B51B-934B-ABE4-1F2C14B81FB6}"/>
              </a:ext>
            </a:extLst>
          </p:cNvPr>
          <p:cNvCxnSpPr/>
          <p:nvPr/>
        </p:nvCxnSpPr>
        <p:spPr>
          <a:xfrm rot="16200000" flipH="1">
            <a:off x="5459040" y="5909120"/>
            <a:ext cx="3092387" cy="2696705"/>
          </a:xfrm>
          <a:prstGeom prst="bentConnector3">
            <a:avLst>
              <a:gd name="adj1" fmla="val 675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4F8F23-8AB8-B447-9D75-DE50153D4E0E}"/>
              </a:ext>
            </a:extLst>
          </p:cNvPr>
          <p:cNvCxnSpPr/>
          <p:nvPr/>
        </p:nvCxnSpPr>
        <p:spPr>
          <a:xfrm flipV="1">
            <a:off x="8468751" y="1245968"/>
            <a:ext cx="0" cy="75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E16348-EA00-D746-8FD1-6EE75FA2202F}"/>
              </a:ext>
            </a:extLst>
          </p:cNvPr>
          <p:cNvCxnSpPr/>
          <p:nvPr/>
        </p:nvCxnSpPr>
        <p:spPr>
          <a:xfrm>
            <a:off x="9566031" y="1245968"/>
            <a:ext cx="0" cy="75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26A19E7-1336-CF41-B964-E2A30778703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423320" y="5399881"/>
            <a:ext cx="57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2B20847-2A31-3B4A-82AA-5C445AFE43DA}"/>
              </a:ext>
            </a:extLst>
          </p:cNvPr>
          <p:cNvCxnSpPr>
            <a:stCxn id="11" idx="4"/>
            <a:endCxn id="10" idx="1"/>
          </p:cNvCxnSpPr>
          <p:nvPr/>
        </p:nvCxnSpPr>
        <p:spPr>
          <a:xfrm>
            <a:off x="1606984" y="5399881"/>
            <a:ext cx="57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D29AF2C6-B38C-A04D-BB79-3FFD886F49C0}"/>
              </a:ext>
            </a:extLst>
          </p:cNvPr>
          <p:cNvCxnSpPr>
            <a:cxnSpLocks/>
          </p:cNvCxnSpPr>
          <p:nvPr/>
        </p:nvCxnSpPr>
        <p:spPr>
          <a:xfrm rot="5400000">
            <a:off x="5488543" y="2661975"/>
            <a:ext cx="2577890" cy="2183746"/>
          </a:xfrm>
          <a:prstGeom prst="bentConnector3">
            <a:avLst>
              <a:gd name="adj1" fmla="val 21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9541F4D-9ACC-2546-BBDF-2D273C17C55D}"/>
              </a:ext>
            </a:extLst>
          </p:cNvPr>
          <p:cNvSpPr txBox="1"/>
          <p:nvPr/>
        </p:nvSpPr>
        <p:spPr>
          <a:xfrm>
            <a:off x="11003065" y="1958150"/>
            <a:ext cx="1461175" cy="3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6F6668-3DD6-724C-80BC-ECB79BD6EBFF}"/>
              </a:ext>
            </a:extLst>
          </p:cNvPr>
          <p:cNvSpPr txBox="1"/>
          <p:nvPr/>
        </p:nvSpPr>
        <p:spPr>
          <a:xfrm>
            <a:off x="12633240" y="6423468"/>
            <a:ext cx="208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Submit/cancel order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906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128</Words>
  <Application>Microsoft Macintosh PowerPoint</Application>
  <PresentationFormat>Custom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SIkW3RyaN9@goetheuniversitaet.onmicrosoft.com</dc:creator>
  <cp:lastModifiedBy>SIkW3RyaN9@goetheuniversitaet.onmicrosoft.com</cp:lastModifiedBy>
  <cp:revision>6</cp:revision>
  <dcterms:created xsi:type="dcterms:W3CDTF">2022-06-25T01:19:25Z</dcterms:created>
  <dcterms:modified xsi:type="dcterms:W3CDTF">2022-07-11T18:00:22Z</dcterms:modified>
</cp:coreProperties>
</file>