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69" d="100"/>
          <a:sy n="69" d="100"/>
        </p:scale>
        <p:origin x="9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28.06.22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432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28.06.22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083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28.06.22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801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28.06.22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441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28.06.22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432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28.06.22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822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28.06.22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340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28.06.22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56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28.06.22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69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28.06.22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393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28.06.22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847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50D96-E6FF-3F47-ABB7-2D1ACEBDD4EE}" type="datetimeFigureOut">
              <a:rPr lang="en-DE" smtClean="0"/>
              <a:t>28.06.22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333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9C8D279-94EF-674C-840D-6CFB82024AFB}"/>
              </a:ext>
            </a:extLst>
          </p:cNvPr>
          <p:cNvSpPr/>
          <p:nvPr/>
        </p:nvSpPr>
        <p:spPr>
          <a:xfrm>
            <a:off x="7275758" y="4530219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TradingSimulator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0A105C-2778-7D4C-9714-EB3C1F0B2DE8}"/>
              </a:ext>
            </a:extLst>
          </p:cNvPr>
          <p:cNvSpPr/>
          <p:nvPr/>
        </p:nvSpPr>
        <p:spPr>
          <a:xfrm>
            <a:off x="3222285" y="6822634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Episode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ACF502-84A3-DF46-BBF9-6998A119B49A}"/>
              </a:ext>
            </a:extLst>
          </p:cNvPr>
          <p:cNvSpPr/>
          <p:nvPr/>
        </p:nvSpPr>
        <p:spPr>
          <a:xfrm>
            <a:off x="11329228" y="7351272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RLAgent(BaseAgent)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C7D5540-72FE-994B-BA66-A49F1775E536}"/>
              </a:ext>
            </a:extLst>
          </p:cNvPr>
          <p:cNvSpPr/>
          <p:nvPr/>
        </p:nvSpPr>
        <p:spPr>
          <a:xfrm>
            <a:off x="7275757" y="6569399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ReplayData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DD058B-0AFC-4640-81AD-283EBFBED448}"/>
              </a:ext>
            </a:extLst>
          </p:cNvPr>
          <p:cNvSpPr/>
          <p:nvPr/>
        </p:nvSpPr>
        <p:spPr>
          <a:xfrm>
            <a:off x="3222286" y="5154474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MarketState</a:t>
            </a:r>
            <a:r>
              <a:rPr lang="en-GB" dirty="0"/>
              <a:t>, Order, Trade</a:t>
            </a:r>
            <a:endParaRPr lang="en-DE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7F30F06-0BA6-2148-A9F5-B28DCCB75B2F}"/>
              </a:ext>
            </a:extLst>
          </p:cNvPr>
          <p:cNvSpPr/>
          <p:nvPr/>
        </p:nvSpPr>
        <p:spPr>
          <a:xfrm>
            <a:off x="11329228" y="4307229"/>
            <a:ext cx="3449148" cy="8323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Model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19A26AB-3E47-D144-ACF0-662B71719996}"/>
              </a:ext>
            </a:extLst>
          </p:cNvPr>
          <p:cNvSpPr/>
          <p:nvPr/>
        </p:nvSpPr>
        <p:spPr>
          <a:xfrm>
            <a:off x="11329228" y="2966973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TrainingLoop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2902F30-7640-6E48-B933-A1C27409142A}"/>
              </a:ext>
            </a:extLst>
          </p:cNvPr>
          <p:cNvSpPr/>
          <p:nvPr/>
        </p:nvSpPr>
        <p:spPr>
          <a:xfrm>
            <a:off x="7275757" y="2966973"/>
            <a:ext cx="3449148" cy="83233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TradingEnvironment(gym.Env)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8CA69BA-2BAA-9440-8359-656958A6BB5B}"/>
              </a:ext>
            </a:extLst>
          </p:cNvPr>
          <p:cNvSpPr/>
          <p:nvPr/>
        </p:nvSpPr>
        <p:spPr>
          <a:xfrm>
            <a:off x="11329229" y="5986812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Context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7EDEA1-C1E5-314E-A47E-9069BF2FFFE7}"/>
              </a:ext>
            </a:extLst>
          </p:cNvPr>
          <p:cNvCxnSpPr>
            <a:stCxn id="39" idx="3"/>
            <a:endCxn id="38" idx="1"/>
          </p:cNvCxnSpPr>
          <p:nvPr/>
        </p:nvCxnSpPr>
        <p:spPr>
          <a:xfrm>
            <a:off x="10724906" y="3383142"/>
            <a:ext cx="60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D6F740-9CE0-A94F-9393-4B0417D0B4FE}"/>
              </a:ext>
            </a:extLst>
          </p:cNvPr>
          <p:cNvCxnSpPr>
            <a:stCxn id="37" idx="0"/>
            <a:endCxn id="38" idx="2"/>
          </p:cNvCxnSpPr>
          <p:nvPr/>
        </p:nvCxnSpPr>
        <p:spPr>
          <a:xfrm flipV="1">
            <a:off x="13053802" y="3799311"/>
            <a:ext cx="0" cy="50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82BEE4-69C2-FF45-9749-8E9B7B47CC1A}"/>
              </a:ext>
            </a:extLst>
          </p:cNvPr>
          <p:cNvCxnSpPr>
            <a:stCxn id="5" idx="0"/>
            <a:endCxn id="39" idx="2"/>
          </p:cNvCxnSpPr>
          <p:nvPr/>
        </p:nvCxnSpPr>
        <p:spPr>
          <a:xfrm flipH="1" flipV="1">
            <a:off x="9000332" y="3799311"/>
            <a:ext cx="1" cy="73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DD147E-A42E-034D-B5EF-7B1E80AED7CD}"/>
              </a:ext>
            </a:extLst>
          </p:cNvPr>
          <p:cNvCxnSpPr>
            <a:stCxn id="33" idx="0"/>
            <a:endCxn id="5" idx="2"/>
          </p:cNvCxnSpPr>
          <p:nvPr/>
        </p:nvCxnSpPr>
        <p:spPr>
          <a:xfrm flipV="1">
            <a:off x="9000332" y="5362557"/>
            <a:ext cx="1" cy="120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B624B3-6FE5-6544-8B7C-68FB62C970C3}"/>
              </a:ext>
            </a:extLst>
          </p:cNvPr>
          <p:cNvCxnSpPr>
            <a:stCxn id="40" idx="2"/>
            <a:endCxn id="32" idx="0"/>
          </p:cNvCxnSpPr>
          <p:nvPr/>
        </p:nvCxnSpPr>
        <p:spPr>
          <a:xfrm flipH="1">
            <a:off x="13053803" y="6819150"/>
            <a:ext cx="1" cy="5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9864E38D-F8DD-0F47-89BE-640748316502}"/>
              </a:ext>
            </a:extLst>
          </p:cNvPr>
          <p:cNvCxnSpPr>
            <a:stCxn id="34" idx="2"/>
            <a:endCxn id="40" idx="1"/>
          </p:cNvCxnSpPr>
          <p:nvPr/>
        </p:nvCxnSpPr>
        <p:spPr>
          <a:xfrm rot="16200000" flipH="1">
            <a:off x="7929961" y="3003712"/>
            <a:ext cx="416169" cy="6382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B5D5B5F5-18C1-8641-B8AB-E2E48AD82D66}"/>
              </a:ext>
            </a:extLst>
          </p:cNvPr>
          <p:cNvCxnSpPr>
            <a:stCxn id="32" idx="1"/>
            <a:endCxn id="5" idx="3"/>
          </p:cNvCxnSpPr>
          <p:nvPr/>
        </p:nvCxnSpPr>
        <p:spPr>
          <a:xfrm rot="10800000">
            <a:off x="10724906" y="4946390"/>
            <a:ext cx="604322" cy="2821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9C6419-5C86-6C48-8E6F-CD69766DF8EF}"/>
              </a:ext>
            </a:extLst>
          </p:cNvPr>
          <p:cNvSpPr txBox="1"/>
          <p:nvPr/>
        </p:nvSpPr>
        <p:spPr>
          <a:xfrm>
            <a:off x="9243254" y="2186347"/>
            <a:ext cx="417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solidFill>
                  <a:schemeClr val="accent1"/>
                </a:solidFill>
              </a:rPr>
              <a:t>RL Trading Environment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ACE998-E87A-FC49-B322-2D5E00DD4228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 flipV="1">
            <a:off x="6671433" y="6985569"/>
            <a:ext cx="604324" cy="25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n 68">
            <a:extLst>
              <a:ext uri="{FF2B5EF4-FFF2-40B4-BE49-F238E27FC236}">
                <a16:creationId xmlns:a16="http://schemas.microsoft.com/office/drawing/2014/main" id="{1832430E-CA47-744E-927F-682E32457A8F}"/>
              </a:ext>
            </a:extLst>
          </p:cNvPr>
          <p:cNvSpPr/>
          <p:nvPr/>
        </p:nvSpPr>
        <p:spPr>
          <a:xfrm>
            <a:off x="3846722" y="7962158"/>
            <a:ext cx="2200275" cy="528637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07A8587-F4DB-C24D-A8CB-84838DA782F9}"/>
              </a:ext>
            </a:extLst>
          </p:cNvPr>
          <p:cNvSpPr txBox="1"/>
          <p:nvPr/>
        </p:nvSpPr>
        <p:spPr>
          <a:xfrm>
            <a:off x="3580640" y="2182751"/>
            <a:ext cx="417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solidFill>
                  <a:schemeClr val="bg2">
                    <a:lumMod val="75000"/>
                  </a:schemeClr>
                </a:solidFill>
              </a:rPr>
              <a:t>L2-Backtest-Engine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6E5819-525C-D242-AA0E-DBFD6A795FE7}"/>
              </a:ext>
            </a:extLst>
          </p:cNvPr>
          <p:cNvCxnSpPr>
            <a:stCxn id="69" idx="1"/>
            <a:endCxn id="31" idx="2"/>
          </p:cNvCxnSpPr>
          <p:nvPr/>
        </p:nvCxnSpPr>
        <p:spPr>
          <a:xfrm flipV="1">
            <a:off x="4946859" y="7654973"/>
            <a:ext cx="0" cy="30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0774876-0364-CF4D-80F6-DE006C1C623C}"/>
              </a:ext>
            </a:extLst>
          </p:cNvPr>
          <p:cNvCxnSpPr>
            <a:stCxn id="37" idx="3"/>
            <a:endCxn id="32" idx="3"/>
          </p:cNvCxnSpPr>
          <p:nvPr/>
        </p:nvCxnSpPr>
        <p:spPr>
          <a:xfrm>
            <a:off x="14778376" y="4723399"/>
            <a:ext cx="12700" cy="304404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47EBBA7-1DBB-B641-900A-EF8B7FC45E5D}"/>
              </a:ext>
            </a:extLst>
          </p:cNvPr>
          <p:cNvCxnSpPr>
            <a:stCxn id="5" idx="1"/>
            <a:endCxn id="34" idx="3"/>
          </p:cNvCxnSpPr>
          <p:nvPr/>
        </p:nvCxnSpPr>
        <p:spPr>
          <a:xfrm flipH="1">
            <a:off x="6671434" y="4946389"/>
            <a:ext cx="604324" cy="62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07D956B7-0F39-E64C-87BC-692ED8A90255}"/>
              </a:ext>
            </a:extLst>
          </p:cNvPr>
          <p:cNvSpPr/>
          <p:nvPr/>
        </p:nvSpPr>
        <p:spPr>
          <a:xfrm>
            <a:off x="12265640" y="6956728"/>
            <a:ext cx="1576325" cy="256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ObservationSpace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AF9DBDA7-7EA2-5249-9728-B08B1A982954}"/>
              </a:ext>
            </a:extLst>
          </p:cNvPr>
          <p:cNvSpPr/>
          <p:nvPr/>
        </p:nvSpPr>
        <p:spPr>
          <a:xfrm>
            <a:off x="7275757" y="7658456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AgentState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80A968BE-8278-9D41-B497-2A3C8B9E6ACC}"/>
              </a:ext>
            </a:extLst>
          </p:cNvPr>
          <p:cNvCxnSpPr>
            <a:stCxn id="34" idx="1"/>
            <a:endCxn id="83" idx="2"/>
          </p:cNvCxnSpPr>
          <p:nvPr/>
        </p:nvCxnSpPr>
        <p:spPr>
          <a:xfrm rot="10800000" flipH="1" flipV="1">
            <a:off x="3222286" y="5570643"/>
            <a:ext cx="5778045" cy="2920151"/>
          </a:xfrm>
          <a:prstGeom prst="bentConnector4">
            <a:avLst>
              <a:gd name="adj1" fmla="val -3956"/>
              <a:gd name="adj2" fmla="val 107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C50E27D-AF52-3948-8391-A2665CD3AB95}"/>
              </a:ext>
            </a:extLst>
          </p:cNvPr>
          <p:cNvSpPr/>
          <p:nvPr/>
        </p:nvSpPr>
        <p:spPr>
          <a:xfrm>
            <a:off x="10238904" y="5610411"/>
            <a:ext cx="1576325" cy="256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ActionSpace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DC606C8-4062-D744-854F-41FDC7E9AEE2}"/>
              </a:ext>
            </a:extLst>
          </p:cNvPr>
          <p:cNvCxnSpPr>
            <a:stCxn id="83" idx="3"/>
          </p:cNvCxnSpPr>
          <p:nvPr/>
        </p:nvCxnSpPr>
        <p:spPr>
          <a:xfrm>
            <a:off x="10724905" y="8074625"/>
            <a:ext cx="604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8A7DD80E-061A-5D42-BDE5-B9109A3AA991}"/>
              </a:ext>
            </a:extLst>
          </p:cNvPr>
          <p:cNvSpPr/>
          <p:nvPr/>
        </p:nvSpPr>
        <p:spPr>
          <a:xfrm>
            <a:off x="3222284" y="3641407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BaseAgent</a:t>
            </a:r>
            <a:r>
              <a:rPr lang="en-GB" dirty="0"/>
              <a:t>, </a:t>
            </a:r>
            <a:r>
              <a:rPr lang="en-GB" dirty="0" err="1"/>
              <a:t>MarketInterface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1254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9C8D279-94EF-674C-840D-6CFB82024AFB}"/>
              </a:ext>
            </a:extLst>
          </p:cNvPr>
          <p:cNvSpPr/>
          <p:nvPr/>
        </p:nvSpPr>
        <p:spPr>
          <a:xfrm>
            <a:off x="7275758" y="4155291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TradingSimulator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0A105C-2778-7D4C-9714-EB3C1F0B2DE8}"/>
              </a:ext>
            </a:extLst>
          </p:cNvPr>
          <p:cNvSpPr/>
          <p:nvPr/>
        </p:nvSpPr>
        <p:spPr>
          <a:xfrm>
            <a:off x="1258612" y="6796141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Episode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ACF502-84A3-DF46-BBF9-6998A119B49A}"/>
              </a:ext>
            </a:extLst>
          </p:cNvPr>
          <p:cNvSpPr/>
          <p:nvPr/>
        </p:nvSpPr>
        <p:spPr>
          <a:xfrm>
            <a:off x="13311766" y="8677106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RLAgent(BaseAgent)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C7D5540-72FE-994B-BA66-A49F1775E536}"/>
              </a:ext>
            </a:extLst>
          </p:cNvPr>
          <p:cNvSpPr/>
          <p:nvPr/>
        </p:nvSpPr>
        <p:spPr>
          <a:xfrm>
            <a:off x="7244193" y="6827215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ReplayData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DD058B-0AFC-4640-81AD-283EBFBED448}"/>
              </a:ext>
            </a:extLst>
          </p:cNvPr>
          <p:cNvSpPr/>
          <p:nvPr/>
        </p:nvSpPr>
        <p:spPr>
          <a:xfrm>
            <a:off x="1239749" y="5118955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MarketState</a:t>
            </a:r>
            <a:r>
              <a:rPr lang="en-GB" dirty="0"/>
              <a:t>, Order, Trade</a:t>
            </a:r>
            <a:endParaRPr lang="en-DE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7F30F06-0BA6-2148-A9F5-B28DCCB75B2F}"/>
              </a:ext>
            </a:extLst>
          </p:cNvPr>
          <p:cNvSpPr/>
          <p:nvPr/>
        </p:nvSpPr>
        <p:spPr>
          <a:xfrm>
            <a:off x="13311766" y="4184559"/>
            <a:ext cx="3449148" cy="8323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Model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19A26AB-3E47-D144-ACF0-662B71719996}"/>
              </a:ext>
            </a:extLst>
          </p:cNvPr>
          <p:cNvSpPr/>
          <p:nvPr/>
        </p:nvSpPr>
        <p:spPr>
          <a:xfrm>
            <a:off x="13311766" y="2785589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TrainingLoop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2902F30-7640-6E48-B933-A1C27409142A}"/>
              </a:ext>
            </a:extLst>
          </p:cNvPr>
          <p:cNvSpPr/>
          <p:nvPr/>
        </p:nvSpPr>
        <p:spPr>
          <a:xfrm>
            <a:off x="7275757" y="2775460"/>
            <a:ext cx="3449148" cy="83233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TradingEnvironment(gym.Env)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8CA69BA-2BAA-9440-8359-656958A6BB5B}"/>
              </a:ext>
            </a:extLst>
          </p:cNvPr>
          <p:cNvSpPr/>
          <p:nvPr/>
        </p:nvSpPr>
        <p:spPr>
          <a:xfrm>
            <a:off x="13343330" y="6638917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Context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7EDEA1-C1E5-314E-A47E-9069BF2FFFE7}"/>
              </a:ext>
            </a:extLst>
          </p:cNvPr>
          <p:cNvCxnSpPr>
            <a:stCxn id="39" idx="3"/>
            <a:endCxn id="38" idx="1"/>
          </p:cNvCxnSpPr>
          <p:nvPr/>
        </p:nvCxnSpPr>
        <p:spPr>
          <a:xfrm>
            <a:off x="10724905" y="3191629"/>
            <a:ext cx="2586861" cy="1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82BEE4-69C2-FF45-9749-8E9B7B47CC1A}"/>
              </a:ext>
            </a:extLst>
          </p:cNvPr>
          <p:cNvCxnSpPr>
            <a:stCxn id="5" idx="0"/>
            <a:endCxn id="39" idx="2"/>
          </p:cNvCxnSpPr>
          <p:nvPr/>
        </p:nvCxnSpPr>
        <p:spPr>
          <a:xfrm flipH="1" flipV="1">
            <a:off x="9000331" y="3607798"/>
            <a:ext cx="1" cy="54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DD147E-A42E-034D-B5EF-7B1E80AED7CD}"/>
              </a:ext>
            </a:extLst>
          </p:cNvPr>
          <p:cNvCxnSpPr>
            <a:stCxn id="33" idx="0"/>
            <a:endCxn id="5" idx="2"/>
          </p:cNvCxnSpPr>
          <p:nvPr/>
        </p:nvCxnSpPr>
        <p:spPr>
          <a:xfrm flipV="1">
            <a:off x="8968767" y="4987629"/>
            <a:ext cx="31565" cy="183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B624B3-6FE5-6544-8B7C-68FB62C970C3}"/>
              </a:ext>
            </a:extLst>
          </p:cNvPr>
          <p:cNvCxnSpPr>
            <a:stCxn id="40" idx="2"/>
            <a:endCxn id="32" idx="0"/>
          </p:cNvCxnSpPr>
          <p:nvPr/>
        </p:nvCxnSpPr>
        <p:spPr>
          <a:xfrm flipH="1">
            <a:off x="15036340" y="7471255"/>
            <a:ext cx="31564" cy="12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B5D5B5F5-18C1-8641-B8AB-E2E48AD82D66}"/>
              </a:ext>
            </a:extLst>
          </p:cNvPr>
          <p:cNvCxnSpPr>
            <a:stCxn id="32" idx="1"/>
            <a:endCxn id="5" idx="3"/>
          </p:cNvCxnSpPr>
          <p:nvPr/>
        </p:nvCxnSpPr>
        <p:spPr>
          <a:xfrm rot="10800000">
            <a:off x="10724906" y="4571461"/>
            <a:ext cx="2586860" cy="4521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9C6419-5C86-6C48-8E6F-CD69766DF8EF}"/>
              </a:ext>
            </a:extLst>
          </p:cNvPr>
          <p:cNvSpPr txBox="1"/>
          <p:nvPr/>
        </p:nvSpPr>
        <p:spPr>
          <a:xfrm>
            <a:off x="721680" y="1305399"/>
            <a:ext cx="417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solidFill>
                  <a:schemeClr val="accent1"/>
                </a:solidFill>
              </a:rPr>
              <a:t>RL Trading Environment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ACE998-E87A-FC49-B322-2D5E00DD4228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4707760" y="7212310"/>
            <a:ext cx="2536433" cy="3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n 68">
            <a:extLst>
              <a:ext uri="{FF2B5EF4-FFF2-40B4-BE49-F238E27FC236}">
                <a16:creationId xmlns:a16="http://schemas.microsoft.com/office/drawing/2014/main" id="{1832430E-CA47-744E-927F-682E32457A8F}"/>
              </a:ext>
            </a:extLst>
          </p:cNvPr>
          <p:cNvSpPr/>
          <p:nvPr/>
        </p:nvSpPr>
        <p:spPr>
          <a:xfrm>
            <a:off x="1883048" y="8146369"/>
            <a:ext cx="2200275" cy="1069819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07A8587-F4DB-C24D-A8CB-84838DA782F9}"/>
              </a:ext>
            </a:extLst>
          </p:cNvPr>
          <p:cNvSpPr txBox="1"/>
          <p:nvPr/>
        </p:nvSpPr>
        <p:spPr>
          <a:xfrm>
            <a:off x="721681" y="686510"/>
            <a:ext cx="417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solidFill>
                  <a:schemeClr val="bg2">
                    <a:lumMod val="75000"/>
                  </a:schemeClr>
                </a:solidFill>
              </a:rPr>
              <a:t>L2-Backtest-Engine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6E5819-525C-D242-AA0E-DBFD6A795FE7}"/>
              </a:ext>
            </a:extLst>
          </p:cNvPr>
          <p:cNvCxnSpPr>
            <a:cxnSpLocks/>
            <a:stCxn id="69" idx="1"/>
            <a:endCxn id="31" idx="2"/>
          </p:cNvCxnSpPr>
          <p:nvPr/>
        </p:nvCxnSpPr>
        <p:spPr>
          <a:xfrm flipV="1">
            <a:off x="2983186" y="7628479"/>
            <a:ext cx="0" cy="51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0774876-0364-CF4D-80F6-DE006C1C623C}"/>
              </a:ext>
            </a:extLst>
          </p:cNvPr>
          <p:cNvCxnSpPr>
            <a:stCxn id="37" idx="3"/>
            <a:endCxn id="32" idx="3"/>
          </p:cNvCxnSpPr>
          <p:nvPr/>
        </p:nvCxnSpPr>
        <p:spPr>
          <a:xfrm>
            <a:off x="16760914" y="4600728"/>
            <a:ext cx="12700" cy="449254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47EBBA7-1DBB-B641-900A-EF8B7FC45E5D}"/>
              </a:ext>
            </a:extLst>
          </p:cNvPr>
          <p:cNvCxnSpPr>
            <a:stCxn id="5" idx="1"/>
            <a:endCxn id="34" idx="3"/>
          </p:cNvCxnSpPr>
          <p:nvPr/>
        </p:nvCxnSpPr>
        <p:spPr>
          <a:xfrm flipH="1">
            <a:off x="4688897" y="4571460"/>
            <a:ext cx="2586861" cy="96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07D956B7-0F39-E64C-87BC-692ED8A90255}"/>
              </a:ext>
            </a:extLst>
          </p:cNvPr>
          <p:cNvSpPr/>
          <p:nvPr/>
        </p:nvSpPr>
        <p:spPr>
          <a:xfrm>
            <a:off x="14158271" y="7911529"/>
            <a:ext cx="1576325" cy="256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ObservationSpace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AF9DBDA7-7EA2-5249-9728-B08B1A982954}"/>
              </a:ext>
            </a:extLst>
          </p:cNvPr>
          <p:cNvSpPr/>
          <p:nvPr/>
        </p:nvSpPr>
        <p:spPr>
          <a:xfrm>
            <a:off x="7291539" y="9050083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AgentState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C50E27D-AF52-3948-8391-A2665CD3AB95}"/>
              </a:ext>
            </a:extLst>
          </p:cNvPr>
          <p:cNvSpPr/>
          <p:nvPr/>
        </p:nvSpPr>
        <p:spPr>
          <a:xfrm>
            <a:off x="11245953" y="7911529"/>
            <a:ext cx="1576325" cy="256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ActionSpace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8A7DD80E-061A-5D42-BDE5-B9109A3AA991}"/>
              </a:ext>
            </a:extLst>
          </p:cNvPr>
          <p:cNvSpPr/>
          <p:nvPr/>
        </p:nvSpPr>
        <p:spPr>
          <a:xfrm>
            <a:off x="10293761" y="5186583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MarketInterface</a:t>
            </a:r>
            <a:endParaRPr lang="en-DE" dirty="0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C4F8970-C262-A348-BA7D-39BBBE50ACFB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 rot="16200000" flipH="1">
            <a:off x="8672301" y="243314"/>
            <a:ext cx="687624" cy="121035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0827F49-51FB-C948-9BFD-7DBBC987FF87}"/>
              </a:ext>
            </a:extLst>
          </p:cNvPr>
          <p:cNvSpPr/>
          <p:nvPr/>
        </p:nvSpPr>
        <p:spPr>
          <a:xfrm>
            <a:off x="13343330" y="9872249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BaseAgent</a:t>
            </a:r>
            <a:endParaRPr lang="en-DE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4E0283-A895-5843-BEB6-FF056671CF57}"/>
              </a:ext>
            </a:extLst>
          </p:cNvPr>
          <p:cNvCxnSpPr>
            <a:stCxn id="78" idx="0"/>
          </p:cNvCxnSpPr>
          <p:nvPr/>
        </p:nvCxnSpPr>
        <p:spPr>
          <a:xfrm flipV="1">
            <a:off x="15067904" y="9509444"/>
            <a:ext cx="0" cy="36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AE40CBF-7980-0946-8A53-FDCAF7554C1F}"/>
              </a:ext>
            </a:extLst>
          </p:cNvPr>
          <p:cNvCxnSpPr>
            <a:stCxn id="38" idx="2"/>
            <a:endCxn id="37" idx="0"/>
          </p:cNvCxnSpPr>
          <p:nvPr/>
        </p:nvCxnSpPr>
        <p:spPr>
          <a:xfrm>
            <a:off x="15036340" y="3617927"/>
            <a:ext cx="0" cy="56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5B8EDD2-0783-A440-8E70-06B5E1AD15E1}"/>
              </a:ext>
            </a:extLst>
          </p:cNvPr>
          <p:cNvCxnSpPr>
            <a:endCxn id="83" idx="3"/>
          </p:cNvCxnSpPr>
          <p:nvPr/>
        </p:nvCxnSpPr>
        <p:spPr>
          <a:xfrm flipH="1">
            <a:off x="10740687" y="6018921"/>
            <a:ext cx="250774" cy="344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8BD80A-EEF6-B648-8D2F-81B9944011DE}"/>
              </a:ext>
            </a:extLst>
          </p:cNvPr>
          <p:cNvSpPr txBox="1"/>
          <p:nvPr/>
        </p:nvSpPr>
        <p:spPr>
          <a:xfrm>
            <a:off x="8968767" y="821094"/>
            <a:ext cx="247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feedbackschleife</a:t>
            </a:r>
          </a:p>
        </p:txBody>
      </p:sp>
    </p:spTree>
    <p:extLst>
      <p:ext uri="{BB962C8B-B14F-4D97-AF65-F5344CB8AC3E}">
        <p14:creationId xmlns:p14="http://schemas.microsoft.com/office/powerpoint/2010/main" val="363376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9C8D279-94EF-674C-840D-6CFB82024AFB}"/>
              </a:ext>
            </a:extLst>
          </p:cNvPr>
          <p:cNvSpPr/>
          <p:nvPr/>
        </p:nvSpPr>
        <p:spPr>
          <a:xfrm>
            <a:off x="7275758" y="4155291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TradingSimulator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0A105C-2778-7D4C-9714-EB3C1F0B2DE8}"/>
              </a:ext>
            </a:extLst>
          </p:cNvPr>
          <p:cNvSpPr/>
          <p:nvPr/>
        </p:nvSpPr>
        <p:spPr>
          <a:xfrm>
            <a:off x="1258612" y="6796141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Episode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ACF502-84A3-DF46-BBF9-6998A119B49A}"/>
              </a:ext>
            </a:extLst>
          </p:cNvPr>
          <p:cNvSpPr/>
          <p:nvPr/>
        </p:nvSpPr>
        <p:spPr>
          <a:xfrm>
            <a:off x="13311766" y="8677106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RLAgent(BaseAgent)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C7D5540-72FE-994B-BA66-A49F1775E536}"/>
              </a:ext>
            </a:extLst>
          </p:cNvPr>
          <p:cNvSpPr/>
          <p:nvPr/>
        </p:nvSpPr>
        <p:spPr>
          <a:xfrm>
            <a:off x="7244193" y="6827215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ReplayData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DD058B-0AFC-4640-81AD-283EBFBED448}"/>
              </a:ext>
            </a:extLst>
          </p:cNvPr>
          <p:cNvSpPr/>
          <p:nvPr/>
        </p:nvSpPr>
        <p:spPr>
          <a:xfrm>
            <a:off x="1239749" y="5118955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MarketState</a:t>
            </a:r>
            <a:r>
              <a:rPr lang="en-GB" dirty="0"/>
              <a:t>, Order, Trade</a:t>
            </a:r>
            <a:endParaRPr lang="en-DE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7F30F06-0BA6-2148-A9F5-B28DCCB75B2F}"/>
              </a:ext>
            </a:extLst>
          </p:cNvPr>
          <p:cNvSpPr/>
          <p:nvPr/>
        </p:nvSpPr>
        <p:spPr>
          <a:xfrm>
            <a:off x="13311766" y="4184559"/>
            <a:ext cx="3449148" cy="8323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Model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19A26AB-3E47-D144-ACF0-662B71719996}"/>
              </a:ext>
            </a:extLst>
          </p:cNvPr>
          <p:cNvSpPr/>
          <p:nvPr/>
        </p:nvSpPr>
        <p:spPr>
          <a:xfrm>
            <a:off x="13311766" y="2785589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TrainingLoop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2902F30-7640-6E48-B933-A1C27409142A}"/>
              </a:ext>
            </a:extLst>
          </p:cNvPr>
          <p:cNvSpPr/>
          <p:nvPr/>
        </p:nvSpPr>
        <p:spPr>
          <a:xfrm>
            <a:off x="7275757" y="2775460"/>
            <a:ext cx="3449148" cy="83233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TradingEnvironment(gym.Env)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8CA69BA-2BAA-9440-8359-656958A6BB5B}"/>
              </a:ext>
            </a:extLst>
          </p:cNvPr>
          <p:cNvSpPr/>
          <p:nvPr/>
        </p:nvSpPr>
        <p:spPr>
          <a:xfrm>
            <a:off x="13343330" y="6638917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Context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7EDEA1-C1E5-314E-A47E-9069BF2FFFE7}"/>
              </a:ext>
            </a:extLst>
          </p:cNvPr>
          <p:cNvCxnSpPr>
            <a:stCxn id="39" idx="3"/>
            <a:endCxn id="38" idx="1"/>
          </p:cNvCxnSpPr>
          <p:nvPr/>
        </p:nvCxnSpPr>
        <p:spPr>
          <a:xfrm>
            <a:off x="10724905" y="3191629"/>
            <a:ext cx="2586861" cy="1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82BEE4-69C2-FF45-9749-8E9B7B47CC1A}"/>
              </a:ext>
            </a:extLst>
          </p:cNvPr>
          <p:cNvCxnSpPr>
            <a:stCxn id="5" idx="0"/>
            <a:endCxn id="39" idx="2"/>
          </p:cNvCxnSpPr>
          <p:nvPr/>
        </p:nvCxnSpPr>
        <p:spPr>
          <a:xfrm flipH="1" flipV="1">
            <a:off x="9000331" y="3607798"/>
            <a:ext cx="1" cy="54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DD147E-A42E-034D-B5EF-7B1E80AED7CD}"/>
              </a:ext>
            </a:extLst>
          </p:cNvPr>
          <p:cNvCxnSpPr>
            <a:stCxn id="33" idx="0"/>
            <a:endCxn id="5" idx="2"/>
          </p:cNvCxnSpPr>
          <p:nvPr/>
        </p:nvCxnSpPr>
        <p:spPr>
          <a:xfrm flipV="1">
            <a:off x="8968767" y="4987629"/>
            <a:ext cx="31565" cy="183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B624B3-6FE5-6544-8B7C-68FB62C970C3}"/>
              </a:ext>
            </a:extLst>
          </p:cNvPr>
          <p:cNvCxnSpPr>
            <a:stCxn id="40" idx="2"/>
            <a:endCxn id="32" idx="0"/>
          </p:cNvCxnSpPr>
          <p:nvPr/>
        </p:nvCxnSpPr>
        <p:spPr>
          <a:xfrm flipH="1">
            <a:off x="15036340" y="7471255"/>
            <a:ext cx="31564" cy="12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B5D5B5F5-18C1-8641-B8AB-E2E48AD82D66}"/>
              </a:ext>
            </a:extLst>
          </p:cNvPr>
          <p:cNvCxnSpPr>
            <a:stCxn id="32" idx="1"/>
            <a:endCxn id="5" idx="3"/>
          </p:cNvCxnSpPr>
          <p:nvPr/>
        </p:nvCxnSpPr>
        <p:spPr>
          <a:xfrm rot="10800000">
            <a:off x="10724906" y="4571461"/>
            <a:ext cx="2586860" cy="4521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9C6419-5C86-6C48-8E6F-CD69766DF8EF}"/>
              </a:ext>
            </a:extLst>
          </p:cNvPr>
          <p:cNvSpPr txBox="1"/>
          <p:nvPr/>
        </p:nvSpPr>
        <p:spPr>
          <a:xfrm>
            <a:off x="721680" y="1305399"/>
            <a:ext cx="417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solidFill>
                  <a:schemeClr val="accent1"/>
                </a:solidFill>
              </a:rPr>
              <a:t>RL Trading Environment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ACE998-E87A-FC49-B322-2D5E00DD4228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4707760" y="7212310"/>
            <a:ext cx="2536433" cy="3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n 68">
            <a:extLst>
              <a:ext uri="{FF2B5EF4-FFF2-40B4-BE49-F238E27FC236}">
                <a16:creationId xmlns:a16="http://schemas.microsoft.com/office/drawing/2014/main" id="{1832430E-CA47-744E-927F-682E32457A8F}"/>
              </a:ext>
            </a:extLst>
          </p:cNvPr>
          <p:cNvSpPr/>
          <p:nvPr/>
        </p:nvSpPr>
        <p:spPr>
          <a:xfrm>
            <a:off x="1883048" y="8146369"/>
            <a:ext cx="2200275" cy="1069819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07A8587-F4DB-C24D-A8CB-84838DA782F9}"/>
              </a:ext>
            </a:extLst>
          </p:cNvPr>
          <p:cNvSpPr txBox="1"/>
          <p:nvPr/>
        </p:nvSpPr>
        <p:spPr>
          <a:xfrm>
            <a:off x="721681" y="686510"/>
            <a:ext cx="417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solidFill>
                  <a:schemeClr val="bg2">
                    <a:lumMod val="75000"/>
                  </a:schemeClr>
                </a:solidFill>
              </a:rPr>
              <a:t>L2-Backtest-Engine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6E5819-525C-D242-AA0E-DBFD6A795FE7}"/>
              </a:ext>
            </a:extLst>
          </p:cNvPr>
          <p:cNvCxnSpPr>
            <a:cxnSpLocks/>
            <a:stCxn id="69" idx="1"/>
            <a:endCxn id="31" idx="2"/>
          </p:cNvCxnSpPr>
          <p:nvPr/>
        </p:nvCxnSpPr>
        <p:spPr>
          <a:xfrm flipV="1">
            <a:off x="2983186" y="7628479"/>
            <a:ext cx="0" cy="51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0774876-0364-CF4D-80F6-DE006C1C623C}"/>
              </a:ext>
            </a:extLst>
          </p:cNvPr>
          <p:cNvCxnSpPr>
            <a:stCxn id="37" idx="3"/>
            <a:endCxn id="32" idx="3"/>
          </p:cNvCxnSpPr>
          <p:nvPr/>
        </p:nvCxnSpPr>
        <p:spPr>
          <a:xfrm>
            <a:off x="16760914" y="4600728"/>
            <a:ext cx="12700" cy="449254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47EBBA7-1DBB-B641-900A-EF8B7FC45E5D}"/>
              </a:ext>
            </a:extLst>
          </p:cNvPr>
          <p:cNvCxnSpPr>
            <a:stCxn id="5" idx="1"/>
            <a:endCxn id="34" idx="3"/>
          </p:cNvCxnSpPr>
          <p:nvPr/>
        </p:nvCxnSpPr>
        <p:spPr>
          <a:xfrm flipH="1">
            <a:off x="4688897" y="4571460"/>
            <a:ext cx="2586861" cy="96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07D956B7-0F39-E64C-87BC-692ED8A90255}"/>
              </a:ext>
            </a:extLst>
          </p:cNvPr>
          <p:cNvSpPr/>
          <p:nvPr/>
        </p:nvSpPr>
        <p:spPr>
          <a:xfrm>
            <a:off x="14158271" y="7911529"/>
            <a:ext cx="1576325" cy="256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ObservationSpace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AF9DBDA7-7EA2-5249-9728-B08B1A982954}"/>
              </a:ext>
            </a:extLst>
          </p:cNvPr>
          <p:cNvSpPr/>
          <p:nvPr/>
        </p:nvSpPr>
        <p:spPr>
          <a:xfrm>
            <a:off x="7291539" y="9050083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AgentState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C50E27D-AF52-3948-8391-A2665CD3AB95}"/>
              </a:ext>
            </a:extLst>
          </p:cNvPr>
          <p:cNvSpPr/>
          <p:nvPr/>
        </p:nvSpPr>
        <p:spPr>
          <a:xfrm>
            <a:off x="11245953" y="7911529"/>
            <a:ext cx="1576325" cy="256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ActionSpace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8A7DD80E-061A-5D42-BDE5-B9109A3AA991}"/>
              </a:ext>
            </a:extLst>
          </p:cNvPr>
          <p:cNvSpPr/>
          <p:nvPr/>
        </p:nvSpPr>
        <p:spPr>
          <a:xfrm>
            <a:off x="10293761" y="5186583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MarketInterface</a:t>
            </a:r>
            <a:endParaRPr lang="en-DE" dirty="0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C4F8970-C262-A348-BA7D-39BBBE50ACFB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 rot="16200000" flipH="1">
            <a:off x="8672301" y="243314"/>
            <a:ext cx="687624" cy="121035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0827F49-51FB-C948-9BFD-7DBBC987FF87}"/>
              </a:ext>
            </a:extLst>
          </p:cNvPr>
          <p:cNvSpPr/>
          <p:nvPr/>
        </p:nvSpPr>
        <p:spPr>
          <a:xfrm>
            <a:off x="13343330" y="9872249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BaseAgent</a:t>
            </a:r>
            <a:endParaRPr lang="en-DE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4E0283-A895-5843-BEB6-FF056671CF57}"/>
              </a:ext>
            </a:extLst>
          </p:cNvPr>
          <p:cNvCxnSpPr>
            <a:stCxn id="78" idx="0"/>
          </p:cNvCxnSpPr>
          <p:nvPr/>
        </p:nvCxnSpPr>
        <p:spPr>
          <a:xfrm flipV="1">
            <a:off x="15067904" y="9509444"/>
            <a:ext cx="0" cy="36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AE40CBF-7980-0946-8A53-FDCAF7554C1F}"/>
              </a:ext>
            </a:extLst>
          </p:cNvPr>
          <p:cNvCxnSpPr>
            <a:stCxn id="38" idx="2"/>
            <a:endCxn id="37" idx="0"/>
          </p:cNvCxnSpPr>
          <p:nvPr/>
        </p:nvCxnSpPr>
        <p:spPr>
          <a:xfrm>
            <a:off x="15036340" y="3617927"/>
            <a:ext cx="0" cy="56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5B8EDD2-0783-A440-8E70-06B5E1AD15E1}"/>
              </a:ext>
            </a:extLst>
          </p:cNvPr>
          <p:cNvCxnSpPr>
            <a:endCxn id="83" idx="3"/>
          </p:cNvCxnSpPr>
          <p:nvPr/>
        </p:nvCxnSpPr>
        <p:spPr>
          <a:xfrm flipH="1">
            <a:off x="10740687" y="6018921"/>
            <a:ext cx="250774" cy="344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8BD80A-EEF6-B648-8D2F-81B9944011DE}"/>
              </a:ext>
            </a:extLst>
          </p:cNvPr>
          <p:cNvSpPr txBox="1"/>
          <p:nvPr/>
        </p:nvSpPr>
        <p:spPr>
          <a:xfrm>
            <a:off x="8968767" y="821094"/>
            <a:ext cx="247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feedbackschleife</a:t>
            </a:r>
          </a:p>
        </p:txBody>
      </p:sp>
    </p:spTree>
    <p:extLst>
      <p:ext uri="{BB962C8B-B14F-4D97-AF65-F5344CB8AC3E}">
        <p14:creationId xmlns:p14="http://schemas.microsoft.com/office/powerpoint/2010/main" val="240769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96</Words>
  <Application>Microsoft Macintosh PowerPoint</Application>
  <PresentationFormat>Custom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SIkW3RyaN9@goetheuniversitaet.onmicrosoft.com</dc:creator>
  <cp:lastModifiedBy>SIkW3RyaN9@goetheuniversitaet.onmicrosoft.com</cp:lastModifiedBy>
  <cp:revision>3</cp:revision>
  <dcterms:created xsi:type="dcterms:W3CDTF">2022-06-25T01:19:25Z</dcterms:created>
  <dcterms:modified xsi:type="dcterms:W3CDTF">2022-06-28T12:12:40Z</dcterms:modified>
</cp:coreProperties>
</file>