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69" d="100"/>
          <a:sy n="69" d="100"/>
        </p:scale>
        <p:origin x="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3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83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0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441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43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822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34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56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9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39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4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0D96-E6FF-3F47-ABB7-2D1ACEBDD4EE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3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53021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3222285" y="6822634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1329228" y="7351272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75757" y="656939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3222286" y="5154474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1329228" y="430722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1329228" y="296697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966973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1329229" y="5986812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6" y="3383142"/>
            <a:ext cx="60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D6F740-9CE0-A94F-9393-4B0417D0B4FE}"/>
              </a:ext>
            </a:extLst>
          </p:cNvPr>
          <p:cNvCxnSpPr>
            <a:stCxn id="37" idx="0"/>
            <a:endCxn id="38" idx="2"/>
          </p:cNvCxnSpPr>
          <p:nvPr/>
        </p:nvCxnSpPr>
        <p:spPr>
          <a:xfrm flipV="1">
            <a:off x="13053802" y="3799311"/>
            <a:ext cx="0" cy="5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2" y="3799311"/>
            <a:ext cx="1" cy="73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9000332" y="5362557"/>
            <a:ext cx="1" cy="120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3053803" y="6819150"/>
            <a:ext cx="1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9864E38D-F8DD-0F47-89BE-640748316502}"/>
              </a:ext>
            </a:extLst>
          </p:cNvPr>
          <p:cNvCxnSpPr>
            <a:stCxn id="34" idx="2"/>
            <a:endCxn id="40" idx="1"/>
          </p:cNvCxnSpPr>
          <p:nvPr/>
        </p:nvCxnSpPr>
        <p:spPr>
          <a:xfrm rot="16200000" flipH="1">
            <a:off x="7929961" y="3003712"/>
            <a:ext cx="416169" cy="6382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946390"/>
            <a:ext cx="604322" cy="2821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9243254" y="2186347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6671433" y="6985569"/>
            <a:ext cx="604324" cy="25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3846722" y="7962158"/>
            <a:ext cx="2200275" cy="528637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3580640" y="2182751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stCxn id="69" idx="1"/>
            <a:endCxn id="31" idx="2"/>
          </p:cNvCxnSpPr>
          <p:nvPr/>
        </p:nvCxnSpPr>
        <p:spPr>
          <a:xfrm flipV="1">
            <a:off x="4946859" y="7654973"/>
            <a:ext cx="0" cy="3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4778376" y="4723399"/>
            <a:ext cx="12700" cy="30440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6671434" y="4946389"/>
            <a:ext cx="604324" cy="62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2265640" y="6956728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75757" y="765845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0A968BE-8278-9D41-B497-2A3C8B9E6ACC}"/>
              </a:ext>
            </a:extLst>
          </p:cNvPr>
          <p:cNvCxnSpPr>
            <a:stCxn id="34" idx="1"/>
            <a:endCxn id="83" idx="2"/>
          </p:cNvCxnSpPr>
          <p:nvPr/>
        </p:nvCxnSpPr>
        <p:spPr>
          <a:xfrm rot="10800000" flipH="1" flipV="1">
            <a:off x="3222286" y="5570643"/>
            <a:ext cx="5778045" cy="2920151"/>
          </a:xfrm>
          <a:prstGeom prst="bentConnector4">
            <a:avLst>
              <a:gd name="adj1" fmla="val -3956"/>
              <a:gd name="adj2" fmla="val 107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0238904" y="5610411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C606C8-4062-D744-854F-41FDC7E9AEE2}"/>
              </a:ext>
            </a:extLst>
          </p:cNvPr>
          <p:cNvCxnSpPr>
            <a:stCxn id="83" idx="3"/>
          </p:cNvCxnSpPr>
          <p:nvPr/>
        </p:nvCxnSpPr>
        <p:spPr>
          <a:xfrm>
            <a:off x="10724905" y="8074625"/>
            <a:ext cx="60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3222284" y="3641407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r>
              <a:rPr lang="en-GB" dirty="0"/>
              <a:t>, </a:t>
            </a:r>
            <a:r>
              <a:rPr lang="en-GB" dirty="0" err="1"/>
              <a:t>MarketInterface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254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155291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1258612" y="6796141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3311766" y="867710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44193" y="6827215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1239749" y="5118955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3311766" y="418455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3311766" y="278558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775460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3343330" y="6638917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5" y="3191629"/>
            <a:ext cx="2586861" cy="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1" y="3607798"/>
            <a:ext cx="1" cy="54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8968767" y="4987629"/>
            <a:ext cx="31565" cy="1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5036340" y="7471255"/>
            <a:ext cx="31564" cy="12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571461"/>
            <a:ext cx="2586860" cy="4521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721680" y="1305399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4707760" y="7212310"/>
            <a:ext cx="2536433" cy="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1883048" y="8146369"/>
            <a:ext cx="2200275" cy="1069819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721681" y="686510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cxnSpLocks/>
            <a:stCxn id="69" idx="1"/>
            <a:endCxn id="31" idx="2"/>
          </p:cNvCxnSpPr>
          <p:nvPr/>
        </p:nvCxnSpPr>
        <p:spPr>
          <a:xfrm flipV="1">
            <a:off x="2983186" y="7628479"/>
            <a:ext cx="0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6760914" y="4600728"/>
            <a:ext cx="12700" cy="44925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4688897" y="4571460"/>
            <a:ext cx="2586861" cy="9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4158271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91539" y="905008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1245953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10293761" y="5186583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MarketInterface</a:t>
            </a:r>
            <a:endParaRPr lang="en-DE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C4F8970-C262-A348-BA7D-39BBBE50ACFB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rot="16200000" flipH="1">
            <a:off x="8672301" y="243314"/>
            <a:ext cx="687624" cy="12103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0827F49-51FB-C948-9BFD-7DBBC987FF87}"/>
              </a:ext>
            </a:extLst>
          </p:cNvPr>
          <p:cNvSpPr/>
          <p:nvPr/>
        </p:nvSpPr>
        <p:spPr>
          <a:xfrm>
            <a:off x="13343330" y="9872249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endParaRPr lang="en-D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4E0283-A895-5843-BEB6-FF056671CF57}"/>
              </a:ext>
            </a:extLst>
          </p:cNvPr>
          <p:cNvCxnSpPr>
            <a:stCxn id="78" idx="0"/>
          </p:cNvCxnSpPr>
          <p:nvPr/>
        </p:nvCxnSpPr>
        <p:spPr>
          <a:xfrm flipV="1">
            <a:off x="15067904" y="9509444"/>
            <a:ext cx="0" cy="36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E40CBF-7980-0946-8A53-FDCAF7554C1F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5036340" y="3617927"/>
            <a:ext cx="0" cy="56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B8EDD2-0783-A440-8E70-06B5E1AD15E1}"/>
              </a:ext>
            </a:extLst>
          </p:cNvPr>
          <p:cNvCxnSpPr>
            <a:endCxn id="83" idx="3"/>
          </p:cNvCxnSpPr>
          <p:nvPr/>
        </p:nvCxnSpPr>
        <p:spPr>
          <a:xfrm flipH="1">
            <a:off x="10740687" y="6018921"/>
            <a:ext cx="250774" cy="344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8BD80A-EEF6-B648-8D2F-81B9944011DE}"/>
              </a:ext>
            </a:extLst>
          </p:cNvPr>
          <p:cNvSpPr txBox="1"/>
          <p:nvPr/>
        </p:nvSpPr>
        <p:spPr>
          <a:xfrm>
            <a:off x="8968767" y="821094"/>
            <a:ext cx="2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feedbackschleife</a:t>
            </a:r>
          </a:p>
        </p:txBody>
      </p:sp>
    </p:spTree>
    <p:extLst>
      <p:ext uri="{BB962C8B-B14F-4D97-AF65-F5344CB8AC3E}">
        <p14:creationId xmlns:p14="http://schemas.microsoft.com/office/powerpoint/2010/main" val="36337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155291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1258612" y="6796141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3311766" y="867710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44193" y="6827215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1239749" y="5118955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3311766" y="418455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3311766" y="278558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775460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3343330" y="6638917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5" y="3191629"/>
            <a:ext cx="2586861" cy="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1" y="3607798"/>
            <a:ext cx="1" cy="54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8968767" y="4987629"/>
            <a:ext cx="31565" cy="1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5036340" y="7471255"/>
            <a:ext cx="31564" cy="12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571461"/>
            <a:ext cx="2586860" cy="4521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721680" y="1305399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4707760" y="7212310"/>
            <a:ext cx="2536433" cy="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1883048" y="8146369"/>
            <a:ext cx="2200275" cy="1069819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721681" y="686510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cxnSpLocks/>
            <a:stCxn id="69" idx="1"/>
            <a:endCxn id="31" idx="2"/>
          </p:cNvCxnSpPr>
          <p:nvPr/>
        </p:nvCxnSpPr>
        <p:spPr>
          <a:xfrm flipV="1">
            <a:off x="2983186" y="7628479"/>
            <a:ext cx="0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6760914" y="4600728"/>
            <a:ext cx="12700" cy="44925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4688897" y="4571460"/>
            <a:ext cx="2586861" cy="9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4158271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91539" y="905008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1245953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10293761" y="5186583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MarketInterface</a:t>
            </a:r>
            <a:endParaRPr lang="en-DE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C4F8970-C262-A348-BA7D-39BBBE50ACFB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rot="16200000" flipH="1">
            <a:off x="8672301" y="243314"/>
            <a:ext cx="687624" cy="12103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0827F49-51FB-C948-9BFD-7DBBC987FF87}"/>
              </a:ext>
            </a:extLst>
          </p:cNvPr>
          <p:cNvSpPr/>
          <p:nvPr/>
        </p:nvSpPr>
        <p:spPr>
          <a:xfrm>
            <a:off x="13343330" y="9872249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endParaRPr lang="en-D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4E0283-A895-5843-BEB6-FF056671CF57}"/>
              </a:ext>
            </a:extLst>
          </p:cNvPr>
          <p:cNvCxnSpPr>
            <a:stCxn id="78" idx="0"/>
          </p:cNvCxnSpPr>
          <p:nvPr/>
        </p:nvCxnSpPr>
        <p:spPr>
          <a:xfrm flipV="1">
            <a:off x="15067904" y="9509444"/>
            <a:ext cx="0" cy="36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E40CBF-7980-0946-8A53-FDCAF7554C1F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5036340" y="3617927"/>
            <a:ext cx="0" cy="56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B8EDD2-0783-A440-8E70-06B5E1AD15E1}"/>
              </a:ext>
            </a:extLst>
          </p:cNvPr>
          <p:cNvCxnSpPr>
            <a:endCxn id="83" idx="3"/>
          </p:cNvCxnSpPr>
          <p:nvPr/>
        </p:nvCxnSpPr>
        <p:spPr>
          <a:xfrm flipH="1">
            <a:off x="10740687" y="6018921"/>
            <a:ext cx="250774" cy="344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8BD80A-EEF6-B648-8D2F-81B9944011DE}"/>
              </a:ext>
            </a:extLst>
          </p:cNvPr>
          <p:cNvSpPr txBox="1"/>
          <p:nvPr/>
        </p:nvSpPr>
        <p:spPr>
          <a:xfrm>
            <a:off x="8968767" y="821094"/>
            <a:ext cx="2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feedbackschleife</a:t>
            </a:r>
          </a:p>
        </p:txBody>
      </p:sp>
    </p:spTree>
    <p:extLst>
      <p:ext uri="{BB962C8B-B14F-4D97-AF65-F5344CB8AC3E}">
        <p14:creationId xmlns:p14="http://schemas.microsoft.com/office/powerpoint/2010/main" val="240769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A57E77-CC19-F24D-AD2B-06DECFE71894}"/>
              </a:ext>
            </a:extLst>
          </p:cNvPr>
          <p:cNvSpPr/>
          <p:nvPr/>
        </p:nvSpPr>
        <p:spPr>
          <a:xfrm>
            <a:off x="2668556" y="2202024"/>
            <a:ext cx="4534678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205D5-D89C-AB46-9EBB-3688F5A05001}"/>
              </a:ext>
            </a:extLst>
          </p:cNvPr>
          <p:cNvSpPr/>
          <p:nvPr/>
        </p:nvSpPr>
        <p:spPr>
          <a:xfrm>
            <a:off x="10554836" y="2202024"/>
            <a:ext cx="4534678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Model/Agent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A776E-78BE-9E48-9D43-49C8A987DCBB}"/>
              </a:ext>
            </a:extLst>
          </p:cNvPr>
          <p:cNvSpPr/>
          <p:nvPr/>
        </p:nvSpPr>
        <p:spPr>
          <a:xfrm>
            <a:off x="6139542" y="5430416"/>
            <a:ext cx="2612571" cy="108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AentInterface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F7CFB-C221-9A46-B625-315608A896C8}"/>
              </a:ext>
            </a:extLst>
          </p:cNvPr>
          <p:cNvSpPr/>
          <p:nvPr/>
        </p:nvSpPr>
        <p:spPr>
          <a:xfrm>
            <a:off x="1122784" y="5430416"/>
            <a:ext cx="2612571" cy="108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C9B9E2-4D71-B54E-9486-7CCAD9057E1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935895" y="4030823"/>
            <a:ext cx="2509933" cy="139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039331-9E17-B04B-9CC9-B97E10203B7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429070" y="4030823"/>
            <a:ext cx="2506825" cy="139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791EEE-1E36-F14E-A55E-6C42898A69AA}"/>
              </a:ext>
            </a:extLst>
          </p:cNvPr>
          <p:cNvCxnSpPr/>
          <p:nvPr/>
        </p:nvCxnSpPr>
        <p:spPr>
          <a:xfrm flipH="1">
            <a:off x="7203234" y="2537927"/>
            <a:ext cx="335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2D5F3C-56BE-194E-A0B2-7FA42A896327}"/>
              </a:ext>
            </a:extLst>
          </p:cNvPr>
          <p:cNvCxnSpPr/>
          <p:nvPr/>
        </p:nvCxnSpPr>
        <p:spPr>
          <a:xfrm>
            <a:off x="7203234" y="3470988"/>
            <a:ext cx="335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D7EBCD-3066-BE41-B4E9-D43888AEEE03}"/>
              </a:ext>
            </a:extLst>
          </p:cNvPr>
          <p:cNvSpPr txBox="1"/>
          <p:nvPr/>
        </p:nvSpPr>
        <p:spPr>
          <a:xfrm>
            <a:off x="8360229" y="2217194"/>
            <a:ext cx="26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D11B9-8DC8-184E-90CB-624BD6872F2B}"/>
              </a:ext>
            </a:extLst>
          </p:cNvPr>
          <p:cNvSpPr txBox="1"/>
          <p:nvPr/>
        </p:nvSpPr>
        <p:spPr>
          <a:xfrm>
            <a:off x="7526094" y="3124008"/>
            <a:ext cx="29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</a:t>
            </a:r>
            <a:r>
              <a:rPr lang="en-DE" dirty="0"/>
              <a:t>bservation, reward, done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2979D-6F3E-B644-B122-50C2E0536188}"/>
              </a:ext>
            </a:extLst>
          </p:cNvPr>
          <p:cNvSpPr txBox="1"/>
          <p:nvPr/>
        </p:nvSpPr>
        <p:spPr>
          <a:xfrm>
            <a:off x="6341708" y="4501250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28017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110</Words>
  <Application>Microsoft Macintosh PowerPoint</Application>
  <PresentationFormat>Custom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SIkW3RyaN9@goetheuniversitaet.onmicrosoft.com</dc:creator>
  <cp:lastModifiedBy>SIkW3RyaN9@goetheuniversitaet.onmicrosoft.com</cp:lastModifiedBy>
  <cp:revision>4</cp:revision>
  <dcterms:created xsi:type="dcterms:W3CDTF">2022-06-25T01:19:25Z</dcterms:created>
  <dcterms:modified xsi:type="dcterms:W3CDTF">2022-07-05T11:30:56Z</dcterms:modified>
</cp:coreProperties>
</file>