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30"/>
    <p:restoredTop sz="96281"/>
  </p:normalViewPr>
  <p:slideViewPr>
    <p:cSldViewPr snapToGrid="0">
      <p:cViewPr varScale="1">
        <p:scale>
          <a:sx n="89" d="100"/>
          <a:sy n="8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10D3-CD66-2685-360E-BACC96104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12194-4D55-F3E2-6C3B-7D83C92C4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6550-EA0F-7B1C-7889-8EAAF7C7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3C4AD-3523-57F3-047B-AC5E77A5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CA5D6-5D23-3E0C-2446-DF14912D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7EBF-5894-1677-9F17-E8CB48FB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C139F-A089-A2BA-F2C7-B496D4028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E6FD9-B304-4AC9-7BCF-5EDA3DD8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3DF1E-4A21-8E2B-415D-57CA8B9F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BD0D-FE0A-B172-8A5F-AC0E8484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BC8DA-003D-F32F-E594-53E30C087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A44FC-45EB-B91A-19B1-D66A7943E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E59E-9829-158E-F9B5-1F9BB17D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931D6-6BB5-B7B6-49EF-379F6E3F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3B9AC-CC49-F30D-59C0-48BA221C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5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8586-9EA8-B859-6569-614EB25A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29D3-C395-1B49-D41C-2969034F4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05692-E490-3E47-B697-5DC78D5E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AEC5-A17F-E6BE-0932-DC53D888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5A8F-F335-57D3-1548-E0B5FC8E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B657-B20E-18A6-01CD-5D6CCEB0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2F3E7-1F2C-BA73-7AD1-1E72AA88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A2BA-06EB-1C1F-857F-64489FD7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BD83F-8893-B237-72B2-43E19EF6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766B1-8606-1036-EA70-8952955E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1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E7FE-8072-2A27-8BA3-D5966CD4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2425-5663-9794-B61D-16FD60410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7E38E-14E8-BD48-CD42-3B50FA469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26BF3-26E9-F459-E765-E4FCD21E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04C55-26D1-4BB4-AC8E-70E79DDD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2627C-8BB0-6D56-AA0A-E4B1E67B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3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0E2A-6554-9561-7671-D1440C42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79585-22D4-65E1-3248-CE247D8C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1C705-CC74-9CBD-51FE-407671CE7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7D524-C095-0894-DE94-6AAE59CA4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54EDC-5B8B-7FA6-DC04-8E136A0CA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E5F85-4FE4-49D8-023F-AD6E7819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05CEB-92CD-086D-2B41-EFB4CD9C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1B6D4-4F24-C954-3B8D-A79312E2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1FBA-9F83-5FDF-FD34-341AE835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6639D-609E-648D-8E80-159C5A3E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51365-18B3-9ABA-E25C-737406FD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7DABA-4AFD-9123-F933-39F2A4B1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F4045-A8F7-B0FC-2979-10617C52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BFCE0-8F4C-6A38-CD46-8F88AFD1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92429-D541-1E2B-8F81-A7FF6F0E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2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3577-5AAC-2DF3-B958-BC3DF713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2CAC-B1F8-45AD-E884-B7045ACE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62915-8BD0-0D72-A39C-80E446835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03667-3419-8517-ED54-5DCB65B4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1E667-0C8E-D8F6-0AF0-7A307671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54161-ED9D-0DAB-EA74-F358E4E0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5AA9-8955-AFA4-4F43-A26DDB81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C9C16-6DD6-8431-8F46-6CBE12564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CE8CB-E45F-6E1E-0C50-59EC5F46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51F1A-CC47-273C-61FF-F32A2879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35C6B-F25D-E853-8F99-82381A66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1C3AB-D996-60AA-AE59-64ADB509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5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5B332-9A8E-0F17-7DC4-34E630D3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AFF-88F0-68F6-D86C-8B5F8236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E1B9C-72A3-999A-0AD6-321926721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EBBAA-6C18-FCAF-9BCC-243731E02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50F1A-14F0-B492-70DD-9C2ED7622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3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9BBE-0029-BB6E-0943-D55C75C40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5285F-B38B-8B23-2DAF-1F58A6837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Reducing dimensions</a:t>
            </a:r>
          </a:p>
        </p:txBody>
      </p:sp>
    </p:spTree>
    <p:extLst>
      <p:ext uri="{BB962C8B-B14F-4D97-AF65-F5344CB8AC3E}">
        <p14:creationId xmlns:p14="http://schemas.microsoft.com/office/powerpoint/2010/main" val="81173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4E3AB31-10E1-F9B6-F300-D1EAF4E27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863800"/>
            <a:ext cx="4926013" cy="363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F391703-FD16-21C9-24D9-9FD31867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1617"/>
            <a:ext cx="52578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9D452D-DC59-80A2-913C-57CF0C45A051}"/>
              </a:ext>
            </a:extLst>
          </p:cNvPr>
          <p:cNvSpPr txBox="1"/>
          <p:nvPr/>
        </p:nvSpPr>
        <p:spPr>
          <a:xfrm>
            <a:off x="1743075" y="1053198"/>
            <a:ext cx="93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DF0C6-EE82-224B-4CC5-1FDBAB59C965}"/>
              </a:ext>
            </a:extLst>
          </p:cNvPr>
          <p:cNvSpPr txBox="1"/>
          <p:nvPr/>
        </p:nvSpPr>
        <p:spPr>
          <a:xfrm>
            <a:off x="7791759" y="996951"/>
            <a:ext cx="93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9BFD3-F2BC-4CA1-EC47-C7F83CB6D674}"/>
              </a:ext>
            </a:extLst>
          </p:cNvPr>
          <p:cNvSpPr txBox="1"/>
          <p:nvPr/>
        </p:nvSpPr>
        <p:spPr>
          <a:xfrm>
            <a:off x="9684111" y="6370083"/>
            <a:ext cx="236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imagine 4D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5A1CF-97DF-0D7A-C84B-0779C06AF31B}"/>
              </a:ext>
            </a:extLst>
          </p:cNvPr>
          <p:cNvSpPr txBox="1"/>
          <p:nvPr/>
        </p:nvSpPr>
        <p:spPr>
          <a:xfrm>
            <a:off x="254720" y="6055759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Distances between these points can be calculated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2D42F-89BD-7236-FB0F-1A5DFFCDCF63}"/>
              </a:ext>
            </a:extLst>
          </p:cNvPr>
          <p:cNvSpPr txBox="1"/>
          <p:nvPr/>
        </p:nvSpPr>
        <p:spPr>
          <a:xfrm>
            <a:off x="6510808" y="6000751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Distances between these points can be calculated</a:t>
            </a:r>
          </a:p>
        </p:txBody>
      </p:sp>
    </p:spTree>
    <p:extLst>
      <p:ext uri="{BB962C8B-B14F-4D97-AF65-F5344CB8AC3E}">
        <p14:creationId xmlns:p14="http://schemas.microsoft.com/office/powerpoint/2010/main" val="136274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AB6B7D-9017-B8CF-6F7F-AC443EA11404}"/>
              </a:ext>
            </a:extLst>
          </p:cNvPr>
          <p:cNvSpPr txBox="1"/>
          <p:nvPr/>
        </p:nvSpPr>
        <p:spPr>
          <a:xfrm>
            <a:off x="511536" y="497921"/>
            <a:ext cx="260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imagine 200D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57093-6E15-C3B2-EA34-21F7AA86F808}"/>
              </a:ext>
            </a:extLst>
          </p:cNvPr>
          <p:cNvSpPr txBox="1"/>
          <p:nvPr/>
        </p:nvSpPr>
        <p:spPr>
          <a:xfrm>
            <a:off x="511536" y="1040847"/>
            <a:ext cx="1100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Distances between these points can be calculated using exactly the same distance measures as discussed last week.</a:t>
            </a:r>
          </a:p>
        </p:txBody>
      </p:sp>
    </p:spTree>
    <p:extLst>
      <p:ext uri="{BB962C8B-B14F-4D97-AF65-F5344CB8AC3E}">
        <p14:creationId xmlns:p14="http://schemas.microsoft.com/office/powerpoint/2010/main" val="126651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D08F4E3-EE11-1014-C152-459D3592E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99" y="1609283"/>
            <a:ext cx="4926013" cy="363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734C272-16F4-DE87-ADB9-0C0F984DB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7100"/>
            <a:ext cx="52578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333F2-BACC-D40B-D073-1C5631CFD333}"/>
              </a:ext>
            </a:extLst>
          </p:cNvPr>
          <p:cNvSpPr txBox="1"/>
          <p:nvPr/>
        </p:nvSpPr>
        <p:spPr>
          <a:xfrm>
            <a:off x="4638071" y="557768"/>
            <a:ext cx="220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Reducing dimensions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9973D2-D9C5-910A-D970-E68E3F77860E}"/>
              </a:ext>
            </a:extLst>
          </p:cNvPr>
          <p:cNvCxnSpPr/>
          <p:nvPr/>
        </p:nvCxnSpPr>
        <p:spPr>
          <a:xfrm>
            <a:off x="4652475" y="5248717"/>
            <a:ext cx="2205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3B0A29-73CF-9834-B114-A373B32663CC}"/>
              </a:ext>
            </a:extLst>
          </p:cNvPr>
          <p:cNvSpPr txBox="1"/>
          <p:nvPr/>
        </p:nvSpPr>
        <p:spPr>
          <a:xfrm>
            <a:off x="4700846" y="5435305"/>
            <a:ext cx="21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Losing the least data</a:t>
            </a:r>
          </a:p>
        </p:txBody>
      </p:sp>
    </p:spTree>
    <p:extLst>
      <p:ext uri="{BB962C8B-B14F-4D97-AF65-F5344CB8AC3E}">
        <p14:creationId xmlns:p14="http://schemas.microsoft.com/office/powerpoint/2010/main" val="39194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8ECE973-F097-DD2F-491F-2F958F335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41300"/>
            <a:ext cx="52578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D2F7FC-4405-BDAD-168E-F35473074A3C}"/>
              </a:ext>
            </a:extLst>
          </p:cNvPr>
          <p:cNvCxnSpPr/>
          <p:nvPr/>
        </p:nvCxnSpPr>
        <p:spPr>
          <a:xfrm flipV="1">
            <a:off x="1443037" y="1428750"/>
            <a:ext cx="3114675" cy="231457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36A791-BF33-88DF-652C-3B00969E48B9}"/>
              </a:ext>
            </a:extLst>
          </p:cNvPr>
          <p:cNvSpPr txBox="1"/>
          <p:nvPr/>
        </p:nvSpPr>
        <p:spPr>
          <a:xfrm>
            <a:off x="6700837" y="1428750"/>
            <a:ext cx="436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a  best-fit line through the cloud of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C9870-328D-2599-9854-8BF2A592C723}"/>
              </a:ext>
            </a:extLst>
          </p:cNvPr>
          <p:cNvSpPr txBox="1"/>
          <p:nvPr/>
        </p:nvSpPr>
        <p:spPr>
          <a:xfrm>
            <a:off x="6672261" y="2996684"/>
            <a:ext cx="503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Rotate the cloud until this line become the new axis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0516D-F0C0-21D9-52A8-C4F6C022F472}"/>
              </a:ext>
            </a:extLst>
          </p:cNvPr>
          <p:cNvSpPr txBox="1"/>
          <p:nvPr/>
        </p:nvSpPr>
        <p:spPr>
          <a:xfrm>
            <a:off x="6672261" y="3558659"/>
            <a:ext cx="355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a new line orthogonal to the first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7B33E-58E9-1D33-DAF6-B603755759E3}"/>
              </a:ext>
            </a:extLst>
          </p:cNvPr>
          <p:cNvSpPr txBox="1"/>
          <p:nvPr/>
        </p:nvSpPr>
        <p:spPr>
          <a:xfrm>
            <a:off x="7242016" y="2107853"/>
            <a:ext cx="4349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is the first PCA.  </a:t>
            </a:r>
          </a:p>
          <a:p>
            <a:r>
              <a:rPr lang="en-US" i="1" dirty="0"/>
              <a:t>It describes the direction with most variation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83B42-C944-F7FA-58C4-B35F82C4AD77}"/>
              </a:ext>
            </a:extLst>
          </p:cNvPr>
          <p:cNvSpPr txBox="1"/>
          <p:nvPr/>
        </p:nvSpPr>
        <p:spPr>
          <a:xfrm>
            <a:off x="7216387" y="4241452"/>
            <a:ext cx="482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is the second PCA</a:t>
            </a:r>
          </a:p>
          <a:p>
            <a:r>
              <a:rPr lang="en-US" i="1" dirty="0"/>
              <a:t>It describes the direction of second most variation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78F84D-232F-BD76-559A-79E749018186}"/>
              </a:ext>
            </a:extLst>
          </p:cNvPr>
          <p:cNvSpPr txBox="1"/>
          <p:nvPr/>
        </p:nvSpPr>
        <p:spPr>
          <a:xfrm>
            <a:off x="6672261" y="5060434"/>
            <a:ext cx="503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Rotate the cloud until this line become the new axis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1F37B4-50A8-E08D-BF3B-9B946B961124}"/>
              </a:ext>
            </a:extLst>
          </p:cNvPr>
          <p:cNvSpPr txBox="1"/>
          <p:nvPr/>
        </p:nvSpPr>
        <p:spPr>
          <a:xfrm>
            <a:off x="6700837" y="5622409"/>
            <a:ext cx="38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a new line orthogonal to the second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C9AC4-6B05-3623-62E7-200A661257CC}"/>
              </a:ext>
            </a:extLst>
          </p:cNvPr>
          <p:cNvSpPr txBox="1"/>
          <p:nvPr/>
        </p:nvSpPr>
        <p:spPr>
          <a:xfrm>
            <a:off x="7421250" y="6068367"/>
            <a:ext cx="4624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is the third PCA</a:t>
            </a:r>
          </a:p>
          <a:p>
            <a:r>
              <a:rPr lang="en-US" i="1" dirty="0"/>
              <a:t>It describes the direction of third most variation</a:t>
            </a:r>
          </a:p>
        </p:txBody>
      </p:sp>
    </p:spTree>
    <p:extLst>
      <p:ext uri="{BB962C8B-B14F-4D97-AF65-F5344CB8AC3E}">
        <p14:creationId xmlns:p14="http://schemas.microsoft.com/office/powerpoint/2010/main" val="192285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9967E0-5DF2-C3D5-0969-3BCFC5A7F7C0}"/>
              </a:ext>
            </a:extLst>
          </p:cNvPr>
          <p:cNvSpPr txBox="1"/>
          <p:nvPr/>
        </p:nvSpPr>
        <p:spPr>
          <a:xfrm>
            <a:off x="1028700" y="600075"/>
            <a:ext cx="406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Plotting the data on the new dimensions</a:t>
            </a:r>
          </a:p>
        </p:txBody>
      </p:sp>
    </p:spTree>
    <p:extLst>
      <p:ext uri="{BB962C8B-B14F-4D97-AF65-F5344CB8AC3E}">
        <p14:creationId xmlns:p14="http://schemas.microsoft.com/office/powerpoint/2010/main" val="54312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2FD211-9A94-A096-61EA-82B87E4E4E39}"/>
              </a:ext>
            </a:extLst>
          </p:cNvPr>
          <p:cNvSpPr txBox="1"/>
          <p:nvPr/>
        </p:nvSpPr>
        <p:spPr>
          <a:xfrm>
            <a:off x="728663" y="600075"/>
            <a:ext cx="433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Loadings</a:t>
            </a:r>
          </a:p>
        </p:txBody>
      </p:sp>
    </p:spTree>
    <p:extLst>
      <p:ext uri="{BB962C8B-B14F-4D97-AF65-F5344CB8AC3E}">
        <p14:creationId xmlns:p14="http://schemas.microsoft.com/office/powerpoint/2010/main" val="168213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146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PCA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analysis</dc:title>
  <dc:creator>Catherine Kidner</dc:creator>
  <cp:lastModifiedBy>Catherine Kidner</cp:lastModifiedBy>
  <cp:revision>1</cp:revision>
  <dcterms:created xsi:type="dcterms:W3CDTF">2022-10-10T13:22:15Z</dcterms:created>
  <dcterms:modified xsi:type="dcterms:W3CDTF">2022-10-10T13:58:42Z</dcterms:modified>
</cp:coreProperties>
</file>