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/>
    <p:restoredTop sz="96281"/>
  </p:normalViewPr>
  <p:slideViewPr>
    <p:cSldViewPr snapToGrid="0">
      <p:cViewPr varScale="1">
        <p:scale>
          <a:sx n="116" d="100"/>
          <a:sy n="116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DDA4BFD9-6DBF-584C-B4D4-55AC023E0DD2}"/>
    <pc:docChg chg="modSld">
      <pc:chgData name="Catherine Kidner" userId="05772faa-c547-42bd-a4f8-01ff9d39ffcc" providerId="ADAL" clId="{DDA4BFD9-6DBF-584C-B4D4-55AC023E0DD2}" dt="2022-12-13T10:54:35.602" v="123" actId="1076"/>
      <pc:docMkLst>
        <pc:docMk/>
      </pc:docMkLst>
      <pc:sldChg chg="addSp modSp mod">
        <pc:chgData name="Catherine Kidner" userId="05772faa-c547-42bd-a4f8-01ff9d39ffcc" providerId="ADAL" clId="{DDA4BFD9-6DBF-584C-B4D4-55AC023E0DD2}" dt="2022-12-12T16:58:44.895" v="119" actId="1076"/>
        <pc:sldMkLst>
          <pc:docMk/>
          <pc:sldMk cId="1922857997" sldId="260"/>
        </pc:sldMkLst>
        <pc:spChg chg="add mod">
          <ac:chgData name="Catherine Kidner" userId="05772faa-c547-42bd-a4f8-01ff9d39ffcc" providerId="ADAL" clId="{DDA4BFD9-6DBF-584C-B4D4-55AC023E0DD2}" dt="2022-12-12T16:42:24.343" v="10" actId="1076"/>
          <ac:spMkLst>
            <pc:docMk/>
            <pc:sldMk cId="1922857997" sldId="260"/>
            <ac:spMk id="2" creationId="{6F1CF0B6-7A5A-17A3-8A90-9B659AF4BF01}"/>
          </ac:spMkLst>
        </pc:spChg>
        <pc:spChg chg="add mod">
          <ac:chgData name="Catherine Kidner" userId="05772faa-c547-42bd-a4f8-01ff9d39ffcc" providerId="ADAL" clId="{DDA4BFD9-6DBF-584C-B4D4-55AC023E0DD2}" dt="2022-12-12T16:58:44.895" v="119" actId="1076"/>
          <ac:spMkLst>
            <pc:docMk/>
            <pc:sldMk cId="1922857997" sldId="260"/>
            <ac:spMk id="5" creationId="{03671E00-DCE3-8BA7-E34E-119621BA97EB}"/>
          </ac:spMkLst>
        </pc:spChg>
        <pc:spChg chg="mod">
          <ac:chgData name="Catherine Kidner" userId="05772faa-c547-42bd-a4f8-01ff9d39ffcc" providerId="ADAL" clId="{DDA4BFD9-6DBF-584C-B4D4-55AC023E0DD2}" dt="2022-12-12T16:45:42.660" v="75" actId="1076"/>
          <ac:spMkLst>
            <pc:docMk/>
            <pc:sldMk cId="1922857997" sldId="260"/>
            <ac:spMk id="7" creationId="{DC36A791-BF33-88DF-652C-3B00969E48B9}"/>
          </ac:spMkLst>
        </pc:spChg>
        <pc:spChg chg="add mod">
          <ac:chgData name="Catherine Kidner" userId="05772faa-c547-42bd-a4f8-01ff9d39ffcc" providerId="ADAL" clId="{DDA4BFD9-6DBF-584C-B4D4-55AC023E0DD2}" dt="2022-12-12T16:48:21.781" v="96" actId="207"/>
          <ac:spMkLst>
            <pc:docMk/>
            <pc:sldMk cId="1922857997" sldId="260"/>
            <ac:spMk id="19" creationId="{03683275-8A45-1F3F-F93D-7D04B92FD39D}"/>
          </ac:spMkLst>
        </pc:spChg>
        <pc:grpChg chg="add">
          <ac:chgData name="Catherine Kidner" userId="05772faa-c547-42bd-a4f8-01ff9d39ffcc" providerId="ADAL" clId="{DDA4BFD9-6DBF-584C-B4D4-55AC023E0DD2}" dt="2022-12-12T16:42:35.710" v="11" actId="164"/>
          <ac:grpSpMkLst>
            <pc:docMk/>
            <pc:sldMk cId="1922857997" sldId="260"/>
            <ac:grpSpMk id="3" creationId="{5F5B1417-07C8-F156-564B-A22B245E396F}"/>
          </ac:grpSpMkLst>
        </pc:grpChg>
        <pc:picChg chg="mod">
          <ac:chgData name="Catherine Kidner" userId="05772faa-c547-42bd-a4f8-01ff9d39ffcc" providerId="ADAL" clId="{DDA4BFD9-6DBF-584C-B4D4-55AC023E0DD2}" dt="2022-12-12T16:42:21.126" v="9" actId="1076"/>
          <ac:picMkLst>
            <pc:docMk/>
            <pc:sldMk cId="1922857997" sldId="260"/>
            <ac:picMk id="4" creationId="{E8ECE973-F097-DD2F-491F-2F958F335DA0}"/>
          </ac:picMkLst>
        </pc:picChg>
        <pc:cxnChg chg="add mod">
          <ac:chgData name="Catherine Kidner" userId="05772faa-c547-42bd-a4f8-01ff9d39ffcc" providerId="ADAL" clId="{DDA4BFD9-6DBF-584C-B4D4-55AC023E0DD2}" dt="2022-12-12T16:48:05.308" v="81" actId="14100"/>
          <ac:cxnSpMkLst>
            <pc:docMk/>
            <pc:sldMk cId="1922857997" sldId="260"/>
            <ac:cxnSpMk id="16" creationId="{F1570198-402E-836A-66D7-1E31717D05C5}"/>
          </ac:cxnSpMkLst>
        </pc:cxnChg>
      </pc:sldChg>
      <pc:sldChg chg="addSp modSp">
        <pc:chgData name="Catherine Kidner" userId="05772faa-c547-42bd-a4f8-01ff9d39ffcc" providerId="ADAL" clId="{DDA4BFD9-6DBF-584C-B4D4-55AC023E0DD2}" dt="2022-12-13T10:54:35.602" v="123" actId="1076"/>
        <pc:sldMkLst>
          <pc:docMk/>
          <pc:sldMk cId="543129939" sldId="261"/>
        </pc:sldMkLst>
        <pc:picChg chg="add mod">
          <ac:chgData name="Catherine Kidner" userId="05772faa-c547-42bd-a4f8-01ff9d39ffcc" providerId="ADAL" clId="{DDA4BFD9-6DBF-584C-B4D4-55AC023E0DD2}" dt="2022-12-13T10:54:35.602" v="123" actId="1076"/>
          <ac:picMkLst>
            <pc:docMk/>
            <pc:sldMk cId="543129939" sldId="261"/>
            <ac:picMk id="1026" creationId="{2806B3EF-2735-BAE7-931C-96C64196D0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0D3-CD66-2685-360E-BACC9610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2194-4D55-F3E2-6C3B-7D83C92C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6550-EA0F-7B1C-7889-8EAAF7C7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C4AD-3523-57F3-047B-AC5E77A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A5D6-5D23-3E0C-2446-DF14912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7EBF-5894-1677-9F17-E8CB48FB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139F-A089-A2BA-F2C7-B496D402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6FD9-B304-4AC9-7BCF-5EDA3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DF1E-4A21-8E2B-415D-57CA8B9F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BD0D-FE0A-B172-8A5F-AC0E84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C8DA-003D-F32F-E594-53E30C087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A44FC-45EB-B91A-19B1-D66A7943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E59E-9829-158E-F9B5-1F9BB17D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31D6-6BB5-B7B6-49EF-379F6E3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B9AC-CC49-F30D-59C0-48BA221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8586-9EA8-B859-6569-614EB25A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29D3-C395-1B49-D41C-2969034F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5692-E490-3E47-B697-5DC78D5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EC5-A17F-E6BE-0932-DC53D888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5A8F-F335-57D3-1548-E0B5FC8E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B657-B20E-18A6-01CD-5D6CCEB0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3E7-1F2C-BA73-7AD1-1E72AA88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A2BA-06EB-1C1F-857F-64489FD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D83F-8893-B237-72B2-43E19EF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66B1-8606-1036-EA70-8952955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E7FE-8072-2A27-8BA3-D5966CD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2425-5663-9794-B61D-16FD6041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7E38E-14E8-BD48-CD42-3B50FA46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6BF3-26E9-F459-E765-E4FCD21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4C55-26D1-4BB4-AC8E-70E79DDD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2627C-8BB0-6D56-AA0A-E4B1E67B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0E2A-6554-9561-7671-D1440C42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9585-22D4-65E1-3248-CE247D8C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C705-CC74-9CBD-51FE-407671CE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D524-C095-0894-DE94-6AAE59CA4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54EDC-5B8B-7FA6-DC04-8E136A0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E5F85-4FE4-49D8-023F-AD6E7819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05CEB-92CD-086D-2B41-EFB4CD9C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1B6D4-4F24-C954-3B8D-A79312E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FBA-9F83-5FDF-FD34-341AE83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639D-609E-648D-8E80-159C5A3E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1365-18B3-9ABA-E25C-737406F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DABA-4AFD-9123-F933-39F2A4B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F4045-A8F7-B0FC-2979-10617C5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BFCE0-8F4C-6A38-CD46-8F88AFD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2429-D541-1E2B-8F81-A7FF6F0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577-5AAC-2DF3-B958-BC3DF71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2CAC-B1F8-45AD-E884-B7045ACE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2915-8BD0-0D72-A39C-80E44683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3667-3419-8517-ED54-5DCB65B4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E667-0C8E-D8F6-0AF0-7A307671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4161-ED9D-0DAB-EA74-F358E4E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5AA9-8955-AFA4-4F43-A26DDB81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9C16-6DD6-8431-8F46-6CBE12564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E8CB-E45F-6E1E-0C50-59EC5F46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1F1A-CC47-273C-61FF-F32A287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35C6B-F25D-E853-8F99-82381A66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1C3AB-D996-60AA-AE59-64ADB509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5B332-9A8E-0F17-7DC4-34E630D3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AFF-88F0-68F6-D86C-8B5F8236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1B9C-72A3-999A-0AD6-32192672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B0A3-4A4D-6D47-B6CD-C75BB54CAF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BBAA-6C18-FCAF-9BCC-243731E0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0F1A-14F0-B492-70DD-9C2ED762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BBE-0029-BB6E-0943-D55C75C40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5285F-B38B-8B23-2DAF-1F58A6837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Reducing dimensions</a:t>
            </a:r>
          </a:p>
        </p:txBody>
      </p:sp>
    </p:spTree>
    <p:extLst>
      <p:ext uri="{BB962C8B-B14F-4D97-AF65-F5344CB8AC3E}">
        <p14:creationId xmlns:p14="http://schemas.microsoft.com/office/powerpoint/2010/main" val="8117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AB31-10E1-F9B6-F300-D1EAF4E2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863800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391703-FD16-21C9-24D9-9FD3186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1617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D452D-DC59-80A2-913C-57CF0C45A051}"/>
              </a:ext>
            </a:extLst>
          </p:cNvPr>
          <p:cNvSpPr txBox="1"/>
          <p:nvPr/>
        </p:nvSpPr>
        <p:spPr>
          <a:xfrm>
            <a:off x="1743075" y="1053198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DF0C6-EE82-224B-4CC5-1FDBAB59C965}"/>
              </a:ext>
            </a:extLst>
          </p:cNvPr>
          <p:cNvSpPr txBox="1"/>
          <p:nvPr/>
        </p:nvSpPr>
        <p:spPr>
          <a:xfrm>
            <a:off x="7791759" y="996951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BFD3-F2BC-4CA1-EC47-C7F83CB6D674}"/>
              </a:ext>
            </a:extLst>
          </p:cNvPr>
          <p:cNvSpPr txBox="1"/>
          <p:nvPr/>
        </p:nvSpPr>
        <p:spPr>
          <a:xfrm>
            <a:off x="9684111" y="6370083"/>
            <a:ext cx="23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4D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A1CF-97DF-0D7A-C84B-0779C06AF31B}"/>
              </a:ext>
            </a:extLst>
          </p:cNvPr>
          <p:cNvSpPr txBox="1"/>
          <p:nvPr/>
        </p:nvSpPr>
        <p:spPr>
          <a:xfrm>
            <a:off x="254720" y="6055759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2D42F-89BD-7236-FB0F-1A5DFFCDCF63}"/>
              </a:ext>
            </a:extLst>
          </p:cNvPr>
          <p:cNvSpPr txBox="1"/>
          <p:nvPr/>
        </p:nvSpPr>
        <p:spPr>
          <a:xfrm>
            <a:off x="6510808" y="6000751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3627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6B7D-9017-B8CF-6F7F-AC443EA11404}"/>
              </a:ext>
            </a:extLst>
          </p:cNvPr>
          <p:cNvSpPr txBox="1"/>
          <p:nvPr/>
        </p:nvSpPr>
        <p:spPr>
          <a:xfrm>
            <a:off x="511536" y="497921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200D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7093-6E15-C3B2-EA34-21F7AA86F808}"/>
              </a:ext>
            </a:extLst>
          </p:cNvPr>
          <p:cNvSpPr txBox="1"/>
          <p:nvPr/>
        </p:nvSpPr>
        <p:spPr>
          <a:xfrm>
            <a:off x="511536" y="1040847"/>
            <a:ext cx="110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Distances between these points can be calculated using exactly the same distance measures as discussed last week.</a:t>
            </a:r>
          </a:p>
        </p:txBody>
      </p:sp>
    </p:spTree>
    <p:extLst>
      <p:ext uri="{BB962C8B-B14F-4D97-AF65-F5344CB8AC3E}">
        <p14:creationId xmlns:p14="http://schemas.microsoft.com/office/powerpoint/2010/main" val="12665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08F4E3-EE11-1014-C152-459D359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1609283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734C272-16F4-DE87-ADB9-0C0F984D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333F2-BACC-D40B-D073-1C5631CFD333}"/>
              </a:ext>
            </a:extLst>
          </p:cNvPr>
          <p:cNvSpPr txBox="1"/>
          <p:nvPr/>
        </p:nvSpPr>
        <p:spPr>
          <a:xfrm>
            <a:off x="4638071" y="557768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Reducing dimensions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9973D2-D9C5-910A-D970-E68E3F77860E}"/>
              </a:ext>
            </a:extLst>
          </p:cNvPr>
          <p:cNvCxnSpPr/>
          <p:nvPr/>
        </p:nvCxnSpPr>
        <p:spPr>
          <a:xfrm>
            <a:off x="4652475" y="5248717"/>
            <a:ext cx="22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B0A29-73CF-9834-B114-A373B32663CC}"/>
              </a:ext>
            </a:extLst>
          </p:cNvPr>
          <p:cNvSpPr txBox="1"/>
          <p:nvPr/>
        </p:nvSpPr>
        <p:spPr>
          <a:xfrm>
            <a:off x="4700846" y="5435305"/>
            <a:ext cx="21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Losing the least data</a:t>
            </a:r>
          </a:p>
        </p:txBody>
      </p:sp>
    </p:spTree>
    <p:extLst>
      <p:ext uri="{BB962C8B-B14F-4D97-AF65-F5344CB8AC3E}">
        <p14:creationId xmlns:p14="http://schemas.microsoft.com/office/powerpoint/2010/main" val="3919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8ECE973-F097-DD2F-491F-2F958F33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2284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6A791-BF33-88DF-652C-3B00969E48B9}"/>
              </a:ext>
            </a:extLst>
          </p:cNvPr>
          <p:cNvSpPr txBox="1"/>
          <p:nvPr/>
        </p:nvSpPr>
        <p:spPr>
          <a:xfrm>
            <a:off x="6579652" y="1442809"/>
            <a:ext cx="436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 best-fit line through the cloud of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C9870-328D-2599-9854-8BF2A592C723}"/>
              </a:ext>
            </a:extLst>
          </p:cNvPr>
          <p:cNvSpPr txBox="1"/>
          <p:nvPr/>
        </p:nvSpPr>
        <p:spPr>
          <a:xfrm>
            <a:off x="6672261" y="299668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0516D-F0C0-21D9-52A8-C4F6C022F472}"/>
              </a:ext>
            </a:extLst>
          </p:cNvPr>
          <p:cNvSpPr txBox="1"/>
          <p:nvPr/>
        </p:nvSpPr>
        <p:spPr>
          <a:xfrm>
            <a:off x="6672261" y="3558659"/>
            <a:ext cx="355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7B33E-58E9-1D33-DAF6-B603755759E3}"/>
              </a:ext>
            </a:extLst>
          </p:cNvPr>
          <p:cNvSpPr txBox="1"/>
          <p:nvPr/>
        </p:nvSpPr>
        <p:spPr>
          <a:xfrm>
            <a:off x="7242016" y="2107853"/>
            <a:ext cx="434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first PCA.  </a:t>
            </a:r>
          </a:p>
          <a:p>
            <a:r>
              <a:rPr lang="en-US" i="1" dirty="0"/>
              <a:t>It describes the direction with most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83B42-C944-F7FA-58C4-B35F82C4AD77}"/>
              </a:ext>
            </a:extLst>
          </p:cNvPr>
          <p:cNvSpPr txBox="1"/>
          <p:nvPr/>
        </p:nvSpPr>
        <p:spPr>
          <a:xfrm>
            <a:off x="7216387" y="4241452"/>
            <a:ext cx="482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second PCA</a:t>
            </a:r>
          </a:p>
          <a:p>
            <a:r>
              <a:rPr lang="en-US" i="1" dirty="0"/>
              <a:t>It describes the direction of second most variation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8F84D-232F-BD76-559A-79E749018186}"/>
              </a:ext>
            </a:extLst>
          </p:cNvPr>
          <p:cNvSpPr txBox="1"/>
          <p:nvPr/>
        </p:nvSpPr>
        <p:spPr>
          <a:xfrm>
            <a:off x="6672261" y="506043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F37B4-50A8-E08D-BF3B-9B946B961124}"/>
              </a:ext>
            </a:extLst>
          </p:cNvPr>
          <p:cNvSpPr txBox="1"/>
          <p:nvPr/>
        </p:nvSpPr>
        <p:spPr>
          <a:xfrm>
            <a:off x="6700837" y="5622409"/>
            <a:ext cx="38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second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C9AC4-6B05-3623-62E7-200A661257CC}"/>
              </a:ext>
            </a:extLst>
          </p:cNvPr>
          <p:cNvSpPr txBox="1"/>
          <p:nvPr/>
        </p:nvSpPr>
        <p:spPr>
          <a:xfrm>
            <a:off x="7421250" y="6068367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third PCA</a:t>
            </a:r>
          </a:p>
          <a:p>
            <a:r>
              <a:rPr lang="en-US" i="1" dirty="0"/>
              <a:t>It describes the direction of third most variation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5B1417-07C8-F156-564B-A22B245E396F}"/>
              </a:ext>
            </a:extLst>
          </p:cNvPr>
          <p:cNvGrpSpPr/>
          <p:nvPr/>
        </p:nvGrpSpPr>
        <p:grpSpPr>
          <a:xfrm>
            <a:off x="1443037" y="1059418"/>
            <a:ext cx="4059027" cy="2683907"/>
            <a:chOff x="1443037" y="1059418"/>
            <a:chExt cx="4059027" cy="268390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D2F7FC-4405-BDAD-168E-F35473074A3C}"/>
                </a:ext>
              </a:extLst>
            </p:cNvPr>
            <p:cNvCxnSpPr/>
            <p:nvPr/>
          </p:nvCxnSpPr>
          <p:spPr>
            <a:xfrm flipV="1">
              <a:off x="1443037" y="1428750"/>
              <a:ext cx="3114675" cy="231457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1CF0B6-7A5A-17A3-8A90-9B659AF4BF01}"/>
                </a:ext>
              </a:extLst>
            </p:cNvPr>
            <p:cNvSpPr txBox="1"/>
            <p:nvPr/>
          </p:nvSpPr>
          <p:spPr>
            <a:xfrm>
              <a:off x="4557712" y="1059418"/>
              <a:ext cx="9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PCA1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671E00-DCE3-8BA7-E34E-119621BA97EB}"/>
              </a:ext>
            </a:extLst>
          </p:cNvPr>
          <p:cNvSpPr txBox="1"/>
          <p:nvPr/>
        </p:nvSpPr>
        <p:spPr>
          <a:xfrm>
            <a:off x="6433372" y="900826"/>
            <a:ext cx="575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Standardise</a:t>
            </a:r>
            <a:r>
              <a:rPr lang="en-US" dirty="0"/>
              <a:t> the data so the average for each dimension is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570198-402E-836A-66D7-1E31717D05C5}"/>
              </a:ext>
            </a:extLst>
          </p:cNvPr>
          <p:cNvCxnSpPr>
            <a:cxnSpLocks/>
          </p:cNvCxnSpPr>
          <p:nvPr/>
        </p:nvCxnSpPr>
        <p:spPr>
          <a:xfrm>
            <a:off x="1762699" y="1304809"/>
            <a:ext cx="2810076" cy="293664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683275-8A45-1F3F-F93D-7D04B92FD39D}"/>
              </a:ext>
            </a:extLst>
          </p:cNvPr>
          <p:cNvSpPr txBox="1"/>
          <p:nvPr/>
        </p:nvSpPr>
        <p:spPr>
          <a:xfrm>
            <a:off x="1332867" y="93547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PCA2</a:t>
            </a:r>
          </a:p>
        </p:txBody>
      </p:sp>
    </p:spTree>
    <p:extLst>
      <p:ext uri="{BB962C8B-B14F-4D97-AF65-F5344CB8AC3E}">
        <p14:creationId xmlns:p14="http://schemas.microsoft.com/office/powerpoint/2010/main" val="19228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967E0-5DF2-C3D5-0969-3BCFC5A7F7C0}"/>
              </a:ext>
            </a:extLst>
          </p:cNvPr>
          <p:cNvSpPr txBox="1"/>
          <p:nvPr/>
        </p:nvSpPr>
        <p:spPr>
          <a:xfrm>
            <a:off x="1028700" y="600075"/>
            <a:ext cx="40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Plotting the data on the new dimensions</a:t>
            </a:r>
          </a:p>
        </p:txBody>
      </p:sp>
      <p:pic>
        <p:nvPicPr>
          <p:cNvPr id="1026" name="Picture 2" descr="Principal Component Analysis (PCA) Explained Visually with Zero Math | by  Casey Cheng | Towards Data Science">
            <a:extLst>
              <a:ext uri="{FF2B5EF4-FFF2-40B4-BE49-F238E27FC236}">
                <a16:creationId xmlns:a16="http://schemas.microsoft.com/office/drawing/2014/main" id="{2806B3EF-2735-BAE7-931C-96C64196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37" y="1702040"/>
            <a:ext cx="6101814" cy="45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FD211-9A94-A096-61EA-82B87E4E4E39}"/>
              </a:ext>
            </a:extLst>
          </p:cNvPr>
          <p:cNvSpPr txBox="1"/>
          <p:nvPr/>
        </p:nvSpPr>
        <p:spPr>
          <a:xfrm>
            <a:off x="728663" y="600075"/>
            <a:ext cx="433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Loadings</a:t>
            </a:r>
          </a:p>
        </p:txBody>
      </p:sp>
    </p:spTree>
    <p:extLst>
      <p:ext uri="{BB962C8B-B14F-4D97-AF65-F5344CB8AC3E}">
        <p14:creationId xmlns:p14="http://schemas.microsoft.com/office/powerpoint/2010/main" val="168213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159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PCA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analysis</dc:title>
  <dc:creator>Catherine Kidner</dc:creator>
  <cp:lastModifiedBy>Catherine Kidner</cp:lastModifiedBy>
  <cp:revision>1</cp:revision>
  <dcterms:created xsi:type="dcterms:W3CDTF">2022-10-10T13:22:15Z</dcterms:created>
  <dcterms:modified xsi:type="dcterms:W3CDTF">2022-12-14T09:29:29Z</dcterms:modified>
</cp:coreProperties>
</file>