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28"/>
  </p:normalViewPr>
  <p:slideViewPr>
    <p:cSldViewPr snapToGrid="0">
      <p:cViewPr varScale="1">
        <p:scale>
          <a:sx n="118" d="100"/>
          <a:sy n="118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6EC9-3A96-059A-A72D-73CE7A07D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5A047-FA8A-C23B-2F47-A5CA897F4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7B7A2-C238-7763-7E38-5FF24FF7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C5F-1A38-A844-81C1-DCEA67AF68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74993-982D-F4D5-0054-6FDA863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7D40-BD7E-B464-0153-939261F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17BB-9282-684A-ABA9-985EE4713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FA21-90CD-9FE0-94E1-47A86F16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7605-EECE-DA37-8A38-7A199AB7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CCC5-DB8E-BE91-01E2-D7FD3EE7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C5F-1A38-A844-81C1-DCEA67AF68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8093-0841-A900-6936-62658F5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2722D-1656-D81D-5DB0-65BD5E4A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17BB-9282-684A-ABA9-985EE4713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5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672F9-5CB0-90B4-FE07-05D391ED5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83ACA-248F-5F37-A8F2-57DD70214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FF1AC-0BE6-1614-4426-8F1610BC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C5F-1A38-A844-81C1-DCEA67AF68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4438-0D80-32C1-A51F-6534906F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AE96-72E4-C2E7-BC78-222F5EDA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17BB-9282-684A-ABA9-985EE4713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02AF-A5C7-619A-62DA-B8323ECD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4A89-5D58-96BE-3629-770B902D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10B8-E244-2F1D-40FE-D7421025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C5F-1A38-A844-81C1-DCEA67AF68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0C29-34C4-8716-0FC9-E536ED79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B8707-4D83-27C1-4A02-126DB8A1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17BB-9282-684A-ABA9-985EE4713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4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B382-3B4B-0C31-BD8A-D1E73749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E81FF-FFF3-B0B2-B0D3-C37408E9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11D53-CA64-CB32-83B2-AF17F0DA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C5F-1A38-A844-81C1-DCEA67AF68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DD18-2F2E-79D7-A21F-EE7C44FE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957C5-61FB-C8C5-AF07-6F808700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17BB-9282-684A-ABA9-985EE4713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7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4BAA-792B-4B34-ACE2-28122B56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658C-F1EC-105E-F7D3-D64DE6AA7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64CD6-FD2E-1FA1-6B5D-31E3E7655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11E3F-6C0F-6434-3B1D-D5EC03B6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C5F-1A38-A844-81C1-DCEA67AF68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64127-1BDC-35E1-2B79-79D04BCF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3672D-A90B-C050-3D4A-155492E1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17BB-9282-684A-ABA9-985EE4713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BDBE-DD90-A39A-8A89-70084C2B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AFFD8-456B-F1DC-7C47-05CD71A9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D0479-43D2-83F2-6384-ABD1EC45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17400-E9C2-C730-CC7D-53D369160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16F7F-1021-2681-8A62-AB6F7DFE3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ECE9C-2639-0215-B6D3-3155000E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C5F-1A38-A844-81C1-DCEA67AF68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51438-698E-906D-4F35-1DE7C6A9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D0971-56AA-4415-5F7B-AD3EFC99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17BB-9282-684A-ABA9-985EE4713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0A98-823F-BB5C-E5C0-B37DDB6B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77AAB-4636-EF54-A247-77BFD7AC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C5F-1A38-A844-81C1-DCEA67AF68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462B7-CBF2-ADBD-B3ED-4688EB80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D5331-51BB-8BAB-E4A7-D550DA11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17BB-9282-684A-ABA9-985EE4713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11D81-69B8-DA36-753B-1E507638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C5F-1A38-A844-81C1-DCEA67AF68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7138A-4658-BF25-D615-5C7B4F62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D64F-F363-CE03-B989-AF7F3768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17BB-9282-684A-ABA9-985EE4713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0FDC-430C-10CC-6FE2-23EFA27F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8668-4D9C-52A1-ACFF-946F7502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2391F-866A-BDD1-677E-C74A9D126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7A4B0-6E51-6872-76AE-E615146F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C5F-1A38-A844-81C1-DCEA67AF68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C4F66-EC07-4B9C-AB02-8CF2E0E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EF528-6098-D3B7-D2D1-FDDB5411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17BB-9282-684A-ABA9-985EE4713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4667-9C19-FED2-E605-52143395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4BE6D-CC1D-4A19-E36E-776639EC1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9C6B2-5796-5B5B-1415-6C47D892C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91A12-6267-031D-C375-747F91C4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BC5F-1A38-A844-81C1-DCEA67AF68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02C22-7EE3-D91A-7BD5-1A4838A3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5844E-C6CF-417C-6232-59090236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17BB-9282-684A-ABA9-985EE4713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0590E-55E2-699A-7A80-F71AF4A3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D12C1-2720-D3A1-A295-61A459EA4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063B-B47C-62E1-4CDB-5FE2301FF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6BC5F-1A38-A844-81C1-DCEA67AF6859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25B92-520A-EF26-A586-0642E13EF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E4472-1DA9-DA3B-D94F-B596B9ED8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17BB-9282-684A-ABA9-985EE4713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28/AEM.02649-1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bioproject/21238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AD1A-E156-B664-F0F4-751A71B2D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Flavour</a:t>
            </a:r>
            <a:r>
              <a:rPr lang="en-US" dirty="0"/>
              <a:t> Datasets:</a:t>
            </a:r>
            <a:br>
              <a:rPr lang="en-US" dirty="0"/>
            </a:br>
            <a:r>
              <a:rPr lang="en-US" dirty="0"/>
              <a:t>Yeast Making Bread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64B8F-182A-5366-7618-527C4DCBE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Edward Wallace</a:t>
            </a:r>
          </a:p>
          <a:p>
            <a:r>
              <a:rPr lang="en-US" dirty="0"/>
              <a:t>2023-01-19</a:t>
            </a:r>
          </a:p>
        </p:txBody>
      </p:sp>
    </p:spTree>
    <p:extLst>
      <p:ext uri="{BB962C8B-B14F-4D97-AF65-F5344CB8AC3E}">
        <p14:creationId xmlns:p14="http://schemas.microsoft.com/office/powerpoint/2010/main" val="266186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B65D-6CB3-D43B-B740-CF500340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paper: RNA-seq of yeast making bread</a:t>
            </a:r>
          </a:p>
        </p:txBody>
      </p:sp>
      <p:pic>
        <p:nvPicPr>
          <p:cNvPr id="5" name="Content Placeholder 4" descr="Graphical user interface, text, application, letter&#10;&#10;Description automatically generated">
            <a:extLst>
              <a:ext uri="{FF2B5EF4-FFF2-40B4-BE49-F238E27FC236}">
                <a16:creationId xmlns:a16="http://schemas.microsoft.com/office/drawing/2014/main" id="{9877C4FC-CE17-C88F-9DB1-4BC26643C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0980"/>
            <a:ext cx="10515600" cy="34791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457DC-DD68-BA1F-662D-D96F0A1073D0}"/>
              </a:ext>
            </a:extLst>
          </p:cNvPr>
          <p:cNvSpPr txBox="1"/>
          <p:nvPr/>
        </p:nvSpPr>
        <p:spPr>
          <a:xfrm>
            <a:off x="990601" y="5671457"/>
            <a:ext cx="782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2013. </a:t>
            </a:r>
            <a:r>
              <a:rPr lang="en-GB" dirty="0">
                <a:hlinkClick r:id="rId3"/>
              </a:rPr>
              <a:t>http://dx.doi.org/10.1128/AEM.02649-13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0261-CEB5-0A23-4459-CD18D475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yeast respond to fermenting bread dough?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502E-267B-5BB2-63B5-4CAF1E2A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yeast strains: bread, wine, bioethanol</a:t>
            </a:r>
          </a:p>
          <a:p>
            <a:r>
              <a:rPr lang="en-US" dirty="0"/>
              <a:t>4 timepoints: non-fermenting (0 min), 30, 60, 180 min</a:t>
            </a:r>
          </a:p>
          <a:p>
            <a:r>
              <a:rPr lang="en-US" dirty="0"/>
              <a:t>2 biological replicates</a:t>
            </a:r>
          </a:p>
          <a:p>
            <a:r>
              <a:rPr lang="en-US" dirty="0"/>
              <a:t>6000 genes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available at PRJNA212389</a:t>
            </a:r>
            <a:br>
              <a:rPr lang="en-US" dirty="0"/>
            </a:br>
            <a:r>
              <a:rPr lang="en-US" dirty="0">
                <a:hlinkClick r:id="rId2"/>
              </a:rPr>
              <a:t>https://www.ncbi.nlm.nih.gov/bioproject/212389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To do: </a:t>
            </a:r>
            <a:r>
              <a:rPr lang="en-US" i="1" dirty="0"/>
              <a:t>Need to re-align and quantify (</a:t>
            </a:r>
            <a:r>
              <a:rPr lang="en-US" i="1" dirty="0" err="1"/>
              <a:t>normalised</a:t>
            </a:r>
            <a:r>
              <a:rPr lang="en-US" i="1" dirty="0"/>
              <a:t>) counts per gene</a:t>
            </a:r>
          </a:p>
        </p:txBody>
      </p:sp>
    </p:spTree>
    <p:extLst>
      <p:ext uri="{BB962C8B-B14F-4D97-AF65-F5344CB8AC3E}">
        <p14:creationId xmlns:p14="http://schemas.microsoft.com/office/powerpoint/2010/main" val="9163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B42B-299A-BB0C-F587-71FC68E2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exploratory analysis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8C7C233-42D7-A45A-8429-84443EF83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391" y="1690688"/>
            <a:ext cx="5594577" cy="4351338"/>
          </a:xfrm>
        </p:spPr>
      </p:pic>
      <p:pic>
        <p:nvPicPr>
          <p:cNvPr id="7" name="Picture 6" descr="Bar chart&#10;&#10;Description automatically generated">
            <a:extLst>
              <a:ext uri="{FF2B5EF4-FFF2-40B4-BE49-F238E27FC236}">
                <a16:creationId xmlns:a16="http://schemas.microsoft.com/office/drawing/2014/main" id="{31EF9EF4-97D1-7954-9CC7-B4D353E6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99" y="1690688"/>
            <a:ext cx="5926824" cy="40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E6C3-2CB9-2D48-281F-2E8B0C0D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to test individual pathways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5248-950D-B0EB-B52A-D0D1B543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“Genes involved in glycerol homeostasis, such as GPD1, GPP1, and STL1, are among the most upregulated genes in the beginning of fermentation in all 3 strains.”</a:t>
            </a:r>
          </a:p>
          <a:p>
            <a:r>
              <a:rPr lang="en-US" dirty="0"/>
              <a:t>Students can generate hypotheses e.g. other metabolic stress responses and pathways, plot individual gene trajectories</a:t>
            </a:r>
          </a:p>
          <a:p>
            <a:r>
              <a:rPr lang="en-US" dirty="0"/>
              <a:t>What else?</a:t>
            </a:r>
          </a:p>
          <a:p>
            <a:endParaRPr lang="en-US" dirty="0"/>
          </a:p>
          <a:p>
            <a:r>
              <a:rPr lang="en-US" dirty="0"/>
              <a:t>Could do statistical testing &amp; multiple hypothesis testing with DESeq2 or similar???</a:t>
            </a:r>
          </a:p>
        </p:txBody>
      </p:sp>
    </p:spTree>
    <p:extLst>
      <p:ext uri="{BB962C8B-B14F-4D97-AF65-F5344CB8AC3E}">
        <p14:creationId xmlns:p14="http://schemas.microsoft.com/office/powerpoint/2010/main" val="354017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4C942BA186446A182749D0EFA0A20" ma:contentTypeVersion="14" ma:contentTypeDescription="Create a new document." ma:contentTypeScope="" ma:versionID="ac16b4ebcfddb2dd2ce20a1895afafc4">
  <xsd:schema xmlns:xsd="http://www.w3.org/2001/XMLSchema" xmlns:xs="http://www.w3.org/2001/XMLSchema" xmlns:p="http://schemas.microsoft.com/office/2006/metadata/properties" xmlns:ns2="1b466259-62ea-4a39-8b1e-503bbed61b18" xmlns:ns3="b4baaa3a-dda2-4b77-858c-255118df97b8" targetNamespace="http://schemas.microsoft.com/office/2006/metadata/properties" ma:root="true" ma:fieldsID="f88f9cc59e738aafe13fde7b6dcf269e" ns2:_="" ns3:_="">
    <xsd:import namespace="1b466259-62ea-4a39-8b1e-503bbed61b18"/>
    <xsd:import namespace="b4baaa3a-dda2-4b77-858c-255118df97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66259-62ea-4a39-8b1e-503bbed61b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d54eff52-6b6d-4e5f-a3b0-187f185b1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baaa3a-dda2-4b77-858c-255118df97b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3bc7c8a-6a78-4754-bd8f-7f4248fecda8}" ma:internalName="TaxCatchAll" ma:showField="CatchAllData" ma:web="b4baaa3a-dda2-4b77-858c-255118df97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BAF01C-04F0-4749-8367-F3B110E44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466259-62ea-4a39-8b1e-503bbed61b18"/>
    <ds:schemaRef ds:uri="b4baaa3a-dda2-4b77-858c-255118df97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B7A6A3-9AC4-4A26-87B0-7182CEECB6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180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Flavour Datasets: Yeast Making Bread</vt:lpstr>
      <vt:lpstr>The paper: RNA-seq of yeast making bread</vt:lpstr>
      <vt:lpstr>How do yeast respond to fermenting bread dough?</vt:lpstr>
      <vt:lpstr>Opportunities for exploratory analysis</vt:lpstr>
      <vt:lpstr>Opportunities to test individual pathways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Flavour Datasets: Yeast Fermentation</dc:title>
  <dc:creator>Edward Wallace</dc:creator>
  <cp:lastModifiedBy>Catherine Kidner</cp:lastModifiedBy>
  <cp:revision>5</cp:revision>
  <dcterms:created xsi:type="dcterms:W3CDTF">2023-01-19T14:25:01Z</dcterms:created>
  <dcterms:modified xsi:type="dcterms:W3CDTF">2023-01-20T09:39:03Z</dcterms:modified>
</cp:coreProperties>
</file>