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4" r:id="rId2"/>
    <p:sldId id="256" r:id="rId3"/>
    <p:sldId id="275" r:id="rId4"/>
    <p:sldId id="280" r:id="rId5"/>
    <p:sldId id="278" r:id="rId6"/>
    <p:sldId id="281" r:id="rId7"/>
    <p:sldId id="282" r:id="rId8"/>
    <p:sldId id="277" r:id="rId9"/>
    <p:sldId id="27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9872"/>
    <p:restoredTop sz="86425"/>
  </p:normalViewPr>
  <p:slideViewPr>
    <p:cSldViewPr snapToGrid="0">
      <p:cViewPr varScale="1">
        <p:scale>
          <a:sx n="90" d="100"/>
          <a:sy n="90" d="100"/>
        </p:scale>
        <p:origin x="240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16A38-0D25-9348-908B-96884A50832C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5AC02-94E6-2A4F-ADD3-386AB5CD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0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betterposters.blogspot.com</a:t>
            </a:r>
            <a:r>
              <a:rPr lang="en-US" dirty="0"/>
              <a:t>/2017/08/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AC02-94E6-2A4F-ADD3-386AB5CD4A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9B77-7E54-1081-BC06-39BCB826E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ABA0D-882E-FF8C-D97B-74329D44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B3D0-1C37-FB05-8CD6-313178F9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8901-1554-E2C3-8D68-FF876CCC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5B23-E494-7761-DB47-37C0E7D9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07CE-2211-A4F4-0784-487FEC5C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81FAB-0A19-CEF4-79EB-02F343D4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DE6-F6DF-3AD4-591D-C2CF8C18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4E84-A7F5-6381-1D9D-87A4EB64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4467-EEC7-D0B6-799A-87F0B65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4C44F-3F1F-E968-793B-012B8A4A7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3A470-F7B9-D8D5-599A-ADC007169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FF24-80A4-486D-CE38-5C5749AD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7F52-A181-7D32-D2CF-01EE64A0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656-61CD-A62E-7FD4-6915E6EC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BBF8-70C9-BF80-A82E-D9748393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FE35-13FF-9CF4-2ABD-76F3C719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D359-85E5-DE31-1FAF-430170D5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2C78-D907-27EC-5576-6727A48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4DF1-A449-45A9-F19C-DFBBEE49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67C9-E749-E755-C34B-B5C4D17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E0250-ED90-1F7F-9AA8-1588C5B3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21E7-35BA-4CEE-6F68-6C1559DA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3752-07F4-2205-C0E4-B891A829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8147-4E47-5044-69C2-04D98FD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09F4-35A4-D249-1899-E211080D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D05D-F26B-0E00-03DE-3CF62BBBB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46BC0-2161-409B-C759-9981522F2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A00E-6B4B-42CE-FB41-EA2BEC75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D825-0EA3-3526-6637-867209A8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D0B17-B866-9CB5-3573-689F31AE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9366-0413-6995-2708-F32BD118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D6DB-7761-782B-3825-FCB1C560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2570F-439A-4EA2-CE18-6D47AD3C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4CD89-541D-0F7A-17FE-146F1FB9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F2489-58C1-C7CB-DDEA-FACB17F60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C9F43-CD47-FC4F-2F57-71945C89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1B570-3A31-EB7D-A81E-752FBCE3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1AF23-4824-89DA-441E-6C3A489E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6991-977C-0332-AB69-AEFF4F3C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B3857-C466-CCC4-8CEC-F63050A6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6666B-3E85-CFDE-63CE-C79FB0CC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1DA3-D73C-891F-5D0E-2FF5981C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98447-0FBB-5256-8701-F71225F7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E0F2-E658-C6D2-EB73-F49607DD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11C9E-61C0-FAEE-6085-3BD47BDB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5216-D048-B665-E550-5027F5F8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E5CA-C859-7BFD-235B-551FE175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8CB8-06A5-4FA4-0B21-46FF693E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D4DD-681F-0861-5C60-F3E0BDB4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1F0D-3D80-9322-F270-519C4AA5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7D40-5730-8817-5D6C-A60F20D5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C893-1415-4C3E-3619-35541490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31305-988D-006B-A4F3-9C979A581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DE62D-5411-52D7-4AE1-5E00E6B8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04CFF-1E80-AE66-0CC2-79328B3A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F2829-F672-76C9-6E48-29DAD87E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1FB2-9A0E-251F-12F8-D2168244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DD7DB-BBF0-EA36-4AF9-EAD1D4E2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5BC3D-8A8B-9F17-7372-0519FCCF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DB74-AA2D-C9AE-0056-1D777B0C5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5B57-8812-6441-9787-AD50B22906F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8694-BFC9-8591-3D80-6A834D71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DE6E-C869-B528-5BC2-EA8E525C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3B53-09FB-C84E-9794-2C07B2CD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1B66B-5986-38F1-5CCB-8727282EA92B}"/>
              </a:ext>
            </a:extLst>
          </p:cNvPr>
          <p:cNvSpPr txBox="1"/>
          <p:nvPr/>
        </p:nvSpPr>
        <p:spPr>
          <a:xfrm>
            <a:off x="3521412" y="291829"/>
            <a:ext cx="395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Poster presentation</a:t>
            </a:r>
          </a:p>
        </p:txBody>
      </p:sp>
      <p:pic>
        <p:nvPicPr>
          <p:cNvPr id="6146" name="Picture 2" descr="Classroom Poster Sessions: A win for you and your students | Nick Byrd,  Philosopher-Scientist">
            <a:extLst>
              <a:ext uri="{FF2B5EF4-FFF2-40B4-BE49-F238E27FC236}">
                <a16:creationId xmlns:a16="http://schemas.microsoft.com/office/drawing/2014/main" id="{4BAB55F0-1191-83ED-45FD-BE9D59EA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057431"/>
            <a:ext cx="8029575" cy="49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0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5945E7-F8D8-6666-9345-BED2BE273064}"/>
              </a:ext>
            </a:extLst>
          </p:cNvPr>
          <p:cNvSpPr txBox="1"/>
          <p:nvPr/>
        </p:nvSpPr>
        <p:spPr>
          <a:xfrm>
            <a:off x="5522258" y="5091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clauswilke.com</a:t>
            </a:r>
            <a:r>
              <a:rPr lang="en-US" dirty="0"/>
              <a:t>/</a:t>
            </a:r>
            <a:r>
              <a:rPr lang="en-US" dirty="0" err="1"/>
              <a:t>dataviz</a:t>
            </a:r>
            <a:r>
              <a:rPr lang="en-US" dirty="0"/>
              <a:t>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96FE98-1A5E-EC28-913E-EA9F69B5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808" y="446368"/>
            <a:ext cx="3289300" cy="427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F82D30-14B8-32CD-4956-FABB55675F28}"/>
              </a:ext>
            </a:extLst>
          </p:cNvPr>
          <p:cNvSpPr txBox="1"/>
          <p:nvPr/>
        </p:nvSpPr>
        <p:spPr>
          <a:xfrm>
            <a:off x="1631577" y="27647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betterposters.blogspot.com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9864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2E7396-A0E3-054E-EADD-33793FE9960E}"/>
              </a:ext>
            </a:extLst>
          </p:cNvPr>
          <p:cNvSpPr txBox="1"/>
          <p:nvPr/>
        </p:nvSpPr>
        <p:spPr>
          <a:xfrm>
            <a:off x="878205" y="180832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Tell the truth</a:t>
            </a:r>
          </a:p>
          <a:p>
            <a:r>
              <a:rPr lang="en-US" sz="2800" dirty="0"/>
              <a:t>Tailor presentation to the audience</a:t>
            </a:r>
          </a:p>
          <a:p>
            <a:r>
              <a:rPr lang="en-US" sz="2800" dirty="0"/>
              <a:t>Choose the right graph</a:t>
            </a:r>
          </a:p>
          <a:p>
            <a:r>
              <a:rPr lang="en-US" sz="2800" dirty="0" err="1"/>
              <a:t>Emphasise</a:t>
            </a:r>
            <a:r>
              <a:rPr lang="en-US" sz="2800" dirty="0"/>
              <a:t> important points</a:t>
            </a:r>
          </a:p>
          <a:p>
            <a:r>
              <a:rPr lang="en-US" sz="2800" dirty="0"/>
              <a:t>Form follows function</a:t>
            </a:r>
          </a:p>
        </p:txBody>
      </p:sp>
      <p:pic>
        <p:nvPicPr>
          <p:cNvPr id="6" name="Picture 4" descr="Edward Tufte">
            <a:extLst>
              <a:ext uri="{FF2B5EF4-FFF2-40B4-BE49-F238E27FC236}">
                <a16:creationId xmlns:a16="http://schemas.microsoft.com/office/drawing/2014/main" id="{7103BCA0-7FC5-3EB0-8A5D-0E975027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1" y="571500"/>
            <a:ext cx="2844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1B66B-5986-38F1-5CCB-8727282EA92B}"/>
              </a:ext>
            </a:extLst>
          </p:cNvPr>
          <p:cNvSpPr txBox="1"/>
          <p:nvPr/>
        </p:nvSpPr>
        <p:spPr>
          <a:xfrm>
            <a:off x="4118375" y="0"/>
            <a:ext cx="395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Poster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C0730-78DB-8817-3DB1-13AEE2A0ADF1}"/>
              </a:ext>
            </a:extLst>
          </p:cNvPr>
          <p:cNvSpPr txBox="1"/>
          <p:nvPr/>
        </p:nvSpPr>
        <p:spPr>
          <a:xfrm>
            <a:off x="7187721" y="6085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is your Story?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EA421-0CCC-9DC3-A256-76F1B299C6BC}"/>
              </a:ext>
            </a:extLst>
          </p:cNvPr>
          <p:cNvSpPr txBox="1"/>
          <p:nvPr/>
        </p:nvSpPr>
        <p:spPr>
          <a:xfrm>
            <a:off x="473412" y="74949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E2E2E"/>
                </a:solidFill>
                <a:effectLst/>
                <a:latin typeface="NexusSerif"/>
              </a:rPr>
              <a:t>Nobody cares about your work.  </a:t>
            </a:r>
          </a:p>
          <a:p>
            <a:r>
              <a:rPr lang="en-GB" sz="2400" b="0" i="0" dirty="0">
                <a:solidFill>
                  <a:srgbClr val="2E2E2E"/>
                </a:solidFill>
                <a:effectLst/>
                <a:latin typeface="NexusSerif"/>
              </a:rPr>
              <a:t>Can you make them care?</a:t>
            </a: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902C20-C97A-7DBF-1C2D-4F4D7CEC5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80" y="1247447"/>
            <a:ext cx="7249160" cy="543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ringing Home a New Kitten | Cat Advice | Vets4Pets">
            <a:extLst>
              <a:ext uri="{FF2B5EF4-FFF2-40B4-BE49-F238E27FC236}">
                <a16:creationId xmlns:a16="http://schemas.microsoft.com/office/drawing/2014/main" id="{BB2779EB-2921-D089-2530-3A56E1DD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6" t="6666" r="33678" b="7619"/>
          <a:stretch/>
        </p:blipFill>
        <p:spPr bwMode="auto">
          <a:xfrm>
            <a:off x="596371" y="1827344"/>
            <a:ext cx="3391375" cy="36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1B66B-5986-38F1-5CCB-8727282EA92B}"/>
              </a:ext>
            </a:extLst>
          </p:cNvPr>
          <p:cNvSpPr txBox="1"/>
          <p:nvPr/>
        </p:nvSpPr>
        <p:spPr>
          <a:xfrm>
            <a:off x="4496772" y="485461"/>
            <a:ext cx="391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Level 1: At a Glance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5C2F9-4842-AB66-8FFF-6955F5B59F88}"/>
              </a:ext>
            </a:extLst>
          </p:cNvPr>
          <p:cNvSpPr txBox="1"/>
          <p:nvPr/>
        </p:nvSpPr>
        <p:spPr>
          <a:xfrm>
            <a:off x="331304" y="16269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Informative title</a:t>
            </a:r>
          </a:p>
          <a:p>
            <a:r>
              <a:rPr lang="en-US" dirty="0"/>
              <a:t> (maybe all that is read)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F22A6-6522-2559-E1F1-3B940702D130}"/>
              </a:ext>
            </a:extLst>
          </p:cNvPr>
          <p:cNvSpPr txBox="1"/>
          <p:nvPr/>
        </p:nvSpPr>
        <p:spPr>
          <a:xfrm>
            <a:off x="4339424" y="1872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Readable at 1m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3E636-7553-A142-003A-49A7CAB562D2}"/>
              </a:ext>
            </a:extLst>
          </p:cNvPr>
          <p:cNvSpPr txBox="1"/>
          <p:nvPr/>
        </p:nvSpPr>
        <p:spPr>
          <a:xfrm>
            <a:off x="7650480" y="1872567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Engaging figures/pictures</a:t>
            </a:r>
          </a:p>
        </p:txBody>
      </p:sp>
    </p:spTree>
    <p:extLst>
      <p:ext uri="{BB962C8B-B14F-4D97-AF65-F5344CB8AC3E}">
        <p14:creationId xmlns:p14="http://schemas.microsoft.com/office/powerpoint/2010/main" val="68956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1B66B-5986-38F1-5CCB-8727282EA92B}"/>
              </a:ext>
            </a:extLst>
          </p:cNvPr>
          <p:cNvSpPr txBox="1"/>
          <p:nvPr/>
        </p:nvSpPr>
        <p:spPr>
          <a:xfrm>
            <a:off x="2547528" y="351905"/>
            <a:ext cx="706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Level 2: More detail on examination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F8AAD-6365-0A7E-1C4B-AADD6DA5CAA4}"/>
              </a:ext>
            </a:extLst>
          </p:cNvPr>
          <p:cNvSpPr txBox="1"/>
          <p:nvPr/>
        </p:nvSpPr>
        <p:spPr>
          <a:xfrm>
            <a:off x="260052" y="43750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Titles should be informative! NOT "results of the analysis"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E6E2B-0A1B-BA80-6A24-B0AFC657E8B7}"/>
              </a:ext>
            </a:extLst>
          </p:cNvPr>
          <p:cNvSpPr txBox="1"/>
          <p:nvPr/>
        </p:nvSpPr>
        <p:spPr>
          <a:xfrm>
            <a:off x="377639" y="2820111"/>
            <a:ext cx="4703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 – obvious how to read through the poster </a:t>
            </a:r>
          </a:p>
          <a:p>
            <a:r>
              <a:rPr lang="en-US" dirty="0"/>
              <a:t>(not with numbers!)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D6B8E-5A70-AB36-DA37-A35A74DC502A}"/>
              </a:ext>
            </a:extLst>
          </p:cNvPr>
          <p:cNvSpPr txBox="1"/>
          <p:nvPr/>
        </p:nvSpPr>
        <p:spPr>
          <a:xfrm>
            <a:off x="377639" y="1744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the data show the story with minimum reading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01769-ECB3-42F5-6F9E-887AAE936863}"/>
              </a:ext>
            </a:extLst>
          </p:cNvPr>
          <p:cNvSpPr txBox="1"/>
          <p:nvPr/>
        </p:nvSpPr>
        <p:spPr>
          <a:xfrm>
            <a:off x="7118052" y="31432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Key points at eye level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90743-9022-C31F-B296-FC28C642BE91}"/>
              </a:ext>
            </a:extLst>
          </p:cNvPr>
          <p:cNvSpPr txBox="1"/>
          <p:nvPr/>
        </p:nvSpPr>
        <p:spPr>
          <a:xfrm>
            <a:off x="6569412" y="1796403"/>
            <a:ext cx="4703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figure should be self sufficient, labels, keys</a:t>
            </a:r>
          </a:p>
        </p:txBody>
      </p:sp>
    </p:spTree>
    <p:extLst>
      <p:ext uri="{BB962C8B-B14F-4D97-AF65-F5344CB8AC3E}">
        <p14:creationId xmlns:p14="http://schemas.microsoft.com/office/powerpoint/2010/main" val="335911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1B66B-5986-38F1-5CCB-8727282EA92B}"/>
              </a:ext>
            </a:extLst>
          </p:cNvPr>
          <p:cNvSpPr txBox="1"/>
          <p:nvPr/>
        </p:nvSpPr>
        <p:spPr>
          <a:xfrm>
            <a:off x="3550920" y="29182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Level 3: Leads to 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CEB0B-C447-6C7B-C1E0-66628379132C}"/>
              </a:ext>
            </a:extLst>
          </p:cNvPr>
          <p:cNvSpPr txBox="1"/>
          <p:nvPr/>
        </p:nvSpPr>
        <p:spPr>
          <a:xfrm>
            <a:off x="441960" y="1600200"/>
            <a:ext cx="753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questions do you want the reader to be asking as they read your poster?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0D634-B81E-1D70-84AE-FD0D9E9A0359}"/>
              </a:ext>
            </a:extLst>
          </p:cNvPr>
          <p:cNvSpPr txBox="1"/>
          <p:nvPr/>
        </p:nvSpPr>
        <p:spPr>
          <a:xfrm>
            <a:off x="441959" y="2804160"/>
            <a:ext cx="24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discussion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BA7A8-0B0B-F849-A10C-C680CFC8D96B}"/>
              </a:ext>
            </a:extLst>
          </p:cNvPr>
          <p:cNvSpPr txBox="1"/>
          <p:nvPr/>
        </p:nvSpPr>
        <p:spPr>
          <a:xfrm>
            <a:off x="589877" y="400812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 the data you need to discuss </a:t>
            </a:r>
            <a:r>
              <a:rPr lang="en-US" dirty="0" err="1"/>
              <a:t>visable</a:t>
            </a:r>
            <a:r>
              <a:rPr lang="en-US" dirty="0"/>
              <a:t> on the poster?</a:t>
            </a:r>
          </a:p>
        </p:txBody>
      </p:sp>
    </p:spTree>
    <p:extLst>
      <p:ext uri="{BB962C8B-B14F-4D97-AF65-F5344CB8AC3E}">
        <p14:creationId xmlns:p14="http://schemas.microsoft.com/office/powerpoint/2010/main" val="18539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400: Statistics - explain xkcd">
            <a:extLst>
              <a:ext uri="{FF2B5EF4-FFF2-40B4-BE49-F238E27FC236}">
                <a16:creationId xmlns:a16="http://schemas.microsoft.com/office/drawing/2014/main" id="{C2EBA00A-7F35-96B6-A674-454FA3B4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1203960"/>
            <a:ext cx="3759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C7313-E694-09C1-A5E5-5FEC0658BE1B}"/>
              </a:ext>
            </a:extLst>
          </p:cNvPr>
          <p:cNvSpPr txBox="1"/>
          <p:nvPr/>
        </p:nvSpPr>
        <p:spPr>
          <a:xfrm>
            <a:off x="2834640" y="315575"/>
            <a:ext cx="569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Hopefully your data will tell the story it self</a:t>
            </a:r>
          </a:p>
        </p:txBody>
      </p:sp>
    </p:spTree>
    <p:extLst>
      <p:ext uri="{BB962C8B-B14F-4D97-AF65-F5344CB8AC3E}">
        <p14:creationId xmlns:p14="http://schemas.microsoft.com/office/powerpoint/2010/main" val="396433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25097A-0733-7BB7-CCDE-858233948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" y="1036320"/>
            <a:ext cx="5130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DACCC-C0AE-3F81-A70A-3423E8622D5E}"/>
              </a:ext>
            </a:extLst>
          </p:cNvPr>
          <p:cNvSpPr txBox="1"/>
          <p:nvPr/>
        </p:nvSpPr>
        <p:spPr>
          <a:xfrm>
            <a:off x="1767840" y="178415"/>
            <a:ext cx="750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You WILL need to re-draw your figures.  Make notebooks!</a:t>
            </a:r>
          </a:p>
        </p:txBody>
      </p:sp>
    </p:spTree>
    <p:extLst>
      <p:ext uri="{BB962C8B-B14F-4D97-AF65-F5344CB8AC3E}">
        <p14:creationId xmlns:p14="http://schemas.microsoft.com/office/powerpoint/2010/main" val="315909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XKCD &quot;Curve Fitting&quot;, in R (Revolutions)">
            <a:extLst>
              <a:ext uri="{FF2B5EF4-FFF2-40B4-BE49-F238E27FC236}">
                <a16:creationId xmlns:a16="http://schemas.microsoft.com/office/drawing/2014/main" id="{0A0641A0-0E00-11FB-5D07-13A88C70C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45" y="0"/>
            <a:ext cx="4321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B5325-63F3-1FC9-EB86-FE756EDC4BAD}"/>
              </a:ext>
            </a:extLst>
          </p:cNvPr>
          <p:cNvSpPr txBox="1"/>
          <p:nvPr/>
        </p:nvSpPr>
        <p:spPr>
          <a:xfrm>
            <a:off x="434984" y="365760"/>
            <a:ext cx="500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Don’t over interpret </a:t>
            </a:r>
          </a:p>
          <a:p>
            <a:pPr algn="ctr"/>
            <a:r>
              <a:rPr lang="en-US" dirty="0"/>
              <a:t>you will have to justify what you’ve done in person!</a:t>
            </a:r>
          </a:p>
        </p:txBody>
      </p:sp>
    </p:spTree>
    <p:extLst>
      <p:ext uri="{BB962C8B-B14F-4D97-AF65-F5344CB8AC3E}">
        <p14:creationId xmlns:p14="http://schemas.microsoft.com/office/powerpoint/2010/main" val="353774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228</Words>
  <Application>Microsoft Macintosh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NexusSerif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2022-08-08T13:37:12Z</dcterms:created>
  <dcterms:modified xsi:type="dcterms:W3CDTF">2022-08-08T16:20:31Z</dcterms:modified>
</cp:coreProperties>
</file>