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/>
    <p:restoredTop sz="96281"/>
  </p:normalViewPr>
  <p:slideViewPr>
    <p:cSldViewPr snapToGrid="0">
      <p:cViewPr varScale="1">
        <p:scale>
          <a:sx n="117" d="100"/>
          <a:sy n="117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Kidner" userId="05772faa-c547-42bd-a4f8-01ff9d39ffcc" providerId="ADAL" clId="{CFB7F4A9-3251-A14E-9337-A884BE88A9FB}"/>
    <pc:docChg chg="custSel addSld modSld">
      <pc:chgData name="Catherine Kidner" userId="05772faa-c547-42bd-a4f8-01ff9d39ffcc" providerId="ADAL" clId="{CFB7F4A9-3251-A14E-9337-A884BE88A9FB}" dt="2023-05-16T10:55:27.907" v="111" actId="1076"/>
      <pc:docMkLst>
        <pc:docMk/>
      </pc:docMkLst>
      <pc:sldChg chg="addSp modSp mod">
        <pc:chgData name="Catherine Kidner" userId="05772faa-c547-42bd-a4f8-01ff9d39ffcc" providerId="ADAL" clId="{CFB7F4A9-3251-A14E-9337-A884BE88A9FB}" dt="2023-05-16T10:47:10.436" v="91" actId="1076"/>
        <pc:sldMkLst>
          <pc:docMk/>
          <pc:sldMk cId="41392450" sldId="256"/>
        </pc:sldMkLst>
        <pc:spChg chg="mod">
          <ac:chgData name="Catherine Kidner" userId="05772faa-c547-42bd-a4f8-01ff9d39ffcc" providerId="ADAL" clId="{CFB7F4A9-3251-A14E-9337-A884BE88A9FB}" dt="2023-05-16T10:47:10.436" v="91" actId="1076"/>
          <ac:spMkLst>
            <pc:docMk/>
            <pc:sldMk cId="41392450" sldId="256"/>
            <ac:spMk id="4" creationId="{35B462AD-B84C-108F-3805-B90A1B315F96}"/>
          </ac:spMkLst>
        </pc:spChg>
        <pc:spChg chg="mod">
          <ac:chgData name="Catherine Kidner" userId="05772faa-c547-42bd-a4f8-01ff9d39ffcc" providerId="ADAL" clId="{CFB7F4A9-3251-A14E-9337-A884BE88A9FB}" dt="2023-05-16T10:47:08.022" v="90" actId="1076"/>
          <ac:spMkLst>
            <pc:docMk/>
            <pc:sldMk cId="41392450" sldId="256"/>
            <ac:spMk id="5" creationId="{FA320A59-7F55-A2D5-2E17-3EFAF1B4729E}"/>
          </ac:spMkLst>
        </pc:spChg>
        <pc:picChg chg="add mod">
          <ac:chgData name="Catherine Kidner" userId="05772faa-c547-42bd-a4f8-01ff9d39ffcc" providerId="ADAL" clId="{CFB7F4A9-3251-A14E-9337-A884BE88A9FB}" dt="2023-05-16T10:47:03.197" v="89" actId="1076"/>
          <ac:picMkLst>
            <pc:docMk/>
            <pc:sldMk cId="41392450" sldId="256"/>
            <ac:picMk id="1026" creationId="{C04B729C-351D-ECCC-9732-71AF13B2C1D5}"/>
          </ac:picMkLst>
        </pc:picChg>
      </pc:sldChg>
      <pc:sldChg chg="modSp mod">
        <pc:chgData name="Catherine Kidner" userId="05772faa-c547-42bd-a4f8-01ff9d39ffcc" providerId="ADAL" clId="{CFB7F4A9-3251-A14E-9337-A884BE88A9FB}" dt="2023-05-16T10:47:25.682" v="95" actId="1076"/>
        <pc:sldMkLst>
          <pc:docMk/>
          <pc:sldMk cId="2094012550" sldId="257"/>
        </pc:sldMkLst>
        <pc:spChg chg="mod">
          <ac:chgData name="Catherine Kidner" userId="05772faa-c547-42bd-a4f8-01ff9d39ffcc" providerId="ADAL" clId="{CFB7F4A9-3251-A14E-9337-A884BE88A9FB}" dt="2023-05-16T10:47:18.060" v="93" actId="403"/>
          <ac:spMkLst>
            <pc:docMk/>
            <pc:sldMk cId="2094012550" sldId="257"/>
            <ac:spMk id="4" creationId="{BC806FDD-9D20-09E8-C7C6-5006351C4983}"/>
          </ac:spMkLst>
        </pc:spChg>
        <pc:spChg chg="mod">
          <ac:chgData name="Catherine Kidner" userId="05772faa-c547-42bd-a4f8-01ff9d39ffcc" providerId="ADAL" clId="{CFB7F4A9-3251-A14E-9337-A884BE88A9FB}" dt="2023-05-16T10:47:23.128" v="94" actId="1076"/>
          <ac:spMkLst>
            <pc:docMk/>
            <pc:sldMk cId="2094012550" sldId="257"/>
            <ac:spMk id="6" creationId="{A324CB1A-6987-ECB3-F818-A968B095D0A1}"/>
          </ac:spMkLst>
        </pc:spChg>
        <pc:spChg chg="mod">
          <ac:chgData name="Catherine Kidner" userId="05772faa-c547-42bd-a4f8-01ff9d39ffcc" providerId="ADAL" clId="{CFB7F4A9-3251-A14E-9337-A884BE88A9FB}" dt="2023-05-16T10:47:25.682" v="95" actId="1076"/>
          <ac:spMkLst>
            <pc:docMk/>
            <pc:sldMk cId="2094012550" sldId="257"/>
            <ac:spMk id="13" creationId="{C3D41F5B-C616-817B-B3C1-CDEBC99D33A8}"/>
          </ac:spMkLst>
        </pc:spChg>
      </pc:sldChg>
      <pc:sldChg chg="modSp mod">
        <pc:chgData name="Catherine Kidner" userId="05772faa-c547-42bd-a4f8-01ff9d39ffcc" providerId="ADAL" clId="{CFB7F4A9-3251-A14E-9337-A884BE88A9FB}" dt="2023-05-16T10:47:45.183" v="102" actId="1076"/>
        <pc:sldMkLst>
          <pc:docMk/>
          <pc:sldMk cId="359526434" sldId="258"/>
        </pc:sldMkLst>
        <pc:spChg chg="mod">
          <ac:chgData name="Catherine Kidner" userId="05772faa-c547-42bd-a4f8-01ff9d39ffcc" providerId="ADAL" clId="{CFB7F4A9-3251-A14E-9337-A884BE88A9FB}" dt="2023-05-16T10:47:30.503" v="96" actId="403"/>
          <ac:spMkLst>
            <pc:docMk/>
            <pc:sldMk cId="359526434" sldId="258"/>
            <ac:spMk id="4" creationId="{85D59E82-D634-6FFE-7A18-23945BD1A865}"/>
          </ac:spMkLst>
        </pc:spChg>
        <pc:spChg chg="mod">
          <ac:chgData name="Catherine Kidner" userId="05772faa-c547-42bd-a4f8-01ff9d39ffcc" providerId="ADAL" clId="{CFB7F4A9-3251-A14E-9337-A884BE88A9FB}" dt="2023-05-16T10:47:36.756" v="98" actId="1076"/>
          <ac:spMkLst>
            <pc:docMk/>
            <pc:sldMk cId="359526434" sldId="258"/>
            <ac:spMk id="7" creationId="{01A4D4A6-832B-E521-B3CE-8E6B3967DEB8}"/>
          </ac:spMkLst>
        </pc:spChg>
        <pc:spChg chg="mod">
          <ac:chgData name="Catherine Kidner" userId="05772faa-c547-42bd-a4f8-01ff9d39ffcc" providerId="ADAL" clId="{CFB7F4A9-3251-A14E-9337-A884BE88A9FB}" dt="2023-05-16T10:47:39.361" v="99" actId="14100"/>
          <ac:spMkLst>
            <pc:docMk/>
            <pc:sldMk cId="359526434" sldId="258"/>
            <ac:spMk id="9" creationId="{96A6D795-E5F8-93BB-550A-2F7892F0D109}"/>
          </ac:spMkLst>
        </pc:spChg>
        <pc:picChg chg="mod">
          <ac:chgData name="Catherine Kidner" userId="05772faa-c547-42bd-a4f8-01ff9d39ffcc" providerId="ADAL" clId="{CFB7F4A9-3251-A14E-9337-A884BE88A9FB}" dt="2023-05-16T10:47:45.183" v="102" actId="1076"/>
          <ac:picMkLst>
            <pc:docMk/>
            <pc:sldMk cId="359526434" sldId="258"/>
            <ac:picMk id="2050" creationId="{28192151-B174-09B6-C1F3-691E490DDF9C}"/>
          </ac:picMkLst>
        </pc:picChg>
      </pc:sldChg>
      <pc:sldChg chg="modSp mod">
        <pc:chgData name="Catherine Kidner" userId="05772faa-c547-42bd-a4f8-01ff9d39ffcc" providerId="ADAL" clId="{CFB7F4A9-3251-A14E-9337-A884BE88A9FB}" dt="2023-05-16T10:55:11.746" v="106" actId="14100"/>
        <pc:sldMkLst>
          <pc:docMk/>
          <pc:sldMk cId="4186429436" sldId="259"/>
        </pc:sldMkLst>
        <pc:spChg chg="mod">
          <ac:chgData name="Catherine Kidner" userId="05772faa-c547-42bd-a4f8-01ff9d39ffcc" providerId="ADAL" clId="{CFB7F4A9-3251-A14E-9337-A884BE88A9FB}" dt="2023-05-16T10:47:54.691" v="103" actId="1076"/>
          <ac:spMkLst>
            <pc:docMk/>
            <pc:sldMk cId="4186429436" sldId="259"/>
            <ac:spMk id="4" creationId="{95A7BC3E-931D-934C-142E-3809EA668E5B}"/>
          </ac:spMkLst>
        </pc:spChg>
        <pc:spChg chg="mod">
          <ac:chgData name="Catherine Kidner" userId="05772faa-c547-42bd-a4f8-01ff9d39ffcc" providerId="ADAL" clId="{CFB7F4A9-3251-A14E-9337-A884BE88A9FB}" dt="2023-05-16T10:47:54.691" v="103" actId="1076"/>
          <ac:spMkLst>
            <pc:docMk/>
            <pc:sldMk cId="4186429436" sldId="259"/>
            <ac:spMk id="5" creationId="{4E009FE6-AA2F-6467-99E3-4574B71E11EA}"/>
          </ac:spMkLst>
        </pc:spChg>
        <pc:spChg chg="mod">
          <ac:chgData name="Catherine Kidner" userId="05772faa-c547-42bd-a4f8-01ff9d39ffcc" providerId="ADAL" clId="{CFB7F4A9-3251-A14E-9337-A884BE88A9FB}" dt="2023-05-16T10:47:54.691" v="103" actId="1076"/>
          <ac:spMkLst>
            <pc:docMk/>
            <pc:sldMk cId="4186429436" sldId="259"/>
            <ac:spMk id="10" creationId="{BEF77C3A-A875-6FB1-FF72-F4320C0B0606}"/>
          </ac:spMkLst>
        </pc:spChg>
        <pc:picChg chg="mod">
          <ac:chgData name="Catherine Kidner" userId="05772faa-c547-42bd-a4f8-01ff9d39ffcc" providerId="ADAL" clId="{CFB7F4A9-3251-A14E-9337-A884BE88A9FB}" dt="2023-05-16T10:55:11.746" v="106" actId="14100"/>
          <ac:picMkLst>
            <pc:docMk/>
            <pc:sldMk cId="4186429436" sldId="259"/>
            <ac:picMk id="3074" creationId="{37C68192-C462-C2A9-F61A-94C16AC5E36C}"/>
          </ac:picMkLst>
        </pc:picChg>
      </pc:sldChg>
      <pc:sldChg chg="modSp mod">
        <pc:chgData name="Catherine Kidner" userId="05772faa-c547-42bd-a4f8-01ff9d39ffcc" providerId="ADAL" clId="{CFB7F4A9-3251-A14E-9337-A884BE88A9FB}" dt="2023-05-16T10:39:32.808" v="78" actId="1076"/>
        <pc:sldMkLst>
          <pc:docMk/>
          <pc:sldMk cId="2237660008" sldId="260"/>
        </pc:sldMkLst>
        <pc:spChg chg="mod">
          <ac:chgData name="Catherine Kidner" userId="05772faa-c547-42bd-a4f8-01ff9d39ffcc" providerId="ADAL" clId="{CFB7F4A9-3251-A14E-9337-A884BE88A9FB}" dt="2023-05-16T10:39:28.454" v="77" actId="1076"/>
          <ac:spMkLst>
            <pc:docMk/>
            <pc:sldMk cId="2237660008" sldId="260"/>
            <ac:spMk id="4" creationId="{5A1540E5-E3E8-783B-E08D-8FD9E1E152A4}"/>
          </ac:spMkLst>
        </pc:spChg>
        <pc:spChg chg="mod">
          <ac:chgData name="Catherine Kidner" userId="05772faa-c547-42bd-a4f8-01ff9d39ffcc" providerId="ADAL" clId="{CFB7F4A9-3251-A14E-9337-A884BE88A9FB}" dt="2023-05-16T10:39:32.808" v="78" actId="1076"/>
          <ac:spMkLst>
            <pc:docMk/>
            <pc:sldMk cId="2237660008" sldId="260"/>
            <ac:spMk id="5" creationId="{9FD9056E-79F5-629C-D641-F490F6907265}"/>
          </ac:spMkLst>
        </pc:spChg>
        <pc:spChg chg="mod">
          <ac:chgData name="Catherine Kidner" userId="05772faa-c547-42bd-a4f8-01ff9d39ffcc" providerId="ADAL" clId="{CFB7F4A9-3251-A14E-9337-A884BE88A9FB}" dt="2023-05-16T10:39:24.237" v="76" actId="20577"/>
          <ac:spMkLst>
            <pc:docMk/>
            <pc:sldMk cId="2237660008" sldId="260"/>
            <ac:spMk id="6" creationId="{26668D09-9271-D491-1403-887DB10EAD1C}"/>
          </ac:spMkLst>
        </pc:spChg>
      </pc:sldChg>
      <pc:sldChg chg="addSp delSp modSp new mod">
        <pc:chgData name="Catherine Kidner" userId="05772faa-c547-42bd-a4f8-01ff9d39ffcc" providerId="ADAL" clId="{CFB7F4A9-3251-A14E-9337-A884BE88A9FB}" dt="2023-05-16T10:38:51.129" v="75" actId="114"/>
        <pc:sldMkLst>
          <pc:docMk/>
          <pc:sldMk cId="1586145048" sldId="261"/>
        </pc:sldMkLst>
        <pc:spChg chg="del">
          <ac:chgData name="Catherine Kidner" userId="05772faa-c547-42bd-a4f8-01ff9d39ffcc" providerId="ADAL" clId="{CFB7F4A9-3251-A14E-9337-A884BE88A9FB}" dt="2023-05-15T15:53:09.026" v="3" actId="478"/>
          <ac:spMkLst>
            <pc:docMk/>
            <pc:sldMk cId="1586145048" sldId="261"/>
            <ac:spMk id="2" creationId="{2EE1B4E0-F7CD-D208-927B-39B0F4410983}"/>
          </ac:spMkLst>
        </pc:spChg>
        <pc:spChg chg="del">
          <ac:chgData name="Catherine Kidner" userId="05772faa-c547-42bd-a4f8-01ff9d39ffcc" providerId="ADAL" clId="{CFB7F4A9-3251-A14E-9337-A884BE88A9FB}" dt="2023-05-15T15:53:10.519" v="4" actId="478"/>
          <ac:spMkLst>
            <pc:docMk/>
            <pc:sldMk cId="1586145048" sldId="261"/>
            <ac:spMk id="3" creationId="{47EA9C57-5F15-9E10-2903-DFE78D96DE9F}"/>
          </ac:spMkLst>
        </pc:spChg>
        <pc:spChg chg="add mod">
          <ac:chgData name="Catherine Kidner" userId="05772faa-c547-42bd-a4f8-01ff9d39ffcc" providerId="ADAL" clId="{CFB7F4A9-3251-A14E-9337-A884BE88A9FB}" dt="2023-05-16T10:38:30.108" v="59" actId="1076"/>
          <ac:spMkLst>
            <pc:docMk/>
            <pc:sldMk cId="1586145048" sldId="261"/>
            <ac:spMk id="4" creationId="{72A11BB3-99A6-8BC6-8EAF-1AED53D445A3}"/>
          </ac:spMkLst>
        </pc:spChg>
        <pc:spChg chg="add mod">
          <ac:chgData name="Catherine Kidner" userId="05772faa-c547-42bd-a4f8-01ff9d39ffcc" providerId="ADAL" clId="{CFB7F4A9-3251-A14E-9337-A884BE88A9FB}" dt="2023-05-16T10:38:51.129" v="75" actId="114"/>
          <ac:spMkLst>
            <pc:docMk/>
            <pc:sldMk cId="1586145048" sldId="261"/>
            <ac:spMk id="5" creationId="{4A3FED78-C558-72EC-3CDC-9C20E14363A7}"/>
          </ac:spMkLst>
        </pc:spChg>
        <pc:picChg chg="add mod">
          <ac:chgData name="Catherine Kidner" userId="05772faa-c547-42bd-a4f8-01ff9d39ffcc" providerId="ADAL" clId="{CFB7F4A9-3251-A14E-9337-A884BE88A9FB}" dt="2023-05-16T10:35:21.204" v="52" actId="1076"/>
          <ac:picMkLst>
            <pc:docMk/>
            <pc:sldMk cId="1586145048" sldId="261"/>
            <ac:picMk id="7" creationId="{66B0CAE6-02B4-3FBF-EC4D-74AC01F991A1}"/>
          </ac:picMkLst>
        </pc:picChg>
        <pc:picChg chg="add mod">
          <ac:chgData name="Catherine Kidner" userId="05772faa-c547-42bd-a4f8-01ff9d39ffcc" providerId="ADAL" clId="{CFB7F4A9-3251-A14E-9337-A884BE88A9FB}" dt="2023-05-16T10:38:18.116" v="57" actId="1076"/>
          <ac:picMkLst>
            <pc:docMk/>
            <pc:sldMk cId="1586145048" sldId="261"/>
            <ac:picMk id="9" creationId="{A05773E8-F5A1-8933-7533-95896A7F958B}"/>
          </ac:picMkLst>
        </pc:picChg>
        <pc:picChg chg="add mod">
          <ac:chgData name="Catherine Kidner" userId="05772faa-c547-42bd-a4f8-01ff9d39ffcc" providerId="ADAL" clId="{CFB7F4A9-3251-A14E-9337-A884BE88A9FB}" dt="2023-05-16T10:38:37.281" v="61" actId="1076"/>
          <ac:picMkLst>
            <pc:docMk/>
            <pc:sldMk cId="1586145048" sldId="261"/>
            <ac:picMk id="11" creationId="{EF0A49E9-6AC6-F336-057B-3EDA46B34B82}"/>
          </ac:picMkLst>
        </pc:picChg>
      </pc:sldChg>
      <pc:sldChg chg="addSp delSp modSp new mod">
        <pc:chgData name="Catherine Kidner" userId="05772faa-c547-42bd-a4f8-01ff9d39ffcc" providerId="ADAL" clId="{CFB7F4A9-3251-A14E-9337-A884BE88A9FB}" dt="2023-05-16T10:55:27.907" v="111" actId="1076"/>
        <pc:sldMkLst>
          <pc:docMk/>
          <pc:sldMk cId="1485152099" sldId="262"/>
        </pc:sldMkLst>
        <pc:spChg chg="del">
          <ac:chgData name="Catherine Kidner" userId="05772faa-c547-42bd-a4f8-01ff9d39ffcc" providerId="ADAL" clId="{CFB7F4A9-3251-A14E-9337-A884BE88A9FB}" dt="2023-05-16T10:55:23.666" v="109" actId="478"/>
          <ac:spMkLst>
            <pc:docMk/>
            <pc:sldMk cId="1485152099" sldId="262"/>
            <ac:spMk id="2" creationId="{E4A7DE90-43C3-DEF6-BDB8-50242658A642}"/>
          </ac:spMkLst>
        </pc:spChg>
        <pc:spChg chg="del">
          <ac:chgData name="Catherine Kidner" userId="05772faa-c547-42bd-a4f8-01ff9d39ffcc" providerId="ADAL" clId="{CFB7F4A9-3251-A14E-9337-A884BE88A9FB}" dt="2023-05-16T10:55:21.802" v="108" actId="478"/>
          <ac:spMkLst>
            <pc:docMk/>
            <pc:sldMk cId="1485152099" sldId="262"/>
            <ac:spMk id="3" creationId="{EB5CDC35-1784-377D-C3A4-2E8DBE9805FF}"/>
          </ac:spMkLst>
        </pc:spChg>
        <pc:picChg chg="add mod">
          <ac:chgData name="Catherine Kidner" userId="05772faa-c547-42bd-a4f8-01ff9d39ffcc" providerId="ADAL" clId="{CFB7F4A9-3251-A14E-9337-A884BE88A9FB}" dt="2023-05-16T10:55:27.907" v="111" actId="1076"/>
          <ac:picMkLst>
            <pc:docMk/>
            <pc:sldMk cId="1485152099" sldId="262"/>
            <ac:picMk id="4" creationId="{64FDCC95-A6F4-6647-F157-309E45C84D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D6EE-904E-7EFA-2DF7-F8605BBE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5800C-95CC-58C4-E31D-E91663EA3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1476-916F-E3C8-4050-9ED3DB97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E87C-B81A-38DF-F1A2-3DC45517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EA97-0BA0-D7B9-DAAF-74FEBE56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9753-E086-22BE-9A85-54172808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B167A-0074-0437-EA14-037A1C38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A7D2-9DAE-3924-A87E-9664A28C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7AB7-3754-25A9-34A9-FA9F7AF9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29D83-8949-B84E-4F09-E8DA4EA6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72149-F0E1-1C76-D44F-2204FFF1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023F2-660E-2D03-917F-5CB848272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B16D-3584-C202-BCA8-D7DD306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80B2-DC19-6963-F13C-F6A6050E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2CF3-C3B0-1361-823D-7BC49084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EFBB-2F9F-2997-3C89-F7079529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4DB0-027A-9E6E-6A5D-97A5B288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8927-4DBC-A823-9E8A-57984E7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43D3D-72A9-68FF-8A9E-F048ADCB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2EE9A-07DD-307D-E674-D6C4580E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46B6-9AD9-3923-03FA-A0300E22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6E200-E6FC-B0D4-190F-177E8D9F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A8FB-43F4-F094-A89E-74579DC4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6961-A84B-699E-141B-EE99230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E4F5-80BC-CF59-7FD4-9D85AFED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E2A3-D901-2958-2A7A-A13D047B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51B0-9228-6503-034E-7ECBB1B2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13772-0505-D107-BB20-4FAFFF3DA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C2CB0-1149-F4A5-7289-9B7D089B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7FE06-2770-C9E7-D85C-773CEF2E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1DB4F-1A1D-9EFA-93DF-981B5A1F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E4B6-A96A-89B5-617C-E68BDA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612F4-BA47-3CC9-C30A-209EB5D1E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2BA9D-6918-A1A1-D354-98A85490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43860-994C-0C91-E142-2B849CD06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B0F02-BECD-90F1-2C5E-9A4AEF858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9C9C3-1FD1-A265-117B-8B00470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87F91-D94D-443D-53AA-FEE40A20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2D1C5-DE33-4A6C-0D76-BCC63E0B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CA35-059F-31C5-0A90-4DA99AF2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297FD-3B3F-D953-79CB-523C812D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0DF71-A29C-7334-03FB-120F1422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C5CF-F0AF-4F6D-3E45-B849AF1D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03CF5-14FB-97FB-1586-8840E7AD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7E80E-DFCB-CAEC-ACAF-12C0D32A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4FE1A-4FA8-5B7E-377B-C6329FD2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82F5-0B17-64D7-C016-A269C73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223D-0AD7-88B2-703D-C09F2AF4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B5DC9-3B48-A4C3-AE5E-0380D6F88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83C7-4A75-DCC1-02E5-90E73306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F7228-D7C4-0259-D926-41390BAB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00D32-4303-0D80-7EA2-3726B9A3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5AED-9037-228B-6FEE-457A6416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629F7-2631-95EA-3C5A-ED59632A5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26F84-A812-50B4-BEF5-F5661CEB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457FD-EF10-5AF1-8846-8A8E03E6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58FFE-D2D7-72CF-E8C9-79CD7900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DAA8-83A9-C6F1-D370-19CA07F6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ED721-CC8D-A84B-E880-D701D200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DF18D-AF23-D210-BC67-2BBD5B9A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0568-8118-FC7B-EA97-6A47E3DDC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C96C-D469-0342-B0A6-9A531FC710E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228A-9239-B4C4-4D19-FDD522476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A5BD-4A80-4A7F-9509-213FCF5F4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462AD-B84C-108F-3805-B90A1B315F96}"/>
              </a:ext>
            </a:extLst>
          </p:cNvPr>
          <p:cNvSpPr txBox="1"/>
          <p:nvPr/>
        </p:nvSpPr>
        <p:spPr>
          <a:xfrm>
            <a:off x="674915" y="968829"/>
            <a:ext cx="228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Getting help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20A59-7F55-A2D5-2E17-3EFAF1B4729E}"/>
              </a:ext>
            </a:extLst>
          </p:cNvPr>
          <p:cNvSpPr txBox="1"/>
          <p:nvPr/>
        </p:nvSpPr>
        <p:spPr>
          <a:xfrm>
            <a:off x="304800" y="2090172"/>
            <a:ext cx="38623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Ask the person next to you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Ask a demonstrator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Look online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Ask the CO</a:t>
            </a:r>
          </a:p>
        </p:txBody>
      </p:sp>
      <p:pic>
        <p:nvPicPr>
          <p:cNvPr id="1026" name="Picture 2" descr="An image showing 'Darling and his Daughter, Grace, off to the wreck of the Forfarshire. Keeper of the Longstone Lighthouse in the Farne Islands'">
            <a:extLst>
              <a:ext uri="{FF2B5EF4-FFF2-40B4-BE49-F238E27FC236}">
                <a16:creationId xmlns:a16="http://schemas.microsoft.com/office/drawing/2014/main" id="{C04B729C-351D-ECCC-9732-71AF13B2C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5239" r="5466" b="3492"/>
          <a:stretch/>
        </p:blipFill>
        <p:spPr bwMode="auto">
          <a:xfrm>
            <a:off x="4293901" y="843643"/>
            <a:ext cx="7679635" cy="51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06FDD-9D20-09E8-C7C6-5006351C4983}"/>
              </a:ext>
            </a:extLst>
          </p:cNvPr>
          <p:cNvSpPr txBox="1"/>
          <p:nvPr/>
        </p:nvSpPr>
        <p:spPr>
          <a:xfrm>
            <a:off x="242398" y="729342"/>
            <a:ext cx="3381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to search for help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4CB1A-6987-ECB3-F818-A968B095D0A1}"/>
              </a:ext>
            </a:extLst>
          </p:cNvPr>
          <p:cNvSpPr txBox="1"/>
          <p:nvPr/>
        </p:nvSpPr>
        <p:spPr>
          <a:xfrm>
            <a:off x="205015" y="2350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</a:t>
            </a:r>
            <a:r>
              <a:rPr lang="en-US" dirty="0" err="1"/>
              <a:t>user_guide</a:t>
            </a:r>
            <a:r>
              <a:rPr lang="en-US" dirty="0"/>
              <a:t>/10min.html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63FFB-71BE-C084-6082-AA6ED7DEBBFB}"/>
              </a:ext>
            </a:extLst>
          </p:cNvPr>
          <p:cNvSpPr txBox="1"/>
          <p:nvPr/>
        </p:nvSpPr>
        <p:spPr>
          <a:xfrm>
            <a:off x="205015" y="3485242"/>
            <a:ext cx="7424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</a:t>
            </a:r>
            <a:r>
              <a:rPr lang="en-US" dirty="0" err="1"/>
              <a:t>user_guide</a:t>
            </a:r>
            <a:r>
              <a:rPr lang="en-US" dirty="0"/>
              <a:t>/</a:t>
            </a:r>
            <a:r>
              <a:rPr lang="en-US" dirty="0" err="1"/>
              <a:t>cookbook.html#cookbook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2DD9E-EFA2-42C4-F96F-B56AAA06BABD}"/>
              </a:ext>
            </a:extLst>
          </p:cNvPr>
          <p:cNvSpPr txBox="1"/>
          <p:nvPr/>
        </p:nvSpPr>
        <p:spPr>
          <a:xfrm>
            <a:off x="1533072" y="39061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23232"/>
                </a:solidFill>
                <a:effectLst/>
                <a:latin typeface="-apple-system"/>
              </a:rPr>
              <a:t>This is a repository for </a:t>
            </a:r>
            <a:r>
              <a:rPr lang="en-GB" b="0" i="1" dirty="0">
                <a:solidFill>
                  <a:srgbClr val="323232"/>
                </a:solidFill>
                <a:effectLst/>
                <a:latin typeface="-apple-system"/>
              </a:rPr>
              <a:t>short and sweet</a:t>
            </a:r>
            <a:r>
              <a:rPr lang="en-GB" b="0" i="0" dirty="0">
                <a:solidFill>
                  <a:srgbClr val="323232"/>
                </a:solidFill>
                <a:effectLst/>
                <a:latin typeface="-apple-system"/>
              </a:rPr>
              <a:t> examples and links for useful pandas recipes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B5CA2-71BD-F88C-7F7F-08ECC3B46135}"/>
              </a:ext>
            </a:extLst>
          </p:cNvPr>
          <p:cNvSpPr txBox="1"/>
          <p:nvPr/>
        </p:nvSpPr>
        <p:spPr>
          <a:xfrm>
            <a:off x="1348016" y="26898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23232"/>
                </a:solidFill>
                <a:effectLst/>
                <a:latin typeface="-apple-system"/>
              </a:rPr>
              <a:t>This is a short introduction to pandas, geared mainly for new users.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41F5B-C616-817B-B3C1-CDEBC99D33A8}"/>
              </a:ext>
            </a:extLst>
          </p:cNvPr>
          <p:cNvSpPr txBox="1"/>
          <p:nvPr/>
        </p:nvSpPr>
        <p:spPr>
          <a:xfrm>
            <a:off x="205015" y="1799040"/>
            <a:ext cx="152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the docs</a:t>
            </a:r>
          </a:p>
        </p:txBody>
      </p:sp>
      <p:pic>
        <p:nvPicPr>
          <p:cNvPr id="1026" name="Picture 2" descr="xkcd: RTFM">
            <a:extLst>
              <a:ext uri="{FF2B5EF4-FFF2-40B4-BE49-F238E27FC236}">
                <a16:creationId xmlns:a16="http://schemas.microsoft.com/office/drawing/2014/main" id="{BB716B4E-EE14-8531-92F9-1CC4604C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85" y="729342"/>
            <a:ext cx="4445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1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59E82-D634-6FFE-7A18-23945BD1A865}"/>
              </a:ext>
            </a:extLst>
          </p:cNvPr>
          <p:cNvSpPr txBox="1"/>
          <p:nvPr/>
        </p:nvSpPr>
        <p:spPr>
          <a:xfrm>
            <a:off x="536312" y="685799"/>
            <a:ext cx="2852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 to search for help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9F31A-29CF-1C5B-94AF-FEA0AB792FAA}"/>
              </a:ext>
            </a:extLst>
          </p:cNvPr>
          <p:cNvSpPr txBox="1"/>
          <p:nvPr/>
        </p:nvSpPr>
        <p:spPr>
          <a:xfrm>
            <a:off x="536312" y="1491343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Online courses</a:t>
            </a:r>
          </a:p>
        </p:txBody>
      </p:sp>
      <p:pic>
        <p:nvPicPr>
          <p:cNvPr id="2050" name="Picture 2" descr="Dependencies">
            <a:extLst>
              <a:ext uri="{FF2B5EF4-FFF2-40B4-BE49-F238E27FC236}">
                <a16:creationId xmlns:a16="http://schemas.microsoft.com/office/drawing/2014/main" id="{28192151-B174-09B6-C1F3-691E490DD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570"/>
            <a:ext cx="5569211" cy="1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4D4A6-832B-E521-B3CE-8E6B3967DEB8}"/>
              </a:ext>
            </a:extLst>
          </p:cNvPr>
          <p:cNvSpPr txBox="1"/>
          <p:nvPr/>
        </p:nvSpPr>
        <p:spPr>
          <a:xfrm>
            <a:off x="979714" y="268916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datacarpentry.org</a:t>
            </a:r>
            <a:r>
              <a:rPr lang="en-US" sz="2000" dirty="0"/>
              <a:t>/python-ecology-lesson/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6D795-E5F8-93BB-550A-2F7892F0D109}"/>
              </a:ext>
            </a:extLst>
          </p:cNvPr>
          <p:cNvSpPr txBox="1"/>
          <p:nvPr/>
        </p:nvSpPr>
        <p:spPr>
          <a:xfrm>
            <a:off x="979713" y="3299545"/>
            <a:ext cx="6999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swcarpentry.github.io</a:t>
            </a:r>
            <a:r>
              <a:rPr lang="en-US" sz="2000" dirty="0"/>
              <a:t>/python-novice-inflammation/</a:t>
            </a:r>
          </a:p>
        </p:txBody>
      </p:sp>
    </p:spTree>
    <p:extLst>
      <p:ext uri="{BB962C8B-B14F-4D97-AF65-F5344CB8AC3E}">
        <p14:creationId xmlns:p14="http://schemas.microsoft.com/office/powerpoint/2010/main" val="35952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7BC3E-931D-934C-142E-3809EA668E5B}"/>
              </a:ext>
            </a:extLst>
          </p:cNvPr>
          <p:cNvSpPr txBox="1"/>
          <p:nvPr/>
        </p:nvSpPr>
        <p:spPr>
          <a:xfrm>
            <a:off x="236654" y="352523"/>
            <a:ext cx="234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good search strategy</a:t>
            </a:r>
          </a:p>
        </p:txBody>
      </p:sp>
      <p:pic>
        <p:nvPicPr>
          <p:cNvPr id="3074" name="Picture 2" descr="xkcd: Wisdom of the Ancients">
            <a:extLst>
              <a:ext uri="{FF2B5EF4-FFF2-40B4-BE49-F238E27FC236}">
                <a16:creationId xmlns:a16="http://schemas.microsoft.com/office/drawing/2014/main" id="{37C68192-C462-C2A9-F61A-94C16AC5E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86" y="216006"/>
            <a:ext cx="5086460" cy="28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09FE6-AA2F-6467-99E3-4574B71E11EA}"/>
              </a:ext>
            </a:extLst>
          </p:cNvPr>
          <p:cNvSpPr txBox="1"/>
          <p:nvPr/>
        </p:nvSpPr>
        <p:spPr>
          <a:xfrm>
            <a:off x="1167835" y="1366933"/>
            <a:ext cx="58847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the error message</a:t>
            </a:r>
          </a:p>
          <a:p>
            <a:r>
              <a:rPr lang="en-US" dirty="0"/>
              <a:t> 	(often surprisingly unhelpful with pandas)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correct terms (the document pages are helpful here)</a:t>
            </a:r>
          </a:p>
          <a:p>
            <a:endParaRPr lang="en-US" dirty="0"/>
          </a:p>
          <a:p>
            <a:r>
              <a:rPr lang="en-US" dirty="0"/>
              <a:t>“make a change in part of a table depending on the rest”</a:t>
            </a:r>
          </a:p>
          <a:p>
            <a:endParaRPr lang="en-US" dirty="0"/>
          </a:p>
          <a:p>
            <a:r>
              <a:rPr lang="en-US" dirty="0"/>
              <a:t>“pandas new value conditional”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5A8B5-102A-CA6A-CF3A-9D074E1E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4" y="4604658"/>
            <a:ext cx="242570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DE12A-82F9-16F5-B069-4AADC9A23625}"/>
              </a:ext>
            </a:extLst>
          </p:cNvPr>
          <p:cNvSpPr txBox="1"/>
          <p:nvPr/>
        </p:nvSpPr>
        <p:spPr>
          <a:xfrm>
            <a:off x="2623457" y="5369168"/>
            <a:ext cx="4666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misleading</a:t>
            </a:r>
          </a:p>
          <a:p>
            <a:r>
              <a:rPr lang="en-US" dirty="0"/>
              <a:t>Answers can be very old – </a:t>
            </a:r>
            <a:r>
              <a:rPr lang="en-US" dirty="0" err="1"/>
              <a:t>refering</a:t>
            </a:r>
            <a:r>
              <a:rPr lang="en-US" dirty="0"/>
              <a:t> to Python2.6</a:t>
            </a:r>
          </a:p>
          <a:p>
            <a:r>
              <a:rPr lang="en-US" dirty="0"/>
              <a:t>Can be wrong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9B311-7E0F-2D96-0F40-A943102422B0}"/>
              </a:ext>
            </a:extLst>
          </p:cNvPr>
          <p:cNvSpPr txBox="1"/>
          <p:nvPr/>
        </p:nvSpPr>
        <p:spPr>
          <a:xfrm>
            <a:off x="3271954" y="4775815"/>
            <a:ext cx="327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common hit and can be useful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BEF77C3A-A875-6FB1-FF72-F4320C0B0606}"/>
              </a:ext>
            </a:extLst>
          </p:cNvPr>
          <p:cNvSpPr/>
          <p:nvPr/>
        </p:nvSpPr>
        <p:spPr>
          <a:xfrm>
            <a:off x="735641" y="3564131"/>
            <a:ext cx="362292" cy="373085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11BB3-99A6-8BC6-8EAF-1AED53D445A3}"/>
              </a:ext>
            </a:extLst>
          </p:cNvPr>
          <p:cNvSpPr txBox="1"/>
          <p:nvPr/>
        </p:nvSpPr>
        <p:spPr>
          <a:xfrm>
            <a:off x="158392" y="218498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Chat GPT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FED78-C558-72EC-3CDC-9C20E14363A7}"/>
              </a:ext>
            </a:extLst>
          </p:cNvPr>
          <p:cNvSpPr txBox="1"/>
          <p:nvPr/>
        </p:nvSpPr>
        <p:spPr>
          <a:xfrm>
            <a:off x="1067349" y="587830"/>
            <a:ext cx="288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a good </a:t>
            </a:r>
            <a:r>
              <a:rPr lang="en-US" i="1" dirty="0"/>
              <a:t>starting point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Be critical!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0CAE6-02B4-3FBF-EC4D-74AC01F9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99" y="222966"/>
            <a:ext cx="6168572" cy="6412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773E8-F5A1-8933-7533-95896A7F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7" y="4398734"/>
            <a:ext cx="5195106" cy="1871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0A49E9-6AC6-F336-057B-3EDA46B34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21" y="1711778"/>
            <a:ext cx="4356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4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06C7BA7-BED6-5363-132F-1F760DFE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3" y="696687"/>
            <a:ext cx="3571041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 Cover">
            <a:extLst>
              <a:ext uri="{FF2B5EF4-FFF2-40B4-BE49-F238E27FC236}">
                <a16:creationId xmlns:a16="http://schemas.microsoft.com/office/drawing/2014/main" id="{7C9489B4-E028-22C3-11B5-428ECAE4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13" y="696686"/>
            <a:ext cx="3727232" cy="492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540E5-E3E8-783B-E08D-8FD9E1E152A4}"/>
              </a:ext>
            </a:extLst>
          </p:cNvPr>
          <p:cNvSpPr txBox="1"/>
          <p:nvPr/>
        </p:nvSpPr>
        <p:spPr>
          <a:xfrm>
            <a:off x="1002950" y="5492805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biologists</a:t>
            </a:r>
          </a:p>
          <a:p>
            <a:r>
              <a:rPr lang="en-US" dirty="0"/>
              <a:t>Assumes basic python</a:t>
            </a:r>
          </a:p>
          <a:p>
            <a:r>
              <a:rPr lang="en-US" dirty="0"/>
              <a:t>Clear examples</a:t>
            </a:r>
          </a:p>
          <a:p>
            <a:r>
              <a:rPr lang="en-US" dirty="0"/>
              <a:t>Not 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9056E-79F5-629C-D641-F490F6907265}"/>
              </a:ext>
            </a:extLst>
          </p:cNvPr>
          <p:cNvSpPr txBox="1"/>
          <p:nvPr/>
        </p:nvSpPr>
        <p:spPr>
          <a:xfrm>
            <a:off x="4825099" y="5951430"/>
            <a:ext cx="5484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</a:t>
            </a:r>
            <a:r>
              <a:rPr lang="en-US" dirty="0" err="1"/>
              <a:t>focussed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jakevdp.github.io</a:t>
            </a:r>
            <a:r>
              <a:rPr lang="en-US" dirty="0"/>
              <a:t>/</a:t>
            </a:r>
            <a:r>
              <a:rPr lang="en-US" dirty="0" err="1"/>
              <a:t>PythonDataScienceHandbook</a:t>
            </a:r>
            <a:r>
              <a:rPr lang="en-US" dirty="0"/>
              <a:t>/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BEE19CC-594B-2684-63E9-92701FC28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398" y="696686"/>
            <a:ext cx="2818304" cy="36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68D09-9271-D491-1403-887DB10EAD1C}"/>
              </a:ext>
            </a:extLst>
          </p:cNvPr>
          <p:cNvSpPr txBox="1"/>
          <p:nvPr/>
        </p:nvSpPr>
        <p:spPr>
          <a:xfrm>
            <a:off x="9174884" y="4892641"/>
            <a:ext cx="2026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Assumes no python</a:t>
            </a:r>
          </a:p>
          <a:p>
            <a:r>
              <a:rPr lang="en-US" dirty="0"/>
              <a:t>(but some </a:t>
            </a:r>
            <a:r>
              <a:rPr lang="en-US" dirty="0" err="1"/>
              <a:t>maths</a:t>
            </a:r>
            <a:r>
              <a:rPr lang="en-US" dirty="0"/>
              <a:t>)</a:t>
            </a:r>
          </a:p>
          <a:p>
            <a:r>
              <a:rPr lang="en-US" dirty="0"/>
              <a:t>Modeling focus</a:t>
            </a:r>
          </a:p>
          <a:p>
            <a:r>
              <a:rPr lang="en-US" dirty="0"/>
              <a:t>Not free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0CE6B-DB8B-F0AC-F3A3-955DF31BDC0B}"/>
              </a:ext>
            </a:extLst>
          </p:cNvPr>
          <p:cNvSpPr txBox="1"/>
          <p:nvPr/>
        </p:nvSpPr>
        <p:spPr>
          <a:xfrm>
            <a:off x="540283" y="104652"/>
            <a:ext cx="27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you like a book to hand…</a:t>
            </a:r>
          </a:p>
        </p:txBody>
      </p:sp>
    </p:spTree>
    <p:extLst>
      <p:ext uri="{BB962C8B-B14F-4D97-AF65-F5344CB8AC3E}">
        <p14:creationId xmlns:p14="http://schemas.microsoft.com/office/powerpoint/2010/main" val="223766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4FDCC95-A6F4-6647-F157-309E45C84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5" y="761320"/>
            <a:ext cx="38893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15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244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Kidner</dc:creator>
  <cp:lastModifiedBy>Catherine Kidner</cp:lastModifiedBy>
  <cp:revision>1</cp:revision>
  <dcterms:created xsi:type="dcterms:W3CDTF">2022-11-10T11:53:49Z</dcterms:created>
  <dcterms:modified xsi:type="dcterms:W3CDTF">2023-05-16T10:55:29Z</dcterms:modified>
</cp:coreProperties>
</file>