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9"/>
    <p:restoredTop sz="96281"/>
  </p:normalViewPr>
  <p:slideViewPr>
    <p:cSldViewPr snapToGrid="0">
      <p:cViewPr varScale="1">
        <p:scale>
          <a:sx n="108" d="100"/>
          <a:sy n="108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A45D7CD4-5E0E-6845-96C9-0DFA878C3CDA}"/>
    <pc:docChg chg="undo custSel addSld delSld modSld sldOrd">
      <pc:chgData name="Catherine Kidner" userId="05772faa-c547-42bd-a4f8-01ff9d39ffcc" providerId="ADAL" clId="{A45D7CD4-5E0E-6845-96C9-0DFA878C3CDA}" dt="2023-05-23T12:50:41.787" v="1241" actId="2696"/>
      <pc:docMkLst>
        <pc:docMk/>
      </pc:docMkLst>
      <pc:sldChg chg="addSp modSp mod">
        <pc:chgData name="Catherine Kidner" userId="05772faa-c547-42bd-a4f8-01ff9d39ffcc" providerId="ADAL" clId="{A45D7CD4-5E0E-6845-96C9-0DFA878C3CDA}" dt="2023-05-16T11:06:42.763" v="108" actId="1076"/>
        <pc:sldMkLst>
          <pc:docMk/>
          <pc:sldMk cId="2074289198" sldId="256"/>
        </pc:sldMkLst>
        <pc:spChg chg="mod">
          <ac:chgData name="Catherine Kidner" userId="05772faa-c547-42bd-a4f8-01ff9d39ffcc" providerId="ADAL" clId="{A45D7CD4-5E0E-6845-96C9-0DFA878C3CDA}" dt="2023-05-16T11:06:42.763" v="108" actId="1076"/>
          <ac:spMkLst>
            <pc:docMk/>
            <pc:sldMk cId="2074289198" sldId="256"/>
            <ac:spMk id="4" creationId="{673395A9-F558-0CB0-60EB-C3D84DC4591E}"/>
          </ac:spMkLst>
        </pc:spChg>
        <pc:spChg chg="mod">
          <ac:chgData name="Catherine Kidner" userId="05772faa-c547-42bd-a4f8-01ff9d39ffcc" providerId="ADAL" clId="{A45D7CD4-5E0E-6845-96C9-0DFA878C3CDA}" dt="2023-05-16T10:56:39.855" v="37" actId="1076"/>
          <ac:spMkLst>
            <pc:docMk/>
            <pc:sldMk cId="2074289198" sldId="256"/>
            <ac:spMk id="6" creationId="{0AEC619D-1511-56AB-0B54-844F0D9BD2D2}"/>
          </ac:spMkLst>
        </pc:spChg>
        <pc:spChg chg="mod">
          <ac:chgData name="Catherine Kidner" userId="05772faa-c547-42bd-a4f8-01ff9d39ffcc" providerId="ADAL" clId="{A45D7CD4-5E0E-6845-96C9-0DFA878C3CDA}" dt="2023-05-16T10:55:59.272" v="24" actId="14100"/>
          <ac:spMkLst>
            <pc:docMk/>
            <pc:sldMk cId="2074289198" sldId="256"/>
            <ac:spMk id="8" creationId="{D6635E38-DA10-DF4A-3520-DE39579BAA0F}"/>
          </ac:spMkLst>
        </pc:spChg>
        <pc:picChg chg="add mod">
          <ac:chgData name="Catherine Kidner" userId="05772faa-c547-42bd-a4f8-01ff9d39ffcc" providerId="ADAL" clId="{A45D7CD4-5E0E-6845-96C9-0DFA878C3CDA}" dt="2023-05-16T10:56:35.234" v="36" actId="14100"/>
          <ac:picMkLst>
            <pc:docMk/>
            <pc:sldMk cId="2074289198" sldId="256"/>
            <ac:picMk id="2" creationId="{4ED52ED6-800F-A55C-C474-51E9B3624ADE}"/>
          </ac:picMkLst>
        </pc:picChg>
      </pc:sldChg>
      <pc:sldChg chg="delSp modSp">
        <pc:chgData name="Catherine Kidner" userId="05772faa-c547-42bd-a4f8-01ff9d39ffcc" providerId="ADAL" clId="{A45D7CD4-5E0E-6845-96C9-0DFA878C3CDA}" dt="2023-05-16T10:50:38.274" v="12" actId="1076"/>
        <pc:sldMkLst>
          <pc:docMk/>
          <pc:sldMk cId="1462067926" sldId="257"/>
        </pc:sldMkLst>
        <pc:picChg chg="del mod">
          <ac:chgData name="Catherine Kidner" userId="05772faa-c547-42bd-a4f8-01ff9d39ffcc" providerId="ADAL" clId="{A45D7CD4-5E0E-6845-96C9-0DFA878C3CDA}" dt="2023-05-16T10:50:33.655" v="11" actId="478"/>
          <ac:picMkLst>
            <pc:docMk/>
            <pc:sldMk cId="1462067926" sldId="257"/>
            <ac:picMk id="2" creationId="{D817828C-3BCC-886A-7B89-5D4EDF18EE86}"/>
          </ac:picMkLst>
        </pc:picChg>
        <pc:picChg chg="mod">
          <ac:chgData name="Catherine Kidner" userId="05772faa-c547-42bd-a4f8-01ff9d39ffcc" providerId="ADAL" clId="{A45D7CD4-5E0E-6845-96C9-0DFA878C3CDA}" dt="2023-05-16T10:50:38.274" v="12" actId="1076"/>
          <ac:picMkLst>
            <pc:docMk/>
            <pc:sldMk cId="1462067926" sldId="257"/>
            <ac:picMk id="1028" creationId="{3C74082D-35E3-CDBE-A351-48A191E1BFE9}"/>
          </ac:picMkLst>
        </pc:picChg>
      </pc:sldChg>
      <pc:sldChg chg="addSp delSp modSp del mod ord">
        <pc:chgData name="Catherine Kidner" userId="05772faa-c547-42bd-a4f8-01ff9d39ffcc" providerId="ADAL" clId="{A45D7CD4-5E0E-6845-96C9-0DFA878C3CDA}" dt="2023-05-19T16:02:42.544" v="1109" actId="2696"/>
        <pc:sldMkLst>
          <pc:docMk/>
          <pc:sldMk cId="2579521832" sldId="258"/>
        </pc:sldMkLst>
        <pc:spChg chg="add mod">
          <ac:chgData name="Catherine Kidner" userId="05772faa-c547-42bd-a4f8-01ff9d39ffcc" providerId="ADAL" clId="{A45D7CD4-5E0E-6845-96C9-0DFA878C3CDA}" dt="2023-05-16T11:05:35.892" v="100" actId="14100"/>
          <ac:spMkLst>
            <pc:docMk/>
            <pc:sldMk cId="2579521832" sldId="258"/>
            <ac:spMk id="3" creationId="{BFBE453A-C376-B03A-49BE-415602029950}"/>
          </ac:spMkLst>
        </pc:spChg>
        <pc:spChg chg="del mod">
          <ac:chgData name="Catherine Kidner" userId="05772faa-c547-42bd-a4f8-01ff9d39ffcc" providerId="ADAL" clId="{A45D7CD4-5E0E-6845-96C9-0DFA878C3CDA}" dt="2023-05-16T11:02:45.876" v="82" actId="478"/>
          <ac:spMkLst>
            <pc:docMk/>
            <pc:sldMk cId="2579521832" sldId="258"/>
            <ac:spMk id="5" creationId="{8BECD741-488F-3188-5DCE-B47FF2B85E56}"/>
          </ac:spMkLst>
        </pc:spChg>
        <pc:spChg chg="del mod">
          <ac:chgData name="Catherine Kidner" userId="05772faa-c547-42bd-a4f8-01ff9d39ffcc" providerId="ADAL" clId="{A45D7CD4-5E0E-6845-96C9-0DFA878C3CDA}" dt="2023-05-16T11:02:47.904" v="83" actId="478"/>
          <ac:spMkLst>
            <pc:docMk/>
            <pc:sldMk cId="2579521832" sldId="258"/>
            <ac:spMk id="6" creationId="{0CDF8BC1-C33E-81D9-E92F-C6C896B44798}"/>
          </ac:spMkLst>
        </pc:spChg>
        <pc:spChg chg="add mod">
          <ac:chgData name="Catherine Kidner" userId="05772faa-c547-42bd-a4f8-01ff9d39ffcc" providerId="ADAL" clId="{A45D7CD4-5E0E-6845-96C9-0DFA878C3CDA}" dt="2023-05-16T11:07:20.443" v="109" actId="1076"/>
          <ac:spMkLst>
            <pc:docMk/>
            <pc:sldMk cId="2579521832" sldId="258"/>
            <ac:spMk id="7" creationId="{4B157DB1-90BD-CA6D-F98C-70A21BA9242B}"/>
          </ac:spMkLst>
        </pc:spChg>
        <pc:picChg chg="add del mod">
          <ac:chgData name="Catherine Kidner" userId="05772faa-c547-42bd-a4f8-01ff9d39ffcc" providerId="ADAL" clId="{A45D7CD4-5E0E-6845-96C9-0DFA878C3CDA}" dt="2023-05-16T11:01:28.693" v="61" actId="478"/>
          <ac:picMkLst>
            <pc:docMk/>
            <pc:sldMk cId="2579521832" sldId="258"/>
            <ac:picMk id="2050" creationId="{FDC5ABF6-22A4-B6A5-2CFE-50527B7DEC85}"/>
          </ac:picMkLst>
        </pc:picChg>
      </pc:sldChg>
      <pc:sldChg chg="modSp mod ord">
        <pc:chgData name="Catherine Kidner" userId="05772faa-c547-42bd-a4f8-01ff9d39ffcc" providerId="ADAL" clId="{A45D7CD4-5E0E-6845-96C9-0DFA878C3CDA}" dt="2023-05-16T11:02:58.586" v="86" actId="20578"/>
        <pc:sldMkLst>
          <pc:docMk/>
          <pc:sldMk cId="3193205215" sldId="259"/>
        </pc:sldMkLst>
        <pc:spChg chg="mod">
          <ac:chgData name="Catherine Kidner" userId="05772faa-c547-42bd-a4f8-01ff9d39ffcc" providerId="ADAL" clId="{A45D7CD4-5E0E-6845-96C9-0DFA878C3CDA}" dt="2023-05-16T10:51:11.997" v="21" actId="403"/>
          <ac:spMkLst>
            <pc:docMk/>
            <pc:sldMk cId="3193205215" sldId="259"/>
            <ac:spMk id="7" creationId="{60937C0B-3F86-1ADB-682D-C7C46126007C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5-19T16:02:58.075" v="1111" actId="1076"/>
        <pc:sldMkLst>
          <pc:docMk/>
          <pc:sldMk cId="3507873521" sldId="260"/>
        </pc:sldMkLst>
        <pc:spChg chg="del">
          <ac:chgData name="Catherine Kidner" userId="05772faa-c547-42bd-a4f8-01ff9d39ffcc" providerId="ADAL" clId="{A45D7CD4-5E0E-6845-96C9-0DFA878C3CDA}" dt="2023-05-16T10:50:17.387" v="6" actId="478"/>
          <ac:spMkLst>
            <pc:docMk/>
            <pc:sldMk cId="3507873521" sldId="260"/>
            <ac:spMk id="2" creationId="{E9DC187F-7435-C796-A4F1-42BF5DDDDB67}"/>
          </ac:spMkLst>
        </pc:spChg>
        <pc:spChg chg="del">
          <ac:chgData name="Catherine Kidner" userId="05772faa-c547-42bd-a4f8-01ff9d39ffcc" providerId="ADAL" clId="{A45D7CD4-5E0E-6845-96C9-0DFA878C3CDA}" dt="2023-05-16T10:50:15.905" v="5" actId="478"/>
          <ac:spMkLst>
            <pc:docMk/>
            <pc:sldMk cId="3507873521" sldId="260"/>
            <ac:spMk id="3" creationId="{3893BCBD-E5F6-8E9B-8344-5D1A958446F6}"/>
          </ac:spMkLst>
        </pc:spChg>
        <pc:spChg chg="add del mod">
          <ac:chgData name="Catherine Kidner" userId="05772faa-c547-42bd-a4f8-01ff9d39ffcc" providerId="ADAL" clId="{A45D7CD4-5E0E-6845-96C9-0DFA878C3CDA}" dt="2023-05-16T10:57:02.851" v="39" actId="478"/>
          <ac:spMkLst>
            <pc:docMk/>
            <pc:sldMk cId="3507873521" sldId="260"/>
            <ac:spMk id="5" creationId="{1C84AA90-43D7-630F-6802-02991817345C}"/>
          </ac:spMkLst>
        </pc:spChg>
        <pc:spChg chg="add del mod">
          <ac:chgData name="Catherine Kidner" userId="05772faa-c547-42bd-a4f8-01ff9d39ffcc" providerId="ADAL" clId="{A45D7CD4-5E0E-6845-96C9-0DFA878C3CDA}" dt="2023-05-16T10:57:02.851" v="39" actId="478"/>
          <ac:spMkLst>
            <pc:docMk/>
            <pc:sldMk cId="3507873521" sldId="260"/>
            <ac:spMk id="6" creationId="{11E5C9B3-2237-F925-80F3-8511AF269058}"/>
          </ac:spMkLst>
        </pc:spChg>
        <pc:spChg chg="add mod">
          <ac:chgData name="Catherine Kidner" userId="05772faa-c547-42bd-a4f8-01ff9d39ffcc" providerId="ADAL" clId="{A45D7CD4-5E0E-6845-96C9-0DFA878C3CDA}" dt="2023-05-19T16:02:58.075" v="1111" actId="1076"/>
          <ac:spMkLst>
            <pc:docMk/>
            <pc:sldMk cId="3507873521" sldId="260"/>
            <ac:spMk id="7" creationId="{345C7C95-8752-4BD8-B9E5-15AE6165A817}"/>
          </ac:spMkLst>
        </pc:spChg>
        <pc:spChg chg="add mod">
          <ac:chgData name="Catherine Kidner" userId="05772faa-c547-42bd-a4f8-01ff9d39ffcc" providerId="ADAL" clId="{A45D7CD4-5E0E-6845-96C9-0DFA878C3CDA}" dt="2023-05-19T16:02:55.241" v="1110" actId="1076"/>
          <ac:spMkLst>
            <pc:docMk/>
            <pc:sldMk cId="3507873521" sldId="260"/>
            <ac:spMk id="8" creationId="{6A97B9B5-FB2F-1924-9680-726E1F0D08D9}"/>
          </ac:spMkLst>
        </pc:spChg>
        <pc:picChg chg="add mod">
          <ac:chgData name="Catherine Kidner" userId="05772faa-c547-42bd-a4f8-01ff9d39ffcc" providerId="ADAL" clId="{A45D7CD4-5E0E-6845-96C9-0DFA878C3CDA}" dt="2023-05-16T11:01:33.498" v="62" actId="1076"/>
          <ac:picMkLst>
            <pc:docMk/>
            <pc:sldMk cId="3507873521" sldId="260"/>
            <ac:picMk id="4" creationId="{E4282D0F-9556-C049-C95C-DB360C10247E}"/>
          </ac:picMkLst>
        </pc:picChg>
      </pc:sldChg>
      <pc:sldChg chg="addSp delSp modSp new mod ord">
        <pc:chgData name="Catherine Kidner" userId="05772faa-c547-42bd-a4f8-01ff9d39ffcc" providerId="ADAL" clId="{A45D7CD4-5E0E-6845-96C9-0DFA878C3CDA}" dt="2023-05-16T12:06:58.622" v="120" actId="1076"/>
        <pc:sldMkLst>
          <pc:docMk/>
          <pc:sldMk cId="2393669509" sldId="261"/>
        </pc:sldMkLst>
        <pc:spChg chg="del">
          <ac:chgData name="Catherine Kidner" userId="05772faa-c547-42bd-a4f8-01ff9d39ffcc" providerId="ADAL" clId="{A45D7CD4-5E0E-6845-96C9-0DFA878C3CDA}" dt="2023-05-16T11:00:54.696" v="49" actId="478"/>
          <ac:spMkLst>
            <pc:docMk/>
            <pc:sldMk cId="2393669509" sldId="261"/>
            <ac:spMk id="2" creationId="{EA763095-DBFB-767F-CF4C-4EE992E67FC4}"/>
          </ac:spMkLst>
        </pc:spChg>
        <pc:spChg chg="del">
          <ac:chgData name="Catherine Kidner" userId="05772faa-c547-42bd-a4f8-01ff9d39ffcc" providerId="ADAL" clId="{A45D7CD4-5E0E-6845-96C9-0DFA878C3CDA}" dt="2023-05-16T11:00:56.521" v="50" actId="478"/>
          <ac:spMkLst>
            <pc:docMk/>
            <pc:sldMk cId="2393669509" sldId="261"/>
            <ac:spMk id="3" creationId="{F8196F1F-73FD-122A-53E7-39356801EBFA}"/>
          </ac:spMkLst>
        </pc:spChg>
        <pc:picChg chg="add mod">
          <ac:chgData name="Catherine Kidner" userId="05772faa-c547-42bd-a4f8-01ff9d39ffcc" providerId="ADAL" clId="{A45D7CD4-5E0E-6845-96C9-0DFA878C3CDA}" dt="2023-05-16T12:06:37.687" v="111" actId="1076"/>
          <ac:picMkLst>
            <pc:docMk/>
            <pc:sldMk cId="2393669509" sldId="261"/>
            <ac:picMk id="4" creationId="{64EB26FD-DCE3-1440-4439-8C8F59F41786}"/>
          </ac:picMkLst>
        </pc:picChg>
        <pc:picChg chg="add mod">
          <ac:chgData name="Catherine Kidner" userId="05772faa-c547-42bd-a4f8-01ff9d39ffcc" providerId="ADAL" clId="{A45D7CD4-5E0E-6845-96C9-0DFA878C3CDA}" dt="2023-05-16T12:06:49.631" v="115" actId="14100"/>
          <ac:picMkLst>
            <pc:docMk/>
            <pc:sldMk cId="2393669509" sldId="261"/>
            <ac:picMk id="3074" creationId="{1427659B-B139-7B3A-2E9B-23B6CD32E881}"/>
          </ac:picMkLst>
        </pc:picChg>
        <pc:picChg chg="add mod">
          <ac:chgData name="Catherine Kidner" userId="05772faa-c547-42bd-a4f8-01ff9d39ffcc" providerId="ADAL" clId="{A45D7CD4-5E0E-6845-96C9-0DFA878C3CDA}" dt="2023-05-16T12:06:39.138" v="112" actId="1076"/>
          <ac:picMkLst>
            <pc:docMk/>
            <pc:sldMk cId="2393669509" sldId="261"/>
            <ac:picMk id="3076" creationId="{486E750B-974E-9462-4E88-C02F57267967}"/>
          </ac:picMkLst>
        </pc:picChg>
        <pc:picChg chg="add mod">
          <ac:chgData name="Catherine Kidner" userId="05772faa-c547-42bd-a4f8-01ff9d39ffcc" providerId="ADAL" clId="{A45D7CD4-5E0E-6845-96C9-0DFA878C3CDA}" dt="2023-05-16T12:06:58.622" v="120" actId="1076"/>
          <ac:picMkLst>
            <pc:docMk/>
            <pc:sldMk cId="2393669509" sldId="261"/>
            <ac:picMk id="3078" creationId="{81529206-71CA-070D-56B2-84FB398BE6C2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5-23T10:38:43.917" v="1122" actId="1076"/>
        <pc:sldMkLst>
          <pc:docMk/>
          <pc:sldMk cId="2582367712" sldId="262"/>
        </pc:sldMkLst>
        <pc:spChg chg="del">
          <ac:chgData name="Catherine Kidner" userId="05772faa-c547-42bd-a4f8-01ff9d39ffcc" providerId="ADAL" clId="{A45D7CD4-5E0E-6845-96C9-0DFA878C3CDA}" dt="2023-05-19T15:32:15.936" v="797" actId="478"/>
          <ac:spMkLst>
            <pc:docMk/>
            <pc:sldMk cId="2582367712" sldId="262"/>
            <ac:spMk id="2" creationId="{550213EF-7505-627A-A493-6AB74EBD9AC6}"/>
          </ac:spMkLst>
        </pc:spChg>
        <pc:spChg chg="del">
          <ac:chgData name="Catherine Kidner" userId="05772faa-c547-42bd-a4f8-01ff9d39ffcc" providerId="ADAL" clId="{A45D7CD4-5E0E-6845-96C9-0DFA878C3CDA}" dt="2023-05-19T15:32:18.374" v="798" actId="478"/>
          <ac:spMkLst>
            <pc:docMk/>
            <pc:sldMk cId="2582367712" sldId="262"/>
            <ac:spMk id="3" creationId="{E2DB854E-B5F4-0330-0343-E64EF927703F}"/>
          </ac:spMkLst>
        </pc:spChg>
        <pc:spChg chg="add mod">
          <ac:chgData name="Catherine Kidner" userId="05772faa-c547-42bd-a4f8-01ff9d39ffcc" providerId="ADAL" clId="{A45D7CD4-5E0E-6845-96C9-0DFA878C3CDA}" dt="2023-05-19T15:56:52.193" v="1095" actId="14100"/>
          <ac:spMkLst>
            <pc:docMk/>
            <pc:sldMk cId="2582367712" sldId="262"/>
            <ac:spMk id="5" creationId="{9CBB94AE-0095-93B7-8929-93587197AA22}"/>
          </ac:spMkLst>
        </pc:spChg>
        <pc:spChg chg="add mod">
          <ac:chgData name="Catherine Kidner" userId="05772faa-c547-42bd-a4f8-01ff9d39ffcc" providerId="ADAL" clId="{A45D7CD4-5E0E-6845-96C9-0DFA878C3CDA}" dt="2023-05-23T10:38:43.917" v="1122" actId="1076"/>
          <ac:spMkLst>
            <pc:docMk/>
            <pc:sldMk cId="2582367712" sldId="262"/>
            <ac:spMk id="7" creationId="{3B907739-C46D-D273-33EB-9E5905023EC0}"/>
          </ac:spMkLst>
        </pc:spChg>
        <pc:spChg chg="add mod">
          <ac:chgData name="Catherine Kidner" userId="05772faa-c547-42bd-a4f8-01ff9d39ffcc" providerId="ADAL" clId="{A45D7CD4-5E0E-6845-96C9-0DFA878C3CDA}" dt="2023-05-23T10:34:26.740" v="1114" actId="403"/>
          <ac:spMkLst>
            <pc:docMk/>
            <pc:sldMk cId="2582367712" sldId="262"/>
            <ac:spMk id="9" creationId="{551E97FC-5685-2169-A0A9-E653B719AB8F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5-19T15:49:52.152" v="1002" actId="207"/>
        <pc:sldMkLst>
          <pc:docMk/>
          <pc:sldMk cId="4172342904" sldId="263"/>
        </pc:sldMkLst>
        <pc:spChg chg="del">
          <ac:chgData name="Catherine Kidner" userId="05772faa-c547-42bd-a4f8-01ff9d39ffcc" providerId="ADAL" clId="{A45D7CD4-5E0E-6845-96C9-0DFA878C3CDA}" dt="2023-05-19T15:36:36.604" v="833" actId="478"/>
          <ac:spMkLst>
            <pc:docMk/>
            <pc:sldMk cId="4172342904" sldId="263"/>
            <ac:spMk id="2" creationId="{49A4EAFB-EE3A-809F-56D3-1388DCE2346C}"/>
          </ac:spMkLst>
        </pc:spChg>
        <pc:spChg chg="del">
          <ac:chgData name="Catherine Kidner" userId="05772faa-c547-42bd-a4f8-01ff9d39ffcc" providerId="ADAL" clId="{A45D7CD4-5E0E-6845-96C9-0DFA878C3CDA}" dt="2023-05-19T15:36:38.381" v="834" actId="478"/>
          <ac:spMkLst>
            <pc:docMk/>
            <pc:sldMk cId="4172342904" sldId="263"/>
            <ac:spMk id="3" creationId="{2FD16C37-0A0B-50A8-F2C9-618726AE86C9}"/>
          </ac:spMkLst>
        </pc:spChg>
        <pc:spChg chg="add mod">
          <ac:chgData name="Catherine Kidner" userId="05772faa-c547-42bd-a4f8-01ff9d39ffcc" providerId="ADAL" clId="{A45D7CD4-5E0E-6845-96C9-0DFA878C3CDA}" dt="2023-05-19T15:39:03.080" v="850" actId="403"/>
          <ac:spMkLst>
            <pc:docMk/>
            <pc:sldMk cId="4172342904" sldId="263"/>
            <ac:spMk id="4" creationId="{52077BE6-AEB0-7401-22D9-31A3F8D3C18A}"/>
          </ac:spMkLst>
        </pc:spChg>
        <pc:spChg chg="add del mod">
          <ac:chgData name="Catherine Kidner" userId="05772faa-c547-42bd-a4f8-01ff9d39ffcc" providerId="ADAL" clId="{A45D7CD4-5E0E-6845-96C9-0DFA878C3CDA}" dt="2023-05-19T15:39:08.574" v="854"/>
          <ac:spMkLst>
            <pc:docMk/>
            <pc:sldMk cId="4172342904" sldId="263"/>
            <ac:spMk id="5" creationId="{C8236EDF-F2CE-961A-0D78-EC8F441E78AE}"/>
          </ac:spMkLst>
        </pc:spChg>
        <pc:spChg chg="add mod">
          <ac:chgData name="Catherine Kidner" userId="05772faa-c547-42bd-a4f8-01ff9d39ffcc" providerId="ADAL" clId="{A45D7CD4-5E0E-6845-96C9-0DFA878C3CDA}" dt="2023-05-19T15:49:52.152" v="1002" actId="207"/>
          <ac:spMkLst>
            <pc:docMk/>
            <pc:sldMk cId="4172342904" sldId="263"/>
            <ac:spMk id="8" creationId="{4A75316D-3B6C-E13B-AC1E-E06897FF1E3C}"/>
          </ac:spMkLst>
        </pc:spChg>
        <pc:picChg chg="add mod">
          <ac:chgData name="Catherine Kidner" userId="05772faa-c547-42bd-a4f8-01ff9d39ffcc" providerId="ADAL" clId="{A45D7CD4-5E0E-6845-96C9-0DFA878C3CDA}" dt="2023-05-19T15:39:05.096" v="851" actId="1076"/>
          <ac:picMkLst>
            <pc:docMk/>
            <pc:sldMk cId="4172342904" sldId="263"/>
            <ac:picMk id="7" creationId="{96BD7DC4-6387-D12D-0C3D-4A4363F0214C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5-19T15:55:27.912" v="1028" actId="207"/>
        <pc:sldMkLst>
          <pc:docMk/>
          <pc:sldMk cId="898206973" sldId="264"/>
        </pc:sldMkLst>
        <pc:spChg chg="del">
          <ac:chgData name="Catherine Kidner" userId="05772faa-c547-42bd-a4f8-01ff9d39ffcc" providerId="ADAL" clId="{A45D7CD4-5E0E-6845-96C9-0DFA878C3CDA}" dt="2023-05-19T15:40:15.564" v="855" actId="478"/>
          <ac:spMkLst>
            <pc:docMk/>
            <pc:sldMk cId="898206973" sldId="264"/>
            <ac:spMk id="2" creationId="{59AF8BA2-B45D-4618-D2AD-09E5323B7C33}"/>
          </ac:spMkLst>
        </pc:spChg>
        <pc:spChg chg="del">
          <ac:chgData name="Catherine Kidner" userId="05772faa-c547-42bd-a4f8-01ff9d39ffcc" providerId="ADAL" clId="{A45D7CD4-5E0E-6845-96C9-0DFA878C3CDA}" dt="2023-05-19T15:40:17.209" v="856" actId="478"/>
          <ac:spMkLst>
            <pc:docMk/>
            <pc:sldMk cId="898206973" sldId="264"/>
            <ac:spMk id="3" creationId="{06620629-63A0-840C-244B-7D19BEF87AD4}"/>
          </ac:spMkLst>
        </pc:spChg>
        <pc:spChg chg="add mod">
          <ac:chgData name="Catherine Kidner" userId="05772faa-c547-42bd-a4f8-01ff9d39ffcc" providerId="ADAL" clId="{A45D7CD4-5E0E-6845-96C9-0DFA878C3CDA}" dt="2023-05-19T15:42:37.118" v="873" actId="1076"/>
          <ac:spMkLst>
            <pc:docMk/>
            <pc:sldMk cId="898206973" sldId="264"/>
            <ac:spMk id="4" creationId="{1B1A57DA-C0F7-FE1C-DFE1-6EBA6907C139}"/>
          </ac:spMkLst>
        </pc:spChg>
        <pc:spChg chg="add mod">
          <ac:chgData name="Catherine Kidner" userId="05772faa-c547-42bd-a4f8-01ff9d39ffcc" providerId="ADAL" clId="{A45D7CD4-5E0E-6845-96C9-0DFA878C3CDA}" dt="2023-05-19T15:55:27.912" v="1028" actId="207"/>
          <ac:spMkLst>
            <pc:docMk/>
            <pc:sldMk cId="898206973" sldId="264"/>
            <ac:spMk id="8" creationId="{8A313887-7049-1FB9-6324-4319E27489BA}"/>
          </ac:spMkLst>
        </pc:spChg>
        <pc:picChg chg="add mod">
          <ac:chgData name="Catherine Kidner" userId="05772faa-c547-42bd-a4f8-01ff9d39ffcc" providerId="ADAL" clId="{A45D7CD4-5E0E-6845-96C9-0DFA878C3CDA}" dt="2023-05-19T15:42:38.284" v="874" actId="1076"/>
          <ac:picMkLst>
            <pc:docMk/>
            <pc:sldMk cId="898206973" sldId="264"/>
            <ac:picMk id="6" creationId="{8FF18725-6E7D-DD6B-DAE7-12507D4C5A81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5-19T15:50:23.165" v="1015" actId="207"/>
        <pc:sldMkLst>
          <pc:docMk/>
          <pc:sldMk cId="261170781" sldId="265"/>
        </pc:sldMkLst>
        <pc:spChg chg="del">
          <ac:chgData name="Catherine Kidner" userId="05772faa-c547-42bd-a4f8-01ff9d39ffcc" providerId="ADAL" clId="{A45D7CD4-5E0E-6845-96C9-0DFA878C3CDA}" dt="2023-05-19T15:42:51.595" v="876" actId="478"/>
          <ac:spMkLst>
            <pc:docMk/>
            <pc:sldMk cId="261170781" sldId="265"/>
            <ac:spMk id="2" creationId="{FC6839B1-E3FA-72EC-987B-E8B041A9A479}"/>
          </ac:spMkLst>
        </pc:spChg>
        <pc:spChg chg="del">
          <ac:chgData name="Catherine Kidner" userId="05772faa-c547-42bd-a4f8-01ff9d39ffcc" providerId="ADAL" clId="{A45D7CD4-5E0E-6845-96C9-0DFA878C3CDA}" dt="2023-05-19T15:42:53.224" v="877" actId="478"/>
          <ac:spMkLst>
            <pc:docMk/>
            <pc:sldMk cId="261170781" sldId="265"/>
            <ac:spMk id="3" creationId="{D336F664-7325-4DEF-BA6A-1A3FF241E813}"/>
          </ac:spMkLst>
        </pc:spChg>
        <pc:spChg chg="add mod">
          <ac:chgData name="Catherine Kidner" userId="05772faa-c547-42bd-a4f8-01ff9d39ffcc" providerId="ADAL" clId="{A45D7CD4-5E0E-6845-96C9-0DFA878C3CDA}" dt="2023-05-19T15:43:38.518" v="917" actId="404"/>
          <ac:spMkLst>
            <pc:docMk/>
            <pc:sldMk cId="261170781" sldId="265"/>
            <ac:spMk id="4" creationId="{E844B058-FDF3-5C3F-6D37-117B4364C6CA}"/>
          </ac:spMkLst>
        </pc:spChg>
        <pc:spChg chg="add mod">
          <ac:chgData name="Catherine Kidner" userId="05772faa-c547-42bd-a4f8-01ff9d39ffcc" providerId="ADAL" clId="{A45D7CD4-5E0E-6845-96C9-0DFA878C3CDA}" dt="2023-05-19T15:50:23.165" v="1015" actId="207"/>
          <ac:spMkLst>
            <pc:docMk/>
            <pc:sldMk cId="261170781" sldId="265"/>
            <ac:spMk id="8" creationId="{076ADEE6-D273-6F39-D488-724A87F343D1}"/>
          </ac:spMkLst>
        </pc:spChg>
        <pc:picChg chg="add mod">
          <ac:chgData name="Catherine Kidner" userId="05772faa-c547-42bd-a4f8-01ff9d39ffcc" providerId="ADAL" clId="{A45D7CD4-5E0E-6845-96C9-0DFA878C3CDA}" dt="2023-05-19T15:43:42.211" v="919" actId="14100"/>
          <ac:picMkLst>
            <pc:docMk/>
            <pc:sldMk cId="261170781" sldId="265"/>
            <ac:picMk id="6" creationId="{6163CD30-D104-B449-24CF-0A8BF9808DF6}"/>
          </ac:picMkLst>
        </pc:picChg>
      </pc:sldChg>
      <pc:sldChg chg="addSp delSp modSp new mod">
        <pc:chgData name="Catherine Kidner" userId="05772faa-c547-42bd-a4f8-01ff9d39ffcc" providerId="ADAL" clId="{A45D7CD4-5E0E-6845-96C9-0DFA878C3CDA}" dt="2023-05-23T10:34:46.119" v="1121" actId="1076"/>
        <pc:sldMkLst>
          <pc:docMk/>
          <pc:sldMk cId="2424707560" sldId="266"/>
        </pc:sldMkLst>
        <pc:spChg chg="del">
          <ac:chgData name="Catherine Kidner" userId="05772faa-c547-42bd-a4f8-01ff9d39ffcc" providerId="ADAL" clId="{A45D7CD4-5E0E-6845-96C9-0DFA878C3CDA}" dt="2023-05-19T15:45:03.272" v="924" actId="478"/>
          <ac:spMkLst>
            <pc:docMk/>
            <pc:sldMk cId="2424707560" sldId="266"/>
            <ac:spMk id="2" creationId="{FDF5BB46-AAE8-FB99-D4D9-2FDDDCDDB0AD}"/>
          </ac:spMkLst>
        </pc:spChg>
        <pc:spChg chg="del">
          <ac:chgData name="Catherine Kidner" userId="05772faa-c547-42bd-a4f8-01ff9d39ffcc" providerId="ADAL" clId="{A45D7CD4-5E0E-6845-96C9-0DFA878C3CDA}" dt="2023-05-19T15:45:04.919" v="925" actId="478"/>
          <ac:spMkLst>
            <pc:docMk/>
            <pc:sldMk cId="2424707560" sldId="266"/>
            <ac:spMk id="3" creationId="{6929C264-7E8F-BB5D-1E47-707B03F390EB}"/>
          </ac:spMkLst>
        </pc:spChg>
        <pc:spChg chg="add mod">
          <ac:chgData name="Catherine Kidner" userId="05772faa-c547-42bd-a4f8-01ff9d39ffcc" providerId="ADAL" clId="{A45D7CD4-5E0E-6845-96C9-0DFA878C3CDA}" dt="2023-05-23T10:34:43.869" v="1120" actId="1076"/>
          <ac:spMkLst>
            <pc:docMk/>
            <pc:sldMk cId="2424707560" sldId="266"/>
            <ac:spMk id="5" creationId="{B6B5EC4D-4CFB-8E5B-3463-FF3BA4C587F5}"/>
          </ac:spMkLst>
        </pc:spChg>
        <pc:spChg chg="add mod">
          <ac:chgData name="Catherine Kidner" userId="05772faa-c547-42bd-a4f8-01ff9d39ffcc" providerId="ADAL" clId="{A45D7CD4-5E0E-6845-96C9-0DFA878C3CDA}" dt="2023-05-19T15:45:38.098" v="986" actId="403"/>
          <ac:spMkLst>
            <pc:docMk/>
            <pc:sldMk cId="2424707560" sldId="266"/>
            <ac:spMk id="6" creationId="{1CF2560F-B327-F7B1-9F09-45C27258AF82}"/>
          </ac:spMkLst>
        </pc:spChg>
        <pc:spChg chg="add mod">
          <ac:chgData name="Catherine Kidner" userId="05772faa-c547-42bd-a4f8-01ff9d39ffcc" providerId="ADAL" clId="{A45D7CD4-5E0E-6845-96C9-0DFA878C3CDA}" dt="2023-05-23T10:34:46.119" v="1121" actId="1076"/>
          <ac:spMkLst>
            <pc:docMk/>
            <pc:sldMk cId="2424707560" sldId="266"/>
            <ac:spMk id="7" creationId="{221D8A62-FD2B-EF70-35AE-16028FF9D2D1}"/>
          </ac:spMkLst>
        </pc:spChg>
      </pc:sldChg>
      <pc:sldChg chg="addSp delSp modSp new mod">
        <pc:chgData name="Catherine Kidner" userId="05772faa-c547-42bd-a4f8-01ff9d39ffcc" providerId="ADAL" clId="{A45D7CD4-5E0E-6845-96C9-0DFA878C3CDA}" dt="2023-05-19T16:00:37.727" v="1108" actId="1076"/>
        <pc:sldMkLst>
          <pc:docMk/>
          <pc:sldMk cId="2948972706" sldId="267"/>
        </pc:sldMkLst>
        <pc:spChg chg="del">
          <ac:chgData name="Catherine Kidner" userId="05772faa-c547-42bd-a4f8-01ff9d39ffcc" providerId="ADAL" clId="{A45D7CD4-5E0E-6845-96C9-0DFA878C3CDA}" dt="2023-05-19T15:52:52.057" v="1018" actId="478"/>
          <ac:spMkLst>
            <pc:docMk/>
            <pc:sldMk cId="2948972706" sldId="267"/>
            <ac:spMk id="2" creationId="{B1F76DAC-3FF8-07CC-8F1F-B2389928B95F}"/>
          </ac:spMkLst>
        </pc:spChg>
        <pc:spChg chg="del">
          <ac:chgData name="Catherine Kidner" userId="05772faa-c547-42bd-a4f8-01ff9d39ffcc" providerId="ADAL" clId="{A45D7CD4-5E0E-6845-96C9-0DFA878C3CDA}" dt="2023-05-19T15:52:50.594" v="1017" actId="478"/>
          <ac:spMkLst>
            <pc:docMk/>
            <pc:sldMk cId="2948972706" sldId="267"/>
            <ac:spMk id="3" creationId="{1EB3A745-98DB-1923-AE07-657F9B79E0CB}"/>
          </ac:spMkLst>
        </pc:spChg>
        <pc:spChg chg="add mod">
          <ac:chgData name="Catherine Kidner" userId="05772faa-c547-42bd-a4f8-01ff9d39ffcc" providerId="ADAL" clId="{A45D7CD4-5E0E-6845-96C9-0DFA878C3CDA}" dt="2023-05-19T15:59:54.109" v="1103" actId="1076"/>
          <ac:spMkLst>
            <pc:docMk/>
            <pc:sldMk cId="2948972706" sldId="267"/>
            <ac:spMk id="5" creationId="{0432FB2F-2120-34A5-6B4D-A15EDF95799F}"/>
          </ac:spMkLst>
        </pc:spChg>
        <pc:spChg chg="add del mod">
          <ac:chgData name="Catherine Kidner" userId="05772faa-c547-42bd-a4f8-01ff9d39ffcc" providerId="ADAL" clId="{A45D7CD4-5E0E-6845-96C9-0DFA878C3CDA}" dt="2023-05-19T16:00:31.983" v="1106" actId="478"/>
          <ac:spMkLst>
            <pc:docMk/>
            <pc:sldMk cId="2948972706" sldId="267"/>
            <ac:spMk id="9" creationId="{08ED08FA-0CA6-943A-8115-C6D3BEDA8E6E}"/>
          </ac:spMkLst>
        </pc:spChg>
        <pc:spChg chg="add mod">
          <ac:chgData name="Catherine Kidner" userId="05772faa-c547-42bd-a4f8-01ff9d39ffcc" providerId="ADAL" clId="{A45D7CD4-5E0E-6845-96C9-0DFA878C3CDA}" dt="2023-05-19T16:00:37.727" v="1108" actId="1076"/>
          <ac:spMkLst>
            <pc:docMk/>
            <pc:sldMk cId="2948972706" sldId="267"/>
            <ac:spMk id="11" creationId="{02F1683B-3A04-E9AC-2E2A-05A233DF2751}"/>
          </ac:spMkLst>
        </pc:spChg>
        <pc:picChg chg="add mod">
          <ac:chgData name="Catherine Kidner" userId="05772faa-c547-42bd-a4f8-01ff9d39ffcc" providerId="ADAL" clId="{A45D7CD4-5E0E-6845-96C9-0DFA878C3CDA}" dt="2023-05-19T15:59:50.209" v="1102" actId="1076"/>
          <ac:picMkLst>
            <pc:docMk/>
            <pc:sldMk cId="2948972706" sldId="267"/>
            <ac:picMk id="7" creationId="{C946822D-529F-42CC-82A6-04BFA40FBC3F}"/>
          </ac:picMkLst>
        </pc:picChg>
      </pc:sldChg>
      <pc:sldChg chg="addSp delSp modSp new del mod">
        <pc:chgData name="Catherine Kidner" userId="05772faa-c547-42bd-a4f8-01ff9d39ffcc" providerId="ADAL" clId="{A45D7CD4-5E0E-6845-96C9-0DFA878C3CDA}" dt="2023-05-23T12:50:41.787" v="1241" actId="2696"/>
        <pc:sldMkLst>
          <pc:docMk/>
          <pc:sldMk cId="2613820628" sldId="268"/>
        </pc:sldMkLst>
        <pc:spChg chg="del">
          <ac:chgData name="Catherine Kidner" userId="05772faa-c547-42bd-a4f8-01ff9d39ffcc" providerId="ADAL" clId="{A45D7CD4-5E0E-6845-96C9-0DFA878C3CDA}" dt="2023-05-23T10:43:06.840" v="1124" actId="478"/>
          <ac:spMkLst>
            <pc:docMk/>
            <pc:sldMk cId="2613820628" sldId="268"/>
            <ac:spMk id="2" creationId="{FB9D6989-93C1-2417-B9D4-C00616ED8671}"/>
          </ac:spMkLst>
        </pc:spChg>
        <pc:spChg chg="del">
          <ac:chgData name="Catherine Kidner" userId="05772faa-c547-42bd-a4f8-01ff9d39ffcc" providerId="ADAL" clId="{A45D7CD4-5E0E-6845-96C9-0DFA878C3CDA}" dt="2023-05-23T10:43:08.711" v="1125" actId="478"/>
          <ac:spMkLst>
            <pc:docMk/>
            <pc:sldMk cId="2613820628" sldId="268"/>
            <ac:spMk id="3" creationId="{213753EE-BF8E-7CA6-285E-7458BFE36679}"/>
          </ac:spMkLst>
        </pc:spChg>
        <pc:spChg chg="add mod">
          <ac:chgData name="Catherine Kidner" userId="05772faa-c547-42bd-a4f8-01ff9d39ffcc" providerId="ADAL" clId="{A45D7CD4-5E0E-6845-96C9-0DFA878C3CDA}" dt="2023-05-23T10:44:27.118" v="1134" actId="1076"/>
          <ac:spMkLst>
            <pc:docMk/>
            <pc:sldMk cId="2613820628" sldId="268"/>
            <ac:spMk id="5" creationId="{3C01E73D-8B89-E8B2-F247-56EFFB77F12B}"/>
          </ac:spMkLst>
        </pc:spChg>
        <pc:picChg chg="add mod">
          <ac:chgData name="Catherine Kidner" userId="05772faa-c547-42bd-a4f8-01ff9d39ffcc" providerId="ADAL" clId="{A45D7CD4-5E0E-6845-96C9-0DFA878C3CDA}" dt="2023-05-23T10:44:32.917" v="1136" actId="14100"/>
          <ac:picMkLst>
            <pc:docMk/>
            <pc:sldMk cId="2613820628" sldId="268"/>
            <ac:picMk id="7" creationId="{F21C0F0C-8ECF-B725-EDCF-1712B4403AFB}"/>
          </ac:picMkLst>
        </pc:picChg>
      </pc:sldChg>
      <pc:sldChg chg="addSp delSp modSp new del mod">
        <pc:chgData name="Catherine Kidner" userId="05772faa-c547-42bd-a4f8-01ff9d39ffcc" providerId="ADAL" clId="{A45D7CD4-5E0E-6845-96C9-0DFA878C3CDA}" dt="2023-05-23T10:58:00.200" v="1240" actId="2696"/>
        <pc:sldMkLst>
          <pc:docMk/>
          <pc:sldMk cId="1137778642" sldId="269"/>
        </pc:sldMkLst>
        <pc:spChg chg="del">
          <ac:chgData name="Catherine Kidner" userId="05772faa-c547-42bd-a4f8-01ff9d39ffcc" providerId="ADAL" clId="{A45D7CD4-5E0E-6845-96C9-0DFA878C3CDA}" dt="2023-05-23T10:50:20.139" v="1139" actId="478"/>
          <ac:spMkLst>
            <pc:docMk/>
            <pc:sldMk cId="1137778642" sldId="269"/>
            <ac:spMk id="2" creationId="{E1EBF8A2-44C2-2273-DE79-6CF0DFB05F24}"/>
          </ac:spMkLst>
        </pc:spChg>
        <pc:spChg chg="del">
          <ac:chgData name="Catherine Kidner" userId="05772faa-c547-42bd-a4f8-01ff9d39ffcc" providerId="ADAL" clId="{A45D7CD4-5E0E-6845-96C9-0DFA878C3CDA}" dt="2023-05-23T10:50:18.117" v="1138" actId="478"/>
          <ac:spMkLst>
            <pc:docMk/>
            <pc:sldMk cId="1137778642" sldId="269"/>
            <ac:spMk id="3" creationId="{0EBC6C88-BB44-0214-D917-F748A2C4BBB5}"/>
          </ac:spMkLst>
        </pc:spChg>
        <pc:spChg chg="add mod">
          <ac:chgData name="Catherine Kidner" userId="05772faa-c547-42bd-a4f8-01ff9d39ffcc" providerId="ADAL" clId="{A45D7CD4-5E0E-6845-96C9-0DFA878C3CDA}" dt="2023-05-23T10:50:28.033" v="1143" actId="1076"/>
          <ac:spMkLst>
            <pc:docMk/>
            <pc:sldMk cId="1137778642" sldId="269"/>
            <ac:spMk id="5" creationId="{EE5DBC80-36AD-BA94-A631-55DEA25C2B0F}"/>
          </ac:spMkLst>
        </pc:spChg>
        <pc:spChg chg="add mod">
          <ac:chgData name="Catherine Kidner" userId="05772faa-c547-42bd-a4f8-01ff9d39ffcc" providerId="ADAL" clId="{A45D7CD4-5E0E-6845-96C9-0DFA878C3CDA}" dt="2023-05-23T10:53:39.052" v="1214" actId="1076"/>
          <ac:spMkLst>
            <pc:docMk/>
            <pc:sldMk cId="1137778642" sldId="269"/>
            <ac:spMk id="11" creationId="{231C3E28-2A1E-F1C6-31AF-4D00CFCB1778}"/>
          </ac:spMkLst>
        </pc:spChg>
        <pc:spChg chg="add mod">
          <ac:chgData name="Catherine Kidner" userId="05772faa-c547-42bd-a4f8-01ff9d39ffcc" providerId="ADAL" clId="{A45D7CD4-5E0E-6845-96C9-0DFA878C3CDA}" dt="2023-05-23T10:55:23.440" v="1231" actId="1076"/>
          <ac:spMkLst>
            <pc:docMk/>
            <pc:sldMk cId="1137778642" sldId="269"/>
            <ac:spMk id="14" creationId="{1C2B2CB7-0974-5F86-238F-603909EDE02F}"/>
          </ac:spMkLst>
        </pc:spChg>
        <pc:graphicFrameChg chg="add mod modGraphic">
          <ac:chgData name="Catherine Kidner" userId="05772faa-c547-42bd-a4f8-01ff9d39ffcc" providerId="ADAL" clId="{A45D7CD4-5E0E-6845-96C9-0DFA878C3CDA}" dt="2023-05-23T10:56:14.646" v="1238" actId="1076"/>
          <ac:graphicFrameMkLst>
            <pc:docMk/>
            <pc:sldMk cId="1137778642" sldId="269"/>
            <ac:graphicFrameMk id="6" creationId="{1A1643DC-0A88-07BD-EFD2-9F487E5115C5}"/>
          </ac:graphicFrameMkLst>
        </pc:graphicFrameChg>
        <pc:graphicFrameChg chg="add mod modGraphic">
          <ac:chgData name="Catherine Kidner" userId="05772faa-c547-42bd-a4f8-01ff9d39ffcc" providerId="ADAL" clId="{A45D7CD4-5E0E-6845-96C9-0DFA878C3CDA}" dt="2023-05-23T10:56:04.505" v="1236" actId="1076"/>
          <ac:graphicFrameMkLst>
            <pc:docMk/>
            <pc:sldMk cId="1137778642" sldId="269"/>
            <ac:graphicFrameMk id="7" creationId="{58032F4F-FD1E-BBCA-355C-B0BD5D4149B6}"/>
          </ac:graphicFrameMkLst>
        </pc:graphicFrameChg>
        <pc:graphicFrameChg chg="add mod">
          <ac:chgData name="Catherine Kidner" userId="05772faa-c547-42bd-a4f8-01ff9d39ffcc" providerId="ADAL" clId="{A45D7CD4-5E0E-6845-96C9-0DFA878C3CDA}" dt="2023-05-23T10:55:17.336" v="1229" actId="1076"/>
          <ac:graphicFrameMkLst>
            <pc:docMk/>
            <pc:sldMk cId="1137778642" sldId="269"/>
            <ac:graphicFrameMk id="8" creationId="{E9FCA5E8-8FC8-B831-6C15-7055379AC191}"/>
          </ac:graphicFrameMkLst>
        </pc:graphicFrameChg>
        <pc:graphicFrameChg chg="add mod modGraphic">
          <ac:chgData name="Catherine Kidner" userId="05772faa-c547-42bd-a4f8-01ff9d39ffcc" providerId="ADAL" clId="{A45D7CD4-5E0E-6845-96C9-0DFA878C3CDA}" dt="2023-05-23T10:56:00.318" v="1235" actId="1076"/>
          <ac:graphicFrameMkLst>
            <pc:docMk/>
            <pc:sldMk cId="1137778642" sldId="269"/>
            <ac:graphicFrameMk id="9" creationId="{08630747-C5D5-AFD0-5F15-68C083053197}"/>
          </ac:graphicFrameMkLst>
        </pc:graphicFrameChg>
        <pc:graphicFrameChg chg="add del mod modGraphic">
          <ac:chgData name="Catherine Kidner" userId="05772faa-c547-42bd-a4f8-01ff9d39ffcc" providerId="ADAL" clId="{A45D7CD4-5E0E-6845-96C9-0DFA878C3CDA}" dt="2023-05-23T10:54:01.404" v="1222" actId="478"/>
          <ac:graphicFrameMkLst>
            <pc:docMk/>
            <pc:sldMk cId="1137778642" sldId="269"/>
            <ac:graphicFrameMk id="10" creationId="{01EC2699-F8F8-E1F3-123F-ABA300C47069}"/>
          </ac:graphicFrameMkLst>
        </pc:graphicFrameChg>
        <pc:graphicFrameChg chg="add mod">
          <ac:chgData name="Catherine Kidner" userId="05772faa-c547-42bd-a4f8-01ff9d39ffcc" providerId="ADAL" clId="{A45D7CD4-5E0E-6845-96C9-0DFA878C3CDA}" dt="2023-05-23T10:56:10.493" v="1237" actId="1076"/>
          <ac:graphicFrameMkLst>
            <pc:docMk/>
            <pc:sldMk cId="1137778642" sldId="269"/>
            <ac:graphicFrameMk id="12" creationId="{54BCEE32-3AC8-BFB4-32E9-FCF60EFCD543}"/>
          </ac:graphicFrameMkLst>
        </pc:graphicFrameChg>
        <pc:picChg chg="add mod">
          <ac:chgData name="Catherine Kidner" userId="05772faa-c547-42bd-a4f8-01ff9d39ffcc" providerId="ADAL" clId="{A45D7CD4-5E0E-6845-96C9-0DFA878C3CDA}" dt="2023-05-23T10:56:17.715" v="1239" actId="1076"/>
          <ac:picMkLst>
            <pc:docMk/>
            <pc:sldMk cId="1137778642" sldId="269"/>
            <ac:picMk id="1026" creationId="{6B28A80D-FEA3-307C-98F4-D94D871C70FC}"/>
          </ac:picMkLst>
        </pc:picChg>
      </pc:sldChg>
    </pc:docChg>
  </pc:docChgLst>
  <pc:docChgLst>
    <pc:chgData name="Catherine Kidner" userId="05772faa-c547-42bd-a4f8-01ff9d39ffcc" providerId="ADAL" clId="{6778AAA8-E08E-944C-95A7-CFC16C5B31A9}"/>
    <pc:docChg chg="modSld">
      <pc:chgData name="Catherine Kidner" userId="05772faa-c547-42bd-a4f8-01ff9d39ffcc" providerId="ADAL" clId="{6778AAA8-E08E-944C-95A7-CFC16C5B31A9}" dt="2022-11-10T12:01:34.050" v="4" actId="1076"/>
      <pc:docMkLst>
        <pc:docMk/>
      </pc:docMkLst>
      <pc:sldChg chg="addSp modSp">
        <pc:chgData name="Catherine Kidner" userId="05772faa-c547-42bd-a4f8-01ff9d39ffcc" providerId="ADAL" clId="{6778AAA8-E08E-944C-95A7-CFC16C5B31A9}" dt="2022-11-10T12:01:34.050" v="4" actId="1076"/>
        <pc:sldMkLst>
          <pc:docMk/>
          <pc:sldMk cId="1462067926" sldId="257"/>
        </pc:sldMkLst>
        <pc:picChg chg="add mod">
          <ac:chgData name="Catherine Kidner" userId="05772faa-c547-42bd-a4f8-01ff9d39ffcc" providerId="ADAL" clId="{6778AAA8-E08E-944C-95A7-CFC16C5B31A9}" dt="2022-11-10T12:01:34.050" v="4" actId="1076"/>
          <ac:picMkLst>
            <pc:docMk/>
            <pc:sldMk cId="1462067926" sldId="257"/>
            <ac:picMk id="2" creationId="{D817828C-3BCC-886A-7B89-5D4EDF18EE86}"/>
          </ac:picMkLst>
        </pc:picChg>
        <pc:picChg chg="mod">
          <ac:chgData name="Catherine Kidner" userId="05772faa-c547-42bd-a4f8-01ff9d39ffcc" providerId="ADAL" clId="{6778AAA8-E08E-944C-95A7-CFC16C5B31A9}" dt="2022-11-10T12:01:30.935" v="3" actId="1076"/>
          <ac:picMkLst>
            <pc:docMk/>
            <pc:sldMk cId="1462067926" sldId="257"/>
            <ac:picMk id="1028" creationId="{3C74082D-35E3-CDBE-A351-48A191E1BF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C997-DB75-E19B-C0E2-AF6E3765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1ED0-0736-FEA3-1B2F-9615CEA1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B14A-C4B9-D77A-32F6-FB69019D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7047-E5D5-C339-BE11-9C49DB7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877E-C337-83AB-1397-0BFE52B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6C25-5118-11F8-B496-7353DEF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D663-FCF1-D44A-D040-217F19AA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320C-B2CF-B666-7C13-0AFD962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0176-7284-D27F-AD69-51F37223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1D56-A792-15EC-C0DE-DCB3AF4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545D3-3638-E2AC-90F9-D76A6E67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EA04-B468-77D0-7A95-0F3531ACC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38EC-5A3F-ACEC-C656-C9768C00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A29C-E979-CE40-D3CE-E0813B5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5CF1-F561-2C8A-0C6D-3950402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B68-C2F3-9099-C094-AE63D416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DA01-9B71-688A-D7C3-C3EE0DA0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FFE1-C9ED-28BC-9006-8FD3161F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8CD9-2555-31C9-8A55-E4FEC20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6682-BCDC-A58C-818E-E65D90A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45A-DEDB-75B1-1500-66B909CE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614A-5D4C-3C3C-277E-6F2ACC8B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1241-386E-4A04-6CE8-64B1EC4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C10D-A89C-41FA-609A-7601391D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CBAC-A380-C7EE-B5F5-41AEA64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0122-5CF3-88A7-6264-C828E83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816B-B1A7-F875-5730-C109903C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AE7B-FCD3-8B91-391E-A0DC6787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16C7-ABF2-4E36-154A-65D2C14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B8A-D095-2109-76FA-0968C5DD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49EC-6888-0B8B-5DA5-2E07B850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B12-D14F-C9BE-3835-E4F34F2C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013B-38D7-BF68-B5C1-1DBBFC1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F296-C8E8-29E0-9A6A-71DCA782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3437-238C-59C8-89C1-3B9817F1F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667F9-6044-1CB7-6E66-8988EF202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4CEB2-CB6C-9A62-AE56-BFE732D4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E5EE0-88F8-E7BC-9837-C9B915D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A75FE-99CB-02CE-E026-A01BF8B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2252-9C5B-4DF4-F559-D6AA7AC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E3D5-B5F4-F22E-415F-17E0DEC3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E7F2-9A9D-6D7F-287E-80DCD87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9FB6-6249-F3D2-6801-6996B85B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8A242-D424-ECAD-4C7E-2EE7205E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0F49E-6C96-C254-AEFB-3252ED02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7824-03DC-A2B2-F4B2-D217433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5881-CCCF-8B9E-4215-75F5265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5C27-A237-70BF-A3B6-97CF4644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10EF2-9C43-7543-BB91-581AB66B2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9A98-295F-6CA6-B3A6-272E571D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E876-19BD-6C5D-8D34-778A52C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3241-C4A3-5451-AF95-6957BB3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6E4C-7B63-A830-138A-B0351791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25CE9-BC80-F6E8-D5A5-FA614513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4719-0E06-3669-260E-6D86742A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8149-E61B-E09E-D356-8696EC5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BF44-3C4E-4260-3CBB-C878A15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5C010-CEB0-C337-DD4A-6752E91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8AEA3-DA76-C521-6CE5-02E47397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296F-20AA-4CD7-6B92-2BDE6675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3E9F-8AC2-1492-4052-03E6D144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776F-9BA3-C446-BC76-1E7B0EDEC55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50B6-5928-5C22-1E93-D8040B8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E65B-6399-9B12-6E54-C3F5422A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395A9-F558-0CB0-60EB-C3D84DC4591E}"/>
              </a:ext>
            </a:extLst>
          </p:cNvPr>
          <p:cNvSpPr txBox="1"/>
          <p:nvPr/>
        </p:nvSpPr>
        <p:spPr>
          <a:xfrm>
            <a:off x="870857" y="358599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Tidy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C619D-1511-56AB-0B54-844F0D9BD2D2}"/>
              </a:ext>
            </a:extLst>
          </p:cNvPr>
          <p:cNvSpPr txBox="1"/>
          <p:nvPr/>
        </p:nvSpPr>
        <p:spPr>
          <a:xfrm>
            <a:off x="6324600" y="1983938"/>
            <a:ext cx="50727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"Tidy data" is a </a:t>
            </a:r>
            <a:r>
              <a:rPr lang="en-GB" b="1" dirty="0"/>
              <a:t>standardised format </a:t>
            </a:r>
            <a:r>
              <a:rPr lang="en-GB" dirty="0"/>
              <a:t>for </a:t>
            </a:r>
            <a:r>
              <a:rPr lang="en-GB" dirty="0" err="1"/>
              <a:t>dataframes</a:t>
            </a:r>
            <a:r>
              <a:rPr lang="en-GB" dirty="0"/>
              <a:t> which makes them easy to manage with standard approaches, and reduces the need to wrangle data into a new form for each new analysis/graph. 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/>
              <a:t>Wickham, Hadley. (August, 2014). “Tidy Data.” Journal of Statistical Software, 10(59). </a:t>
            </a:r>
            <a:r>
              <a:rPr lang="en-GB" dirty="0">
                <a:hlinkClick r:id="rId2"/>
              </a:rPr>
              <a:t>https://vita.had.co.nz/papers/tidy-data.pdf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35E38-DA10-DF4A-3520-DE39579BAA0F}"/>
              </a:ext>
            </a:extLst>
          </p:cNvPr>
          <p:cNvSpPr txBox="1"/>
          <p:nvPr/>
        </p:nvSpPr>
        <p:spPr>
          <a:xfrm>
            <a:off x="761999" y="5676390"/>
            <a:ext cx="10951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212529"/>
                </a:solidFill>
                <a:effectLst/>
                <a:latin typeface="-apple-system"/>
              </a:rPr>
              <a:t>“Tidy datasets are all alike, but every messy dataset is messy in its own way.” –– Hadley Wickham</a:t>
            </a:r>
            <a:endParaRPr lang="en-US" sz="2000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4ED52ED6-800F-A55C-C474-51E9B362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277"/>
            <a:ext cx="5867402" cy="437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A57DA-C0F7-FE1C-DFE1-6EBA6907C139}"/>
              </a:ext>
            </a:extLst>
          </p:cNvPr>
          <p:cNvSpPr txBox="1"/>
          <p:nvPr/>
        </p:nvSpPr>
        <p:spPr>
          <a:xfrm>
            <a:off x="707694" y="620486"/>
            <a:ext cx="141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Splitting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8725-6E7D-DD6B-DAE7-12507D4C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21" y="1143706"/>
            <a:ext cx="7772400" cy="493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13887-7049-1FB9-6324-4319E27489BA}"/>
              </a:ext>
            </a:extLst>
          </p:cNvPr>
          <p:cNvSpPr txBox="1"/>
          <p:nvPr/>
        </p:nvSpPr>
        <p:spPr>
          <a:xfrm>
            <a:off x="329878" y="6073740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Series.str.split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32FB2F-2120-34A5-6B4D-A15EDF95799F}"/>
              </a:ext>
            </a:extLst>
          </p:cNvPr>
          <p:cNvSpPr txBox="1"/>
          <p:nvPr/>
        </p:nvSpPr>
        <p:spPr>
          <a:xfrm>
            <a:off x="260431" y="6383966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</a:t>
            </a:r>
            <a:r>
              <a:rPr lang="en-US" dirty="0" err="1"/>
              <a:t>Pandas_Cheat_Sheet.pdf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6822D-529F-42CC-82A6-04BFA40F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47" y="630820"/>
            <a:ext cx="7167267" cy="5596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1683B-3A04-E9AC-2E2A-05A233DF2751}"/>
              </a:ext>
            </a:extLst>
          </p:cNvPr>
          <p:cNvSpPr txBox="1"/>
          <p:nvPr/>
        </p:nvSpPr>
        <p:spPr>
          <a:xfrm>
            <a:off x="109960" y="183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/10min.html#min</a:t>
            </a:r>
          </a:p>
        </p:txBody>
      </p:sp>
    </p:spTree>
    <p:extLst>
      <p:ext uri="{BB962C8B-B14F-4D97-AF65-F5344CB8AC3E}">
        <p14:creationId xmlns:p14="http://schemas.microsoft.com/office/powerpoint/2010/main" val="29489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ample datasheet for field work and tissue collection | Download  Scientific Diagram">
            <a:extLst>
              <a:ext uri="{FF2B5EF4-FFF2-40B4-BE49-F238E27FC236}">
                <a16:creationId xmlns:a16="http://schemas.microsoft.com/office/drawing/2014/main" id="{6F2D5A9B-AA33-7774-532D-4CA31217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41300"/>
            <a:ext cx="8775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74082D-35E3-CDBE-A351-48A191E1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64" y="1720363"/>
            <a:ext cx="6388100" cy="38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S SNP Genome-Wide Association Study (GWAS) Tutorial – Golden Helix  Tutorials">
            <a:extLst>
              <a:ext uri="{FF2B5EF4-FFF2-40B4-BE49-F238E27FC236}">
                <a16:creationId xmlns:a16="http://schemas.microsoft.com/office/drawing/2014/main" id="{8E8A69E6-6348-3261-82D3-C5DF8638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761246"/>
            <a:ext cx="6495369" cy="38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kcd: .NORM Normal File Format">
            <a:extLst>
              <a:ext uri="{FF2B5EF4-FFF2-40B4-BE49-F238E27FC236}">
                <a16:creationId xmlns:a16="http://schemas.microsoft.com/office/drawing/2014/main" id="{E4282D0F-9556-C049-C95C-DB360C10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02" y="443058"/>
            <a:ext cx="3941184" cy="61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C7C95-8752-4BD8-B9E5-15AE6165A817}"/>
              </a:ext>
            </a:extLst>
          </p:cNvPr>
          <p:cNvSpPr txBox="1"/>
          <p:nvPr/>
        </p:nvSpPr>
        <p:spPr>
          <a:xfrm>
            <a:off x="451479" y="455050"/>
            <a:ext cx="8719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dataset is a collection of </a:t>
            </a:r>
            <a:r>
              <a:rPr lang="en-GB" b="1" dirty="0"/>
              <a:t>values.</a:t>
            </a:r>
          </a:p>
          <a:p>
            <a:r>
              <a:rPr lang="en-GB" dirty="0"/>
              <a:t>Values are organised in two ways. </a:t>
            </a:r>
          </a:p>
          <a:p>
            <a:endParaRPr lang="en-GB" dirty="0"/>
          </a:p>
          <a:p>
            <a:r>
              <a:rPr lang="en-GB" dirty="0"/>
              <a:t>Every value belongs to a </a:t>
            </a:r>
            <a:r>
              <a:rPr lang="en-GB" b="1" dirty="0"/>
              <a:t>variable</a:t>
            </a:r>
            <a:r>
              <a:rPr lang="en-GB" dirty="0"/>
              <a:t> and an </a:t>
            </a:r>
            <a:r>
              <a:rPr lang="en-GB" b="1" dirty="0"/>
              <a:t>observation</a:t>
            </a:r>
            <a:r>
              <a:rPr lang="en-GB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7B9B5-FB2F-1924-9680-726E1F0D08D9}"/>
              </a:ext>
            </a:extLst>
          </p:cNvPr>
          <p:cNvSpPr txBox="1"/>
          <p:nvPr/>
        </p:nvSpPr>
        <p:spPr>
          <a:xfrm>
            <a:off x="451479" y="2044005"/>
            <a:ext cx="72172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is a single piece of data:</a:t>
            </a:r>
          </a:p>
          <a:p>
            <a:pPr rtl="0"/>
            <a:r>
              <a:rPr lang="en-GB" dirty="0"/>
              <a:t>A measure of daytime temperature </a:t>
            </a:r>
          </a:p>
          <a:p>
            <a:pPr rtl="0"/>
            <a:r>
              <a:rPr lang="en-GB" dirty="0"/>
              <a:t>The expression level of a gene</a:t>
            </a:r>
          </a:p>
          <a:p>
            <a:pPr rtl="0"/>
            <a:r>
              <a:rPr lang="en-GB" dirty="0"/>
              <a:t>Barnacle counts at a specific location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 </a:t>
            </a:r>
            <a:r>
              <a:rPr lang="en-GB" b="1" dirty="0"/>
              <a:t>variable</a:t>
            </a:r>
            <a:r>
              <a:rPr lang="en-GB" dirty="0"/>
              <a:t> contains all values that measure the same underlying attribute:</a:t>
            </a:r>
          </a:p>
          <a:p>
            <a:pPr rtl="0"/>
            <a:r>
              <a:rPr lang="en-GB" dirty="0"/>
              <a:t>List of daytime temperatures across Scandinavia</a:t>
            </a:r>
          </a:p>
          <a:p>
            <a:pPr rtl="0"/>
            <a:r>
              <a:rPr lang="en-GB" dirty="0" err="1"/>
              <a:t>RNASeq</a:t>
            </a:r>
            <a:r>
              <a:rPr lang="en-GB" dirty="0"/>
              <a:t> values in replicate 1</a:t>
            </a:r>
          </a:p>
          <a:p>
            <a:pPr rtl="0"/>
            <a:r>
              <a:rPr lang="en-GB" dirty="0"/>
              <a:t>Species counts along a single transect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An </a:t>
            </a:r>
            <a:r>
              <a:rPr lang="en-GB" b="1" dirty="0"/>
              <a:t>observation</a:t>
            </a:r>
            <a:r>
              <a:rPr lang="en-GB" dirty="0"/>
              <a:t> contains all values measured on the same unit:</a:t>
            </a:r>
          </a:p>
          <a:p>
            <a:pPr rtl="0"/>
            <a:r>
              <a:rPr lang="en-GB" dirty="0"/>
              <a:t>Oslo metrological station temperature data</a:t>
            </a:r>
          </a:p>
          <a:p>
            <a:pPr rtl="0"/>
            <a:r>
              <a:rPr lang="en-GB" dirty="0"/>
              <a:t>The </a:t>
            </a:r>
            <a:r>
              <a:rPr lang="en-GB" dirty="0" err="1"/>
              <a:t>phantastica</a:t>
            </a:r>
            <a:r>
              <a:rPr lang="en-GB" dirty="0"/>
              <a:t> gene</a:t>
            </a:r>
          </a:p>
          <a:p>
            <a:pPr rtl="0"/>
            <a:r>
              <a:rPr lang="en-GB" i="1" dirty="0" err="1"/>
              <a:t>Semibalanus</a:t>
            </a:r>
            <a:r>
              <a:rPr lang="en-GB" i="1" dirty="0"/>
              <a:t> </a:t>
            </a:r>
            <a:r>
              <a:rPr lang="en-GB" i="1" dirty="0" err="1"/>
              <a:t>balanoides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0787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937C0B-3F86-1ADB-682D-C7C46126007C}"/>
              </a:ext>
            </a:extLst>
          </p:cNvPr>
          <p:cNvSpPr txBox="1"/>
          <p:nvPr/>
        </p:nvSpPr>
        <p:spPr>
          <a:xfrm>
            <a:off x="2155370" y="40032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variable must have its own column.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observation must have its own row.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212529"/>
                </a:solidFill>
                <a:effectLst/>
                <a:latin typeface="-apple-system"/>
              </a:rPr>
              <a:t>Each value must have its own cell.</a:t>
            </a:r>
          </a:p>
        </p:txBody>
      </p:sp>
      <p:pic>
        <p:nvPicPr>
          <p:cNvPr id="205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1FCEB629-DF02-7DFA-D8D6-DE53A5AC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057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wide versus tidy data format for time-dependent data. In the wide... |  Download Scientific Diagram">
            <a:extLst>
              <a:ext uri="{FF2B5EF4-FFF2-40B4-BE49-F238E27FC236}">
                <a16:creationId xmlns:a16="http://schemas.microsoft.com/office/drawing/2014/main" id="{1427659B-B139-7B3A-2E9B-23B6CD32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337829"/>
            <a:ext cx="3847194" cy="30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EB26FD-DCE3-1440-4439-8C8F59F41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4858" r="12832" b="29518"/>
          <a:stretch/>
        </p:blipFill>
        <p:spPr bwMode="auto">
          <a:xfrm>
            <a:off x="5442857" y="247071"/>
            <a:ext cx="6394451" cy="24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3 Wrangling Data in the Tidyverse | Tidyverse Skills for Data  Science">
            <a:extLst>
              <a:ext uri="{FF2B5EF4-FFF2-40B4-BE49-F238E27FC236}">
                <a16:creationId xmlns:a16="http://schemas.microsoft.com/office/drawing/2014/main" id="{486E750B-974E-9462-4E88-C02F57267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r="849" b="27201"/>
          <a:stretch/>
        </p:blipFill>
        <p:spPr bwMode="auto">
          <a:xfrm>
            <a:off x="5239440" y="2785817"/>
            <a:ext cx="6801283" cy="27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example of tidy BES output data representation using Tidy data... |  Download Scientific Diagram">
            <a:extLst>
              <a:ext uri="{FF2B5EF4-FFF2-40B4-BE49-F238E27FC236}">
                <a16:creationId xmlns:a16="http://schemas.microsoft.com/office/drawing/2014/main" id="{81529206-71CA-070D-56B2-84FB398B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3" y="3526601"/>
            <a:ext cx="4556130" cy="31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94AE-0095-93B7-8929-93587197AA22}"/>
              </a:ext>
            </a:extLst>
          </p:cNvPr>
          <p:cNvSpPr txBox="1"/>
          <p:nvPr/>
        </p:nvSpPr>
        <p:spPr>
          <a:xfrm>
            <a:off x="990599" y="689206"/>
            <a:ext cx="10780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”</a:t>
            </a:r>
            <a:r>
              <a:rPr lang="en-GB" sz="2400" i="1" dirty="0"/>
              <a:t>It is surprisingly difficult to precisely define variables and observations in general</a:t>
            </a:r>
            <a:r>
              <a:rPr lang="en-GB" sz="2400" dirty="0"/>
              <a:t>.” Wickham 2014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07739-C46D-D273-33EB-9E5905023EC0}"/>
              </a:ext>
            </a:extLst>
          </p:cNvPr>
          <p:cNvSpPr txBox="1"/>
          <p:nvPr/>
        </p:nvSpPr>
        <p:spPr>
          <a:xfrm>
            <a:off x="484620" y="2386658"/>
            <a:ext cx="80619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One way of organizing variables is by their role in the analysis: are values fixed by the design of the data collection, or are they measured during the course of the experiment? </a:t>
            </a:r>
          </a:p>
          <a:p>
            <a:endParaRPr lang="en-GB" sz="2000" dirty="0"/>
          </a:p>
          <a:p>
            <a:r>
              <a:rPr lang="en-GB" sz="2000" b="1" dirty="0"/>
              <a:t>Measured variables are what we actually measure in the study</a:t>
            </a:r>
            <a:r>
              <a:rPr lang="en-GB" sz="2000" dirty="0"/>
              <a:t>.</a:t>
            </a:r>
          </a:p>
          <a:p>
            <a:r>
              <a:rPr lang="en-GB" sz="2000" dirty="0"/>
              <a:t>Fixed variables should come first, followed by measured variables, each ordered so that related variables are contiguous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E97FC-5685-2169-A0A9-E653B719AB8F}"/>
              </a:ext>
            </a:extLst>
          </p:cNvPr>
          <p:cNvSpPr txBox="1"/>
          <p:nvPr/>
        </p:nvSpPr>
        <p:spPr>
          <a:xfrm>
            <a:off x="2956505" y="549988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Tidy data is only worthwhile if it makes analysis easier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36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B5EC4D-4CFB-8E5B-3463-FF3BA4C587F5}"/>
              </a:ext>
            </a:extLst>
          </p:cNvPr>
          <p:cNvSpPr txBox="1"/>
          <p:nvPr/>
        </p:nvSpPr>
        <p:spPr>
          <a:xfrm>
            <a:off x="2145981" y="1536174"/>
            <a:ext cx="9071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Filter</a:t>
            </a:r>
            <a:r>
              <a:rPr lang="en-GB" sz="2400" dirty="0"/>
              <a:t>: </a:t>
            </a:r>
            <a:r>
              <a:rPr lang="en-GB" sz="2400" dirty="0" err="1"/>
              <a:t>subsetting</a:t>
            </a:r>
            <a:r>
              <a:rPr lang="en-GB" sz="2400" dirty="0"/>
              <a:t> or removing observations based on some condition.</a:t>
            </a:r>
          </a:p>
          <a:p>
            <a:endParaRPr lang="en-GB" sz="2400" dirty="0"/>
          </a:p>
          <a:p>
            <a:r>
              <a:rPr lang="en-GB" sz="2400" b="1" dirty="0"/>
              <a:t>Transform</a:t>
            </a:r>
            <a:r>
              <a:rPr lang="en-GB" sz="2400" dirty="0"/>
              <a:t>: adding or modifying variables. These modifications can involve either a single variable (e.g., log-transformation), or multiple variables (e.g., computing density from weight and volume). </a:t>
            </a:r>
          </a:p>
          <a:p>
            <a:endParaRPr lang="en-GB" sz="2400" dirty="0"/>
          </a:p>
          <a:p>
            <a:r>
              <a:rPr lang="en-GB" sz="2400" b="1" dirty="0"/>
              <a:t>Aggregate</a:t>
            </a:r>
            <a:r>
              <a:rPr lang="en-GB" sz="2400" dirty="0"/>
              <a:t>: collapsing multiple values into a single value (e.g., by summing or taking means). </a:t>
            </a:r>
          </a:p>
          <a:p>
            <a:endParaRPr lang="en-GB" sz="2400" dirty="0"/>
          </a:p>
          <a:p>
            <a:r>
              <a:rPr lang="en-GB" sz="2400" b="1" dirty="0"/>
              <a:t>Sort</a:t>
            </a:r>
            <a:r>
              <a:rPr lang="en-GB" sz="2400" dirty="0"/>
              <a:t>: changing the order of observations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2560F-B327-F7B1-9F09-45C27258AF82}"/>
              </a:ext>
            </a:extLst>
          </p:cNvPr>
          <p:cNvSpPr txBox="1"/>
          <p:nvPr/>
        </p:nvSpPr>
        <p:spPr>
          <a:xfrm>
            <a:off x="1328057" y="685800"/>
            <a:ext cx="5353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do you need to do with your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D8A62-FD2B-EF70-35AE-16028FF9D2D1}"/>
              </a:ext>
            </a:extLst>
          </p:cNvPr>
          <p:cNvSpPr txBox="1"/>
          <p:nvPr/>
        </p:nvSpPr>
        <p:spPr>
          <a:xfrm>
            <a:off x="1328057" y="5987534"/>
            <a:ext cx="7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Tidy data (usually) makes all these operation easier</a:t>
            </a:r>
          </a:p>
        </p:txBody>
      </p:sp>
    </p:spTree>
    <p:extLst>
      <p:ext uri="{BB962C8B-B14F-4D97-AF65-F5344CB8AC3E}">
        <p14:creationId xmlns:p14="http://schemas.microsoft.com/office/powerpoint/2010/main" val="24247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77BE6-AEB0-7401-22D9-31A3F8D3C18A}"/>
              </a:ext>
            </a:extLst>
          </p:cNvPr>
          <p:cNvSpPr txBox="1"/>
          <p:nvPr/>
        </p:nvSpPr>
        <p:spPr>
          <a:xfrm>
            <a:off x="729343" y="446705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Melting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D7DC4-6387-D12D-0C3D-4A4363F0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93" y="1424214"/>
            <a:ext cx="6540500" cy="444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5316D-3B6C-E13B-AC1E-E06897FF1E3C}"/>
              </a:ext>
            </a:extLst>
          </p:cNvPr>
          <p:cNvSpPr txBox="1"/>
          <p:nvPr/>
        </p:nvSpPr>
        <p:spPr>
          <a:xfrm>
            <a:off x="1023257" y="5869214"/>
            <a:ext cx="84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df.melt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4B058-FDF3-5C3F-6D37-117B4364C6CA}"/>
              </a:ext>
            </a:extLst>
          </p:cNvPr>
          <p:cNvSpPr txBox="1"/>
          <p:nvPr/>
        </p:nvSpPr>
        <p:spPr>
          <a:xfrm>
            <a:off x="707571" y="657761"/>
            <a:ext cx="28471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Casting</a:t>
            </a:r>
          </a:p>
          <a:p>
            <a:r>
              <a:rPr lang="en-US" sz="2400" dirty="0"/>
              <a:t>(Opposite of melting)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3CD30-D104-B449-24CF-0A8BF980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834438"/>
            <a:ext cx="8688170" cy="356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ADEE6-D273-6F39-D488-724A87F343D1}"/>
              </a:ext>
            </a:extLst>
          </p:cNvPr>
          <p:cNvSpPr txBox="1"/>
          <p:nvPr/>
        </p:nvSpPr>
        <p:spPr>
          <a:xfrm>
            <a:off x="1110343" y="6015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FF0000"/>
                </a:solidFill>
                <a:effectLst/>
                <a:latin typeface="source-code-pro"/>
              </a:rPr>
              <a:t>df.pivot_table</a:t>
            </a:r>
            <a:r>
              <a:rPr lang="en-GB" b="0" i="0" dirty="0">
                <a:solidFill>
                  <a:srgbClr val="FF0000"/>
                </a:solidFill>
                <a:effectLst/>
                <a:latin typeface="source-code-pro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465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Open Sans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2022-11-10T10:41:40Z</dcterms:created>
  <dcterms:modified xsi:type="dcterms:W3CDTF">2023-05-23T12:50:45Z</dcterms:modified>
</cp:coreProperties>
</file>