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6281"/>
  </p:normalViewPr>
  <p:slideViewPr>
    <p:cSldViewPr snapToGrid="0">
      <p:cViewPr varScale="1">
        <p:scale>
          <a:sx n="118" d="100"/>
          <a:sy n="118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D6EE-904E-7EFA-2DF7-F8605BBE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800C-95CC-58C4-E31D-E91663EA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1476-916F-E3C8-4050-9ED3DB97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E87C-B81A-38DF-F1A2-3DC45517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EA97-0BA0-D7B9-DAAF-74FEBE56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9753-E086-22BE-9A85-5417280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B167A-0074-0437-EA14-037A1C38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A7D2-9DAE-3924-A87E-9664A28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7AB7-3754-25A9-34A9-FA9F7AF9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9D83-8949-B84E-4F09-E8DA4EA6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72149-F0E1-1C76-D44F-2204FFF1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023F2-660E-2D03-917F-5CB848272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B16D-3584-C202-BCA8-D7DD306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80B2-DC19-6963-F13C-F6A6050E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2CF3-C3B0-1361-823D-7BC49084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EFBB-2F9F-2997-3C89-F7079529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4DB0-027A-9E6E-6A5D-97A5B288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8927-4DBC-A823-9E8A-57984E7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3D3D-72A9-68FF-8A9E-F048ADCB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EE9A-07DD-307D-E674-D6C4580E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46B6-9AD9-3923-03FA-A0300E22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6E200-E6FC-B0D4-190F-177E8D9F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A8FB-43F4-F094-A89E-74579DC4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6961-A84B-699E-141B-EE99230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E4F5-80BC-CF59-7FD4-9D85AFED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2A3-D901-2958-2A7A-A13D047B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51B0-9228-6503-034E-7ECBB1B2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13772-0505-D107-BB20-4FAFFF3DA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2CB0-1149-F4A5-7289-9B7D089B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7FE06-2770-C9E7-D85C-773CEF2E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DB4F-1A1D-9EFA-93DF-981B5A1F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E4B6-A96A-89B5-617C-E68BDA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12F4-BA47-3CC9-C30A-209EB5D1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2BA9D-6918-A1A1-D354-98A85490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43860-994C-0C91-E142-2B849CD06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B0F02-BECD-90F1-2C5E-9A4AEF858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9C9C3-1FD1-A265-117B-8B00470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7F91-D94D-443D-53AA-FEE40A20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2D1C5-DE33-4A6C-0D76-BCC63E0B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CA35-059F-31C5-0A90-4DA99AF2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297FD-3B3F-D953-79CB-523C812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0DF71-A29C-7334-03FB-120F1422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C5CF-F0AF-4F6D-3E45-B849AF1D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03CF5-14FB-97FB-1586-8840E7AD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7E80E-DFCB-CAEC-ACAF-12C0D32A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FE1A-4FA8-5B7E-377B-C6329FD2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82F5-0B17-64D7-C016-A269C73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223D-0AD7-88B2-703D-C09F2AF4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B5DC9-3B48-A4C3-AE5E-0380D6F88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83C7-4A75-DCC1-02E5-90E7330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7228-D7C4-0259-D926-41390BAB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00D32-4303-0D80-7EA2-3726B9A3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5AED-9037-228B-6FEE-457A6416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629F7-2631-95EA-3C5A-ED59632A5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6F84-A812-50B4-BEF5-F5661CEB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57FD-EF10-5AF1-8846-8A8E03E6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58FFE-D2D7-72CF-E8C9-79CD7900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DAA8-83A9-C6F1-D370-19CA07F6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ED721-CC8D-A84B-E880-D701D200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DF18D-AF23-D210-BC67-2BBD5B9A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0568-8118-FC7B-EA97-6A47E3DDC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C96C-D469-0342-B0A6-9A531FC710E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228A-9239-B4C4-4D19-FDD522476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A5BD-4A80-4A7F-9509-213FCF5F4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34F4-FADB-944B-8702-11F93BED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462AD-B84C-108F-3805-B90A1B315F96}"/>
              </a:ext>
            </a:extLst>
          </p:cNvPr>
          <p:cNvSpPr txBox="1"/>
          <p:nvPr/>
        </p:nvSpPr>
        <p:spPr>
          <a:xfrm>
            <a:off x="1164772" y="1055915"/>
            <a:ext cx="228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Getting 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20A59-7F55-A2D5-2E17-3EFAF1B4729E}"/>
              </a:ext>
            </a:extLst>
          </p:cNvPr>
          <p:cNvSpPr txBox="1"/>
          <p:nvPr/>
        </p:nvSpPr>
        <p:spPr>
          <a:xfrm>
            <a:off x="4016829" y="2188028"/>
            <a:ext cx="3035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Ask the person next to you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Ask a </a:t>
            </a:r>
            <a:r>
              <a:rPr lang="en-US" dirty="0" err="1"/>
              <a:t>demonstrater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Look online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Ask the CO</a:t>
            </a:r>
          </a:p>
        </p:txBody>
      </p:sp>
    </p:spTree>
    <p:extLst>
      <p:ext uri="{BB962C8B-B14F-4D97-AF65-F5344CB8AC3E}">
        <p14:creationId xmlns:p14="http://schemas.microsoft.com/office/powerpoint/2010/main" val="4139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06FDD-9D20-09E8-C7C6-5006351C4983}"/>
              </a:ext>
            </a:extLst>
          </p:cNvPr>
          <p:cNvSpPr txBox="1"/>
          <p:nvPr/>
        </p:nvSpPr>
        <p:spPr>
          <a:xfrm>
            <a:off x="242398" y="729342"/>
            <a:ext cx="25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to search for help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4CB1A-6987-ECB3-F818-A968B095D0A1}"/>
              </a:ext>
            </a:extLst>
          </p:cNvPr>
          <p:cNvSpPr txBox="1"/>
          <p:nvPr/>
        </p:nvSpPr>
        <p:spPr>
          <a:xfrm>
            <a:off x="346531" y="2317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/10min.html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63FFB-71BE-C084-6082-AA6ED7DEBBFB}"/>
              </a:ext>
            </a:extLst>
          </p:cNvPr>
          <p:cNvSpPr txBox="1"/>
          <p:nvPr/>
        </p:nvSpPr>
        <p:spPr>
          <a:xfrm>
            <a:off x="205015" y="3485242"/>
            <a:ext cx="7424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</a:t>
            </a:r>
            <a:r>
              <a:rPr lang="en-US" dirty="0" err="1"/>
              <a:t>cookbook.html#cookbook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2DD9E-EFA2-42C4-F96F-B56AAA06BABD}"/>
              </a:ext>
            </a:extLst>
          </p:cNvPr>
          <p:cNvSpPr txBox="1"/>
          <p:nvPr/>
        </p:nvSpPr>
        <p:spPr>
          <a:xfrm>
            <a:off x="1533072" y="39061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This is a repository for </a:t>
            </a:r>
            <a:r>
              <a:rPr lang="en-GB" b="0" i="1" dirty="0">
                <a:solidFill>
                  <a:srgbClr val="323232"/>
                </a:solidFill>
                <a:effectLst/>
                <a:latin typeface="-apple-system"/>
              </a:rPr>
              <a:t>short and sweet</a:t>
            </a:r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 examples and links for useful pandas recipes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B5CA2-71BD-F88C-7F7F-08ECC3B46135}"/>
              </a:ext>
            </a:extLst>
          </p:cNvPr>
          <p:cNvSpPr txBox="1"/>
          <p:nvPr/>
        </p:nvSpPr>
        <p:spPr>
          <a:xfrm>
            <a:off x="1348016" y="26898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23232"/>
                </a:solidFill>
                <a:effectLst/>
                <a:latin typeface="-apple-system"/>
              </a:rPr>
              <a:t>This is a short introduction to pandas, geared mainly for new users.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41F5B-C616-817B-B3C1-CDEBC99D33A8}"/>
              </a:ext>
            </a:extLst>
          </p:cNvPr>
          <p:cNvSpPr txBox="1"/>
          <p:nvPr/>
        </p:nvSpPr>
        <p:spPr>
          <a:xfrm>
            <a:off x="346531" y="1953451"/>
            <a:ext cx="15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the docs</a:t>
            </a:r>
          </a:p>
        </p:txBody>
      </p:sp>
      <p:pic>
        <p:nvPicPr>
          <p:cNvPr id="1026" name="Picture 2" descr="xkcd: RTFM">
            <a:extLst>
              <a:ext uri="{FF2B5EF4-FFF2-40B4-BE49-F238E27FC236}">
                <a16:creationId xmlns:a16="http://schemas.microsoft.com/office/drawing/2014/main" id="{BB716B4E-EE14-8531-92F9-1CC4604C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85" y="729342"/>
            <a:ext cx="4445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59E82-D634-6FFE-7A18-23945BD1A865}"/>
              </a:ext>
            </a:extLst>
          </p:cNvPr>
          <p:cNvSpPr txBox="1"/>
          <p:nvPr/>
        </p:nvSpPr>
        <p:spPr>
          <a:xfrm>
            <a:off x="536312" y="685799"/>
            <a:ext cx="25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to search for help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9F31A-29CF-1C5B-94AF-FEA0AB792FAA}"/>
              </a:ext>
            </a:extLst>
          </p:cNvPr>
          <p:cNvSpPr txBox="1"/>
          <p:nvPr/>
        </p:nvSpPr>
        <p:spPr>
          <a:xfrm>
            <a:off x="536312" y="1491343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Online courses</a:t>
            </a:r>
          </a:p>
        </p:txBody>
      </p:sp>
      <p:pic>
        <p:nvPicPr>
          <p:cNvPr id="2050" name="Picture 2" descr="Dependencies">
            <a:extLst>
              <a:ext uri="{FF2B5EF4-FFF2-40B4-BE49-F238E27FC236}">
                <a16:creationId xmlns:a16="http://schemas.microsoft.com/office/drawing/2014/main" id="{28192151-B174-09B6-C1F3-691E490D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17" y="357415"/>
            <a:ext cx="4793603" cy="13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4D4A6-832B-E521-B3CE-8E6B3967DEB8}"/>
              </a:ext>
            </a:extLst>
          </p:cNvPr>
          <p:cNvSpPr txBox="1"/>
          <p:nvPr/>
        </p:nvSpPr>
        <p:spPr>
          <a:xfrm>
            <a:off x="2013857" y="255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datacarpentry.org</a:t>
            </a:r>
            <a:r>
              <a:rPr lang="en-US" dirty="0"/>
              <a:t>/python-ecology-lesson/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6D795-E5F8-93BB-550A-2F7892F0D109}"/>
              </a:ext>
            </a:extLst>
          </p:cNvPr>
          <p:cNvSpPr txBox="1"/>
          <p:nvPr/>
        </p:nvSpPr>
        <p:spPr>
          <a:xfrm>
            <a:off x="2013857" y="31689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swcarpentry.github.io</a:t>
            </a:r>
            <a:r>
              <a:rPr lang="en-US" dirty="0"/>
              <a:t>/python-novice-inflammation/</a:t>
            </a:r>
          </a:p>
        </p:txBody>
      </p:sp>
    </p:spTree>
    <p:extLst>
      <p:ext uri="{BB962C8B-B14F-4D97-AF65-F5344CB8AC3E}">
        <p14:creationId xmlns:p14="http://schemas.microsoft.com/office/powerpoint/2010/main" val="3595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7BC3E-931D-934C-142E-3809EA668E5B}"/>
              </a:ext>
            </a:extLst>
          </p:cNvPr>
          <p:cNvSpPr txBox="1"/>
          <p:nvPr/>
        </p:nvSpPr>
        <p:spPr>
          <a:xfrm>
            <a:off x="617654" y="421250"/>
            <a:ext cx="234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good search strategy</a:t>
            </a:r>
          </a:p>
        </p:txBody>
      </p:sp>
      <p:pic>
        <p:nvPicPr>
          <p:cNvPr id="3074" name="Picture 2" descr="xkcd: Wisdom of the Ancients">
            <a:extLst>
              <a:ext uri="{FF2B5EF4-FFF2-40B4-BE49-F238E27FC236}">
                <a16:creationId xmlns:a16="http://schemas.microsoft.com/office/drawing/2014/main" id="{37C68192-C462-C2A9-F61A-94C16AC5E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684" y="1512332"/>
            <a:ext cx="3809093" cy="212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09FE6-AA2F-6467-99E3-4574B71E11EA}"/>
              </a:ext>
            </a:extLst>
          </p:cNvPr>
          <p:cNvSpPr txBox="1"/>
          <p:nvPr/>
        </p:nvSpPr>
        <p:spPr>
          <a:xfrm>
            <a:off x="1548835" y="1435660"/>
            <a:ext cx="58847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the error message</a:t>
            </a:r>
          </a:p>
          <a:p>
            <a:r>
              <a:rPr lang="en-US" dirty="0"/>
              <a:t> 	(often surprisingly unhelpful with pandas)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correct terms (the document pages are helpful here)</a:t>
            </a:r>
          </a:p>
          <a:p>
            <a:endParaRPr lang="en-US" dirty="0"/>
          </a:p>
          <a:p>
            <a:r>
              <a:rPr lang="en-US" dirty="0"/>
              <a:t>“make a change in part of a table depending on the rest”</a:t>
            </a:r>
          </a:p>
          <a:p>
            <a:endParaRPr lang="en-US" dirty="0"/>
          </a:p>
          <a:p>
            <a:r>
              <a:rPr lang="en-US" dirty="0"/>
              <a:t>“pandas new value conditional”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5A8B5-102A-CA6A-CF3A-9D074E1E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4" y="4604658"/>
            <a:ext cx="24257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DE12A-82F9-16F5-B069-4AADC9A23625}"/>
              </a:ext>
            </a:extLst>
          </p:cNvPr>
          <p:cNvSpPr txBox="1"/>
          <p:nvPr/>
        </p:nvSpPr>
        <p:spPr>
          <a:xfrm>
            <a:off x="2623457" y="5369168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misleading</a:t>
            </a:r>
          </a:p>
          <a:p>
            <a:r>
              <a:rPr lang="en-US" dirty="0"/>
              <a:t>Answers can be very old – </a:t>
            </a:r>
            <a:r>
              <a:rPr lang="en-US" dirty="0" err="1"/>
              <a:t>refering</a:t>
            </a:r>
            <a:r>
              <a:rPr lang="en-US" dirty="0"/>
              <a:t> to Python2.6</a:t>
            </a:r>
          </a:p>
          <a:p>
            <a:r>
              <a:rPr lang="en-US" dirty="0"/>
              <a:t>Can be wrong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9B311-7E0F-2D96-0F40-A943102422B0}"/>
              </a:ext>
            </a:extLst>
          </p:cNvPr>
          <p:cNvSpPr txBox="1"/>
          <p:nvPr/>
        </p:nvSpPr>
        <p:spPr>
          <a:xfrm>
            <a:off x="3271954" y="4775815"/>
            <a:ext cx="327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common hit and can be useful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BEF77C3A-A875-6FB1-FF72-F4320C0B0606}"/>
              </a:ext>
            </a:extLst>
          </p:cNvPr>
          <p:cNvSpPr/>
          <p:nvPr/>
        </p:nvSpPr>
        <p:spPr>
          <a:xfrm>
            <a:off x="1116641" y="3632858"/>
            <a:ext cx="362292" cy="37308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06C7BA7-BED6-5363-132F-1F760DFE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3" y="696687"/>
            <a:ext cx="3571041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 Cover">
            <a:extLst>
              <a:ext uri="{FF2B5EF4-FFF2-40B4-BE49-F238E27FC236}">
                <a16:creationId xmlns:a16="http://schemas.microsoft.com/office/drawing/2014/main" id="{7C9489B4-E028-22C3-11B5-428ECAE4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3" y="696686"/>
            <a:ext cx="3727232" cy="49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540E5-E3E8-783B-E08D-8FD9E1E152A4}"/>
              </a:ext>
            </a:extLst>
          </p:cNvPr>
          <p:cNvSpPr txBox="1"/>
          <p:nvPr/>
        </p:nvSpPr>
        <p:spPr>
          <a:xfrm>
            <a:off x="968829" y="5758543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biologists</a:t>
            </a:r>
          </a:p>
          <a:p>
            <a:r>
              <a:rPr lang="en-US" dirty="0"/>
              <a:t>Assumes basic python</a:t>
            </a:r>
          </a:p>
          <a:p>
            <a:r>
              <a:rPr lang="en-US" dirty="0"/>
              <a:t>Clear examples</a:t>
            </a:r>
          </a:p>
          <a:p>
            <a:r>
              <a:rPr lang="en-US" dirty="0"/>
              <a:t>Not 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9056E-79F5-629C-D641-F490F6907265}"/>
              </a:ext>
            </a:extLst>
          </p:cNvPr>
          <p:cNvSpPr txBox="1"/>
          <p:nvPr/>
        </p:nvSpPr>
        <p:spPr>
          <a:xfrm>
            <a:off x="5184327" y="6077636"/>
            <a:ext cx="5484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</a:t>
            </a:r>
            <a:r>
              <a:rPr lang="en-US" dirty="0" err="1"/>
              <a:t>focussed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jakevdp.github.io</a:t>
            </a:r>
            <a:r>
              <a:rPr lang="en-US" dirty="0"/>
              <a:t>/</a:t>
            </a:r>
            <a:r>
              <a:rPr lang="en-US" dirty="0" err="1"/>
              <a:t>PythonDataScienceHandbook</a:t>
            </a:r>
            <a:r>
              <a:rPr lang="en-US" dirty="0"/>
              <a:t>/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BEE19CC-594B-2684-63E9-92701FC2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398" y="696686"/>
            <a:ext cx="2818304" cy="36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68D09-9271-D491-1403-887DB10EAD1C}"/>
              </a:ext>
            </a:extLst>
          </p:cNvPr>
          <p:cNvSpPr txBox="1"/>
          <p:nvPr/>
        </p:nvSpPr>
        <p:spPr>
          <a:xfrm>
            <a:off x="9174884" y="4892641"/>
            <a:ext cx="202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Assumes no python</a:t>
            </a:r>
          </a:p>
          <a:p>
            <a:r>
              <a:rPr lang="en-US" dirty="0"/>
              <a:t>(but some </a:t>
            </a:r>
            <a:r>
              <a:rPr lang="en-US" dirty="0" err="1"/>
              <a:t>maths</a:t>
            </a:r>
            <a:r>
              <a:rPr lang="en-US" dirty="0"/>
              <a:t>)</a:t>
            </a:r>
          </a:p>
          <a:p>
            <a:r>
              <a:rPr lang="en-US" dirty="0"/>
              <a:t>Modeling </a:t>
            </a:r>
            <a:r>
              <a:rPr lang="en-US" dirty="0" err="1"/>
              <a:t>focuss</a:t>
            </a:r>
            <a:endParaRPr lang="en-US" dirty="0"/>
          </a:p>
          <a:p>
            <a:r>
              <a:rPr lang="en-US" dirty="0"/>
              <a:t>Not free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0CE6B-DB8B-F0AC-F3A3-955DF31BDC0B}"/>
              </a:ext>
            </a:extLst>
          </p:cNvPr>
          <p:cNvSpPr txBox="1"/>
          <p:nvPr/>
        </p:nvSpPr>
        <p:spPr>
          <a:xfrm>
            <a:off x="540283" y="104652"/>
            <a:ext cx="27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you like a book to hand…</a:t>
            </a:r>
          </a:p>
        </p:txBody>
      </p:sp>
    </p:spTree>
    <p:extLst>
      <p:ext uri="{BB962C8B-B14F-4D97-AF65-F5344CB8AC3E}">
        <p14:creationId xmlns:p14="http://schemas.microsoft.com/office/powerpoint/2010/main" val="223766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231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Kidner</dc:creator>
  <cp:lastModifiedBy>Catherine Kidner</cp:lastModifiedBy>
  <cp:revision>1</cp:revision>
  <dcterms:created xsi:type="dcterms:W3CDTF">2022-11-10T11:53:49Z</dcterms:created>
  <dcterms:modified xsi:type="dcterms:W3CDTF">2022-11-10T12:41:18Z</dcterms:modified>
</cp:coreProperties>
</file>