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8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1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9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448D-09E6-4FB6-86E5-88F46452D0A6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D9AE-0CC9-4CA1-B65F-043B7E2AA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umsl.edu/%7Esauterv/DSS4BI/Chapter5/Figure52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9034" y="620688"/>
            <a:ext cx="91189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1504" y="116632"/>
            <a:ext cx="911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Multi-dimensional data can be graphed effectively (from 1869 – Napoleon’s Russian campaign):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063553" y="5445225"/>
            <a:ext cx="3298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also Hans </a:t>
            </a:r>
            <a:r>
              <a:rPr lang="en-GB" dirty="0" err="1"/>
              <a:t>Rosling</a:t>
            </a:r>
            <a:r>
              <a:rPr lang="en-GB" dirty="0"/>
              <a:t> on </a:t>
            </a:r>
            <a:r>
              <a:rPr lang="en-GB" dirty="0" err="1"/>
              <a:t>Youtube</a:t>
            </a:r>
            <a:endParaRPr lang="en-GB" dirty="0"/>
          </a:p>
          <a:p>
            <a:r>
              <a:rPr lang="en-GB" dirty="0"/>
              <a:t>or </a:t>
            </a:r>
            <a:r>
              <a:rPr lang="en-GB" dirty="0" err="1"/>
              <a:t>Gapminder</a:t>
            </a:r>
            <a:r>
              <a:rPr lang="en-GB" dirty="0"/>
              <a:t> site.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928" y="5301208"/>
            <a:ext cx="2304256" cy="14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1504" y="764705"/>
            <a:ext cx="89725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8458" y="116632"/>
            <a:ext cx="547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Alternatively it can be a mess – if in doubt, keep it simple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919536" y="5733257"/>
            <a:ext cx="461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point is this trying to </a:t>
            </a:r>
            <a:r>
              <a:rPr lang="en-GB" dirty="0" smtClean="0"/>
              <a:t>support?</a:t>
            </a:r>
            <a:endParaRPr lang="en-GB" dirty="0"/>
          </a:p>
          <a:p>
            <a:r>
              <a:rPr lang="en-GB" dirty="0"/>
              <a:t>No data analysis, except </a:t>
            </a:r>
            <a:r>
              <a:rPr lang="en-GB" dirty="0" smtClean="0"/>
              <a:t>mean for each country.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14" y="398289"/>
            <a:ext cx="4277204" cy="27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9464" y="3160776"/>
            <a:ext cx="3342880" cy="357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http://junkcharts.typepad.com/.a/6a00d8341e992c53ef01676875077e970b-pi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6268" y="2996011"/>
            <a:ext cx="415319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0033" y="213623"/>
            <a:ext cx="22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over-complexity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7528" y="1196752"/>
            <a:ext cx="8388424" cy="443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5520" y="548680"/>
            <a:ext cx="29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 yet more over-complexity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07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7275" y="364014"/>
            <a:ext cx="472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Chart-junk – if it adds nothing, leave it out</a:t>
            </a:r>
            <a:endParaRPr lang="en-GB" sz="2000" dirty="0"/>
          </a:p>
        </p:txBody>
      </p:sp>
      <p:pic>
        <p:nvPicPr>
          <p:cNvPr id="8198" name="Picture 6" descr="http://www.databison.com/wp-content/uploads/2009/06/chartju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656" y="1196752"/>
            <a:ext cx="6300192" cy="479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39817" y="6237312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different coloured bars?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91944" y="4509120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7187" y="6124654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3D bars?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176120" y="4509120"/>
            <a:ext cx="36004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7275" y="6165304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bars, not a line?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95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HUDSON Andrew</dc:creator>
  <cp:lastModifiedBy>HUDSON Andrew</cp:lastModifiedBy>
  <cp:revision>3</cp:revision>
  <dcterms:created xsi:type="dcterms:W3CDTF">2022-06-16T10:35:10Z</dcterms:created>
  <dcterms:modified xsi:type="dcterms:W3CDTF">2022-06-16T10:58:50Z</dcterms:modified>
</cp:coreProperties>
</file>