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1DFF2E-BFD4-41ED-9057-B737843511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7940C5-B2AB-4A03-BA74-CDB5863AFE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D3B0B8-50C8-407E-B1F1-A3CBF915B3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F20BC9-16F0-4331-B90D-81D4A9515A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D400AF-0D61-478A-BE99-4B29C5AFC0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C7E387-6F94-4076-AD58-0304496300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A09412-1CA1-496F-9EB1-A152C1534F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8F0E22-9ADA-4822-B75D-8D5E1F0A59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543F66-0823-46E7-9334-6C60A6A6B7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81D63D-71D3-4DCA-A459-FC31808775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58F1D3-D431-449F-92BB-F3CFA1AAF5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B909FC-58B1-4A24-843C-AD7338DD84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BD21424-1A67-40E8-AFA6-FAD6E9839009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Cosmology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Spring 2025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Pevensey II 4C15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Office hours: 15.30 – 15.31 Mo-Tu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2025-01-10T15:10:02Z</dcterms:created>
  <dc:creator/>
  <dc:description/>
  <dc:language>en-GB</dc:language>
  <cp:lastModifiedBy/>
  <dcterms:modified xsi:type="dcterms:W3CDTF">2025-01-10T15:15:43Z</dcterms:modified>
  <cp:revision>1</cp:revision>
  <dc:subject/>
  <dc:title/>
</cp:coreProperties>
</file>