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470"/>
    <a:srgbClr val="80F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BB317-A432-C54D-90D4-CF4BF11CB42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5208C-E9B2-FA48-8C5F-FEBBE5F2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look at wake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903D7-A442-4607-B45E-C78A302F2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3FEF-49B0-6F47-9FF2-191A97557FB0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0800" y="4455377"/>
            <a:ext cx="5130800" cy="2094193"/>
          </a:xfrm>
          <a:prstGeom prst="rect">
            <a:avLst/>
          </a:prstGeom>
          <a:solidFill>
            <a:srgbClr val="72E47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8563-D445-BB4E-99D4-C9E66ECDAC32}" type="slidenum">
              <a:rPr lang="en-US" smtClean="0"/>
              <a:t>1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789660" y="4648205"/>
            <a:ext cx="1680481" cy="1651615"/>
            <a:chOff x="2319760" y="4648205"/>
            <a:chExt cx="1680481" cy="1651615"/>
          </a:xfrm>
        </p:grpSpPr>
        <p:grpSp>
          <p:nvGrpSpPr>
            <p:cNvPr id="9" name="Group 8"/>
            <p:cNvGrpSpPr/>
            <p:nvPr/>
          </p:nvGrpSpPr>
          <p:grpSpPr>
            <a:xfrm rot="5400000">
              <a:off x="2543885" y="5448678"/>
              <a:ext cx="627017" cy="1075267"/>
              <a:chOff x="3142488" y="4508500"/>
              <a:chExt cx="845312" cy="1329267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3327400" y="5054600"/>
                <a:ext cx="660400" cy="2413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142488" y="5130800"/>
                <a:ext cx="184912" cy="84667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3171969" y="4508500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3172196" y="5215467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 rot="5400000">
              <a:off x="2356742" y="5081502"/>
              <a:ext cx="968192" cy="10159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4619" y="4666891"/>
              <a:ext cx="945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Actual wind, apparent wind</a:t>
              </a:r>
              <a:endParaRPr lang="en-US" sz="10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2841717" y="4813300"/>
              <a:ext cx="286716" cy="184150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846932" y="4483768"/>
            <a:ext cx="2634158" cy="1807957"/>
            <a:chOff x="4846932" y="4483768"/>
            <a:chExt cx="2634158" cy="1807957"/>
          </a:xfrm>
        </p:grpSpPr>
        <p:grpSp>
          <p:nvGrpSpPr>
            <p:cNvPr id="16" name="Group 15"/>
            <p:cNvGrpSpPr/>
            <p:nvPr/>
          </p:nvGrpSpPr>
          <p:grpSpPr>
            <a:xfrm rot="7149622">
              <a:off x="5377823" y="5429822"/>
              <a:ext cx="627017" cy="1075267"/>
              <a:chOff x="3142488" y="4508500"/>
              <a:chExt cx="845312" cy="1329267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3327400" y="5054600"/>
                <a:ext cx="660400" cy="2413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42488" y="5130800"/>
                <a:ext cx="184912" cy="84667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171969" y="4508500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000">
                <a:off x="3172196" y="5215467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ight Arrow 24"/>
            <p:cNvSpPr/>
            <p:nvPr/>
          </p:nvSpPr>
          <p:spPr>
            <a:xfrm rot="5400000">
              <a:off x="5361385" y="5090270"/>
              <a:ext cx="968192" cy="840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7176004">
              <a:off x="5647070" y="5250645"/>
              <a:ext cx="836485" cy="7137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790018">
              <a:off x="5815921" y="4743217"/>
              <a:ext cx="539509" cy="6734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46932" y="4663702"/>
              <a:ext cx="789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Actual wind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9340" y="5175310"/>
              <a:ext cx="719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</a:t>
              </a:r>
              <a:r>
                <a:rPr lang="en-US" sz="1000" dirty="0" smtClean="0"/>
                <a:t>pparent wind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7744" y="4483768"/>
              <a:ext cx="1063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Undetected  wind component </a:t>
              </a:r>
              <a:endParaRPr lang="en-US" sz="10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577416" y="4803745"/>
              <a:ext cx="265968" cy="228630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145336" y="5153025"/>
              <a:ext cx="344364" cy="161925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100886" y="4613481"/>
              <a:ext cx="390266" cy="171245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>
              <a:spLocks noChangeAspect="1"/>
            </p:cNvSpPr>
            <p:nvPr/>
          </p:nvSpPr>
          <p:spPr>
            <a:xfrm>
              <a:off x="5563260" y="5289550"/>
              <a:ext cx="603250" cy="603250"/>
            </a:xfrm>
            <a:prstGeom prst="arc">
              <a:avLst>
                <a:gd name="adj1" fmla="val 16200000"/>
                <a:gd name="adj2" fmla="val 18026180"/>
              </a:avLst>
            </a:prstGeom>
            <a:noFill/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943938" y="5311597"/>
              <a:ext cx="501312" cy="727027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374890" y="5891615"/>
              <a:ext cx="1106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Misalignment angle</a:t>
              </a:r>
              <a:endParaRPr lang="en-US" sz="1000" dirty="0"/>
            </a:p>
          </p:txBody>
        </p:sp>
        <p:grpSp>
          <p:nvGrpSpPr>
            <p:cNvPr id="85" name="Group 84"/>
            <p:cNvGrpSpPr/>
            <p:nvPr/>
          </p:nvGrpSpPr>
          <p:grpSpPr>
            <a:xfrm rot="17998866">
              <a:off x="6098210" y="4850360"/>
              <a:ext cx="137160" cy="140336"/>
              <a:chOff x="6318970" y="4997450"/>
              <a:chExt cx="137160" cy="140336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318970" y="4997450"/>
                <a:ext cx="137160" cy="3176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323733" y="5000626"/>
                <a:ext cx="0" cy="13716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954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7</cp:revision>
  <dcterms:created xsi:type="dcterms:W3CDTF">2014-03-15T19:36:40Z</dcterms:created>
  <dcterms:modified xsi:type="dcterms:W3CDTF">2017-06-25T20:05:18Z</dcterms:modified>
</cp:coreProperties>
</file>