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04"/>
    <a:srgbClr val="4A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96" autoAdjust="0"/>
  </p:normalViewPr>
  <p:slideViewPr>
    <p:cSldViewPr snapToGrid="0" snapToObjects="1">
      <p:cViewPr>
        <p:scale>
          <a:sx n="200" d="100"/>
          <a:sy n="200" d="100"/>
        </p:scale>
        <p:origin x="1536" y="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2CEE-5F46-5F4D-A743-2326851CE533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E892-2EE8-6849-A35F-95FDBCA2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7AAD-97C7-8E4A-AE15-4CB2A0965900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500" y="37137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43083" y="46574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69183" y="37961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47700" y="41237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47700" y="47112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47700" y="53965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07283" y="23697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Plant Level Controller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6" name="Elbow Connector 25"/>
          <p:cNvCxnSpPr>
            <a:stCxn id="5" idx="0"/>
            <a:endCxn id="25" idx="1"/>
          </p:cNvCxnSpPr>
          <p:nvPr/>
        </p:nvCxnSpPr>
        <p:spPr>
          <a:xfrm rot="5400000" flipH="1" flipV="1">
            <a:off x="1830075" y="2822023"/>
            <a:ext cx="2272304" cy="22821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3"/>
            <a:endCxn id="17" idx="0"/>
          </p:cNvCxnSpPr>
          <p:nvPr/>
        </p:nvCxnSpPr>
        <p:spPr>
          <a:xfrm>
            <a:off x="5978852" y="2826926"/>
            <a:ext cx="1472420" cy="14109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65768" y="2094559"/>
            <a:ext cx="2870200" cy="91440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Rotor Speed (</a:t>
            </a:r>
            <a:r>
              <a:rPr lang="en-US" sz="1600" dirty="0" err="1" smtClean="0">
                <a:solidFill>
                  <a:srgbClr val="000000"/>
                </a:solidFill>
              </a:rPr>
              <a:t>Ω</a:t>
            </a:r>
            <a:r>
              <a:rPr lang="en-US" sz="1600" baseline="-25000" dirty="0" err="1" smtClean="0">
                <a:solidFill>
                  <a:srgbClr val="000000"/>
                </a:solidFill>
              </a:rPr>
              <a:t>rotor</a:t>
            </a:r>
            <a:r>
              <a:rPr lang="en-US" sz="1600" dirty="0" smtClean="0">
                <a:solidFill>
                  <a:srgbClr val="000000"/>
                </a:solidFill>
              </a:rPr>
              <a:t>), </a:t>
            </a:r>
          </a:p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Convection Speed Estimate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8066" y="2328334"/>
            <a:ext cx="1736272" cy="63405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De-rate Signal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1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500" y="37137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43083" y="46574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69183" y="37961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47700" y="41237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47700" y="47112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47700" y="53965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4500" y="9451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443083" y="15205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69183" y="15228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36" name="Rectangle 35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647700" y="13551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47700" y="19426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47700" y="26279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2600" y="635000"/>
            <a:ext cx="6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#1: </a:t>
            </a:r>
            <a:r>
              <a:rPr lang="en-US" dirty="0"/>
              <a:t>Turbine in Wake Test Case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500" y="3344428"/>
            <a:ext cx="6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#2: </a:t>
            </a:r>
            <a:r>
              <a:rPr lang="en-US" dirty="0"/>
              <a:t>Offset Turbines Test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25403" y="5930900"/>
            <a:ext cx="0" cy="3683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38803" y="5930900"/>
            <a:ext cx="0" cy="3683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65401" y="5931932"/>
            <a:ext cx="33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Rotor Diameters (1260 m)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5" idx="1"/>
          </p:cNvCxnSpPr>
          <p:nvPr/>
        </p:nvCxnSpPr>
        <p:spPr>
          <a:xfrm flipH="1">
            <a:off x="1525403" y="6116598"/>
            <a:ext cx="1039998" cy="480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3"/>
          </p:cNvCxnSpPr>
          <p:nvPr/>
        </p:nvCxnSpPr>
        <p:spPr>
          <a:xfrm>
            <a:off x="5867400" y="6116598"/>
            <a:ext cx="1271403" cy="480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8238756" y="4158447"/>
            <a:ext cx="0" cy="3683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8238756" y="5032508"/>
            <a:ext cx="0" cy="3683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62901" y="5507335"/>
            <a:ext cx="124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 Rotor Diameters (189 m)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245548" y="3916293"/>
            <a:ext cx="4802" cy="4148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265856" y="5228934"/>
            <a:ext cx="0" cy="34343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5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tretchGust_coa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699"/>
            <a:ext cx="9144000" cy="50813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27575" y="3949700"/>
            <a:ext cx="755650" cy="742950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60775" y="3949700"/>
            <a:ext cx="755650" cy="742950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49400" y="2165350"/>
            <a:ext cx="0" cy="156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441450" y="2152650"/>
            <a:ext cx="20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384300" y="6032500"/>
            <a:ext cx="20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57575" y="5949950"/>
            <a:ext cx="20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sGust_coa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699"/>
            <a:ext cx="9144000" cy="50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59</Words>
  <Application>Microsoft Macintosh PowerPoint</Application>
  <PresentationFormat>On-screen Show (4:3)</PresentationFormat>
  <Paragraphs>12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7</cp:revision>
  <dcterms:created xsi:type="dcterms:W3CDTF">2016-06-08T01:30:55Z</dcterms:created>
  <dcterms:modified xsi:type="dcterms:W3CDTF">2017-04-06T18:57:52Z</dcterms:modified>
</cp:coreProperties>
</file>