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95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2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_06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5" t="34674" r="19583" b="34645"/>
          <a:stretch/>
        </p:blipFill>
        <p:spPr>
          <a:xfrm>
            <a:off x="2506135" y="482600"/>
            <a:ext cx="5588000" cy="1854201"/>
          </a:xfrm>
          <a:prstGeom prst="rect">
            <a:avLst/>
          </a:prstGeom>
        </p:spPr>
      </p:pic>
      <p:pic>
        <p:nvPicPr>
          <p:cNvPr id="4" name="Picture 3" descr="t_3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624" r="19537" b="32803"/>
          <a:stretch/>
        </p:blipFill>
        <p:spPr>
          <a:xfrm>
            <a:off x="2488394" y="482600"/>
            <a:ext cx="5605741" cy="1968500"/>
          </a:xfrm>
          <a:prstGeom prst="rect">
            <a:avLst/>
          </a:prstGeom>
        </p:spPr>
      </p:pic>
      <p:pic>
        <p:nvPicPr>
          <p:cNvPr id="5" name="Picture 4" descr="t_42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224" r="19537" b="33203"/>
          <a:stretch/>
        </p:blipFill>
        <p:spPr>
          <a:xfrm>
            <a:off x="2488394" y="2451100"/>
            <a:ext cx="5605741" cy="1968500"/>
          </a:xfrm>
          <a:prstGeom prst="rect">
            <a:avLst/>
          </a:prstGeom>
        </p:spPr>
      </p:pic>
      <p:pic>
        <p:nvPicPr>
          <p:cNvPr id="6" name="Picture 5" descr="t_48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224" r="19537" b="33203"/>
          <a:stretch/>
        </p:blipFill>
        <p:spPr>
          <a:xfrm>
            <a:off x="2488394" y="4419600"/>
            <a:ext cx="5605741" cy="1968500"/>
          </a:xfrm>
          <a:prstGeom prst="rect">
            <a:avLst/>
          </a:prstGeom>
        </p:spPr>
      </p:pic>
      <p:pic>
        <p:nvPicPr>
          <p:cNvPr id="7" name="Picture 6" descr="t_54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224" r="19537" b="33203"/>
          <a:stretch/>
        </p:blipFill>
        <p:spPr>
          <a:xfrm>
            <a:off x="2488394" y="6388100"/>
            <a:ext cx="5605741" cy="1968500"/>
          </a:xfrm>
          <a:prstGeom prst="rect">
            <a:avLst/>
          </a:prstGeom>
        </p:spPr>
      </p:pic>
      <p:pic>
        <p:nvPicPr>
          <p:cNvPr id="8" name="Picture 7" descr="t_66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223" r="19537" b="33203"/>
          <a:stretch/>
        </p:blipFill>
        <p:spPr>
          <a:xfrm>
            <a:off x="2488394" y="8356600"/>
            <a:ext cx="5605741" cy="19685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389980" y="13165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35713" y="13165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89980" y="33041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35713" y="33041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9980" y="5285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35713" y="5285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89980" y="72601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35713" y="72601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9980" y="9222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35713" y="9222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6135" y="117463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300 s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36135" y="31748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420 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18394" y="51433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480 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6135" y="7124468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540 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8394" y="90930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660 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219020" y="1010165"/>
            <a:ext cx="1316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direction  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53451" y="1010165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7535" y="442267"/>
            <a:ext cx="214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Upwind turbine location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77570" y="1589209"/>
            <a:ext cx="283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Downwind turbine location  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389981" y="711200"/>
            <a:ext cx="427554" cy="6053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524500" y="1538407"/>
            <a:ext cx="647700" cy="27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sca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68" y="3870997"/>
            <a:ext cx="832884" cy="4572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832851" y="8009085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5 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50252" y="2570214"/>
            <a:ext cx="1096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speed (m/s)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8832851" y="698013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10 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37083" y="591547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15 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832851" y="484655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20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7083" y="379255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25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8314268" y="2507979"/>
            <a:ext cx="1200149" cy="592043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2806" y="3821332"/>
            <a:ext cx="914400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53451" y="1841162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11</cp:revision>
  <dcterms:created xsi:type="dcterms:W3CDTF">2017-02-20T22:47:23Z</dcterms:created>
  <dcterms:modified xsi:type="dcterms:W3CDTF">2017-02-21T01:15:31Z</dcterms:modified>
</cp:coreProperties>
</file>