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04"/>
    <a:srgbClr val="4A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96" autoAdjust="0"/>
  </p:normalViewPr>
  <p:slideViewPr>
    <p:cSldViewPr snapToGrid="0" snapToObjects="1">
      <p:cViewPr>
        <p:scale>
          <a:sx n="200" d="100"/>
          <a:sy n="200" d="100"/>
        </p:scale>
        <p:origin x="-62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2CEE-5F46-5F4D-A743-2326851CE53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E892-2EE8-6849-A35F-95FDBCA2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7AAD-97C7-8E4A-AE15-4CB2A096590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5AB-7DC5-864D-B76B-714ED6F0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sBo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1301"/>
          </a:xfrm>
          <a:prstGeom prst="rect">
            <a:avLst/>
          </a:prstGeom>
        </p:spPr>
      </p:pic>
      <p:pic>
        <p:nvPicPr>
          <p:cNvPr id="3" name="Picture 2" descr="CosSmoo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13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08462" y="2178050"/>
            <a:ext cx="720725" cy="723900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51442" y="-40964"/>
            <a:ext cx="8192558" cy="4759014"/>
            <a:chOff x="951442" y="-40964"/>
            <a:chExt cx="8192558" cy="4759014"/>
          </a:xfrm>
        </p:grpSpPr>
        <p:sp>
          <p:nvSpPr>
            <p:cNvPr id="9" name="TextBox 8"/>
            <p:cNvSpPr txBox="1"/>
            <p:nvPr/>
          </p:nvSpPr>
          <p:spPr>
            <a:xfrm>
              <a:off x="8020050" y="1450975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-25 m/s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0050" y="3584575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-5 m/s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0050" y="2841625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-12 m/s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265767" y="4715933"/>
              <a:ext cx="365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65767" y="364067"/>
              <a:ext cx="365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678094" y="-3979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462944" y="-3979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51442" y="2193925"/>
              <a:ext cx="718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756 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9550" y="-40964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1008 m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367367" y="364067"/>
              <a:ext cx="0" cy="18298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82184" y="2517775"/>
              <a:ext cx="0" cy="220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775200" y="168275"/>
              <a:ext cx="2687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1670050" y="167415"/>
              <a:ext cx="2374900" cy="8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4826000" y="450850"/>
            <a:ext cx="3092450" cy="1837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54950" y="258319"/>
            <a:ext cx="154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Directly upwind of turbine rotors</a:t>
            </a:r>
          </a:p>
        </p:txBody>
      </p:sp>
    </p:spTree>
    <p:extLst>
      <p:ext uri="{BB962C8B-B14F-4D97-AF65-F5344CB8AC3E}">
        <p14:creationId xmlns:p14="http://schemas.microsoft.com/office/powerpoint/2010/main" val="16898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etchCosBo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1301"/>
          </a:xfrm>
          <a:prstGeom prst="rect">
            <a:avLst/>
          </a:prstGeom>
        </p:spPr>
      </p:pic>
      <p:pic>
        <p:nvPicPr>
          <p:cNvPr id="8" name="Picture 7" descr="StretchCosSmoo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13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57737" y="2178050"/>
            <a:ext cx="720725" cy="723900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1887" y="2178050"/>
            <a:ext cx="720725" cy="723900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20050" y="1450975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-25 m/s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0050" y="3584575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-5 m/s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0050" y="2841625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-12 m/s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1442" y="-40964"/>
            <a:ext cx="8192558" cy="4759014"/>
            <a:chOff x="951442" y="-40964"/>
            <a:chExt cx="8192558" cy="4759014"/>
          </a:xfrm>
        </p:grpSpPr>
        <p:sp>
          <p:nvSpPr>
            <p:cNvPr id="14" name="TextBox 13"/>
            <p:cNvSpPr txBox="1"/>
            <p:nvPr/>
          </p:nvSpPr>
          <p:spPr>
            <a:xfrm>
              <a:off x="8020050" y="1450975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-25 m/s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0050" y="3584575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-5 m/s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20050" y="2841625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-12 m/s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1265767" y="4715933"/>
              <a:ext cx="365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265767" y="364067"/>
              <a:ext cx="365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678094" y="-3979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62944" y="-3979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51442" y="2193925"/>
              <a:ext cx="718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756 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19550" y="-40964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1008 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1367367" y="364067"/>
              <a:ext cx="0" cy="18298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382184" y="2517775"/>
              <a:ext cx="0" cy="220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775200" y="168275"/>
              <a:ext cx="2687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1670050" y="167415"/>
              <a:ext cx="2374900" cy="8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H="1">
            <a:off x="4178300" y="450850"/>
            <a:ext cx="3740150" cy="1743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54950" y="258319"/>
            <a:ext cx="154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Directly upwind of turbine rotors</a:t>
            </a:r>
          </a:p>
        </p:txBody>
      </p:sp>
      <p:cxnSp>
        <p:nvCxnSpPr>
          <p:cNvPr id="30" name="Straight Arrow Connector 29"/>
          <p:cNvCxnSpPr>
            <a:endCxn id="6" idx="7"/>
          </p:cNvCxnSpPr>
          <p:nvPr/>
        </p:nvCxnSpPr>
        <p:spPr>
          <a:xfrm flipH="1">
            <a:off x="5372914" y="450850"/>
            <a:ext cx="2545536" cy="1833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7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bg1"/>
          </a:solidFill>
          <a:prstDash val="dash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63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12</cp:revision>
  <dcterms:created xsi:type="dcterms:W3CDTF">2016-06-08T01:30:55Z</dcterms:created>
  <dcterms:modified xsi:type="dcterms:W3CDTF">2017-04-10T23:18:07Z</dcterms:modified>
</cp:coreProperties>
</file>