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704"/>
    <a:srgbClr val="4A9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32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2CEE-5F46-5F4D-A743-2326851CE533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BE892-2EE8-6849-A35F-95FDBCA2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look at wake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903D7-A442-4607-B45E-C78A302F2E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look at wake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903D7-A442-4607-B45E-C78A302F2E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1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1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6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0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6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1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57AAD-97C7-8E4A-AE15-4CB2A0965900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5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5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4500" y="3713760"/>
            <a:ext cx="7453406" cy="2094193"/>
          </a:xfrm>
          <a:prstGeom prst="rect">
            <a:avLst/>
          </a:prstGeom>
          <a:solidFill>
            <a:srgbClr val="5F87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43083" y="4657480"/>
            <a:ext cx="627017" cy="1075267"/>
            <a:chOff x="3142488" y="4508500"/>
            <a:chExt cx="845312" cy="1329267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3327400" y="5054600"/>
              <a:ext cx="660400" cy="2413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42488" y="5130800"/>
              <a:ext cx="184912" cy="8466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171969" y="4508500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3172196" y="5215467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69183" y="3796119"/>
            <a:ext cx="627017" cy="1075267"/>
            <a:chOff x="3142488" y="4508500"/>
            <a:chExt cx="845312" cy="1329267"/>
          </a:xfrm>
          <a:solidFill>
            <a:schemeClr val="bg1"/>
          </a:solidFill>
        </p:grpSpPr>
        <p:sp>
          <p:nvSpPr>
            <p:cNvPr id="17" name="Rectangle 16"/>
            <p:cNvSpPr/>
            <p:nvPr/>
          </p:nvSpPr>
          <p:spPr>
            <a:xfrm>
              <a:off x="3327400" y="5054600"/>
              <a:ext cx="660400" cy="2413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42488" y="5130800"/>
              <a:ext cx="184912" cy="8466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3171969" y="4508500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3172196" y="5215467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647700" y="4123702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47700" y="4711276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47700" y="5396567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07283" y="2369726"/>
            <a:ext cx="1871569" cy="914400"/>
          </a:xfrm>
          <a:prstGeom prst="rect">
            <a:avLst/>
          </a:prstGeom>
          <a:solidFill>
            <a:srgbClr val="C6D9F1"/>
          </a:solidFill>
          <a:ln w="63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Plant Level Controller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26" name="Elbow Connector 25"/>
          <p:cNvCxnSpPr>
            <a:stCxn id="5" idx="0"/>
            <a:endCxn id="25" idx="1"/>
          </p:cNvCxnSpPr>
          <p:nvPr/>
        </p:nvCxnSpPr>
        <p:spPr>
          <a:xfrm rot="5400000" flipH="1" flipV="1">
            <a:off x="1830075" y="2822023"/>
            <a:ext cx="2272304" cy="228211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3"/>
            <a:endCxn id="17" idx="0"/>
          </p:cNvCxnSpPr>
          <p:nvPr/>
        </p:nvCxnSpPr>
        <p:spPr>
          <a:xfrm>
            <a:off x="5978852" y="2826926"/>
            <a:ext cx="1472420" cy="141094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65768" y="2094559"/>
            <a:ext cx="2870200" cy="91440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Rotor Speed (</a:t>
            </a:r>
            <a:r>
              <a:rPr lang="en-US" sz="1600" dirty="0" err="1" smtClean="0">
                <a:solidFill>
                  <a:srgbClr val="000000"/>
                </a:solidFill>
              </a:rPr>
              <a:t>Ω</a:t>
            </a:r>
            <a:r>
              <a:rPr lang="en-US" sz="1600" baseline="-25000" dirty="0" err="1" smtClean="0">
                <a:solidFill>
                  <a:srgbClr val="000000"/>
                </a:solidFill>
              </a:rPr>
              <a:t>rotor</a:t>
            </a:r>
            <a:r>
              <a:rPr lang="en-US" sz="1600" dirty="0" smtClean="0">
                <a:solidFill>
                  <a:srgbClr val="000000"/>
                </a:solidFill>
              </a:rPr>
              <a:t>), </a:t>
            </a:r>
          </a:p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Convection Speed Estimate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8066" y="2328334"/>
            <a:ext cx="1736272" cy="634059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De-rate Signal 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1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4500" y="3713760"/>
            <a:ext cx="7453406" cy="2094193"/>
          </a:xfrm>
          <a:prstGeom prst="rect">
            <a:avLst/>
          </a:prstGeom>
          <a:solidFill>
            <a:srgbClr val="5F87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43083" y="4657480"/>
            <a:ext cx="627017" cy="1075267"/>
            <a:chOff x="3142488" y="4508500"/>
            <a:chExt cx="845312" cy="1329267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3327400" y="5054600"/>
              <a:ext cx="660400" cy="2413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42488" y="5130800"/>
              <a:ext cx="184912" cy="8466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171969" y="4508500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3172196" y="5215467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69183" y="3796119"/>
            <a:ext cx="627017" cy="1075267"/>
            <a:chOff x="3142488" y="4508500"/>
            <a:chExt cx="845312" cy="1329267"/>
          </a:xfrm>
          <a:solidFill>
            <a:schemeClr val="bg1"/>
          </a:solidFill>
        </p:grpSpPr>
        <p:sp>
          <p:nvSpPr>
            <p:cNvPr id="17" name="Rectangle 16"/>
            <p:cNvSpPr/>
            <p:nvPr/>
          </p:nvSpPr>
          <p:spPr>
            <a:xfrm>
              <a:off x="3327400" y="5054600"/>
              <a:ext cx="660400" cy="2413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42488" y="5130800"/>
              <a:ext cx="184912" cy="8466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3171969" y="4508500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3172196" y="5215467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647700" y="4123702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47700" y="4711276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47700" y="5396567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4500" y="945160"/>
            <a:ext cx="7453406" cy="2094193"/>
          </a:xfrm>
          <a:prstGeom prst="rect">
            <a:avLst/>
          </a:prstGeom>
          <a:solidFill>
            <a:srgbClr val="5F87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443083" y="1520580"/>
            <a:ext cx="627017" cy="1075267"/>
            <a:chOff x="3142488" y="4508500"/>
            <a:chExt cx="845312" cy="1329267"/>
          </a:xfrm>
          <a:solidFill>
            <a:schemeClr val="bg1"/>
          </a:solidFill>
        </p:grpSpPr>
        <p:sp>
          <p:nvSpPr>
            <p:cNvPr id="29" name="Rectangle 28"/>
            <p:cNvSpPr/>
            <p:nvPr/>
          </p:nvSpPr>
          <p:spPr>
            <a:xfrm>
              <a:off x="3327400" y="5054600"/>
              <a:ext cx="660400" cy="2413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42488" y="5130800"/>
              <a:ext cx="184912" cy="8466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3171969" y="4508500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0800000">
              <a:off x="3172196" y="5215467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69183" y="1522819"/>
            <a:ext cx="627017" cy="1075267"/>
            <a:chOff x="3142488" y="4508500"/>
            <a:chExt cx="845312" cy="1329267"/>
          </a:xfrm>
          <a:solidFill>
            <a:schemeClr val="bg1"/>
          </a:solidFill>
        </p:grpSpPr>
        <p:sp>
          <p:nvSpPr>
            <p:cNvPr id="36" name="Rectangle 35"/>
            <p:cNvSpPr/>
            <p:nvPr/>
          </p:nvSpPr>
          <p:spPr>
            <a:xfrm>
              <a:off x="3327400" y="5054600"/>
              <a:ext cx="660400" cy="2413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42488" y="5130800"/>
              <a:ext cx="184912" cy="8466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3171969" y="4508500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10800000">
              <a:off x="3172196" y="5215467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Arrow 39"/>
          <p:cNvSpPr/>
          <p:nvPr/>
        </p:nvSpPr>
        <p:spPr>
          <a:xfrm>
            <a:off x="647700" y="1355102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647700" y="1942676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647700" y="2627967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2600" y="635000"/>
            <a:ext cx="61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#1: </a:t>
            </a:r>
            <a:r>
              <a:rPr lang="en-US" dirty="0"/>
              <a:t>Turbine in Wake Test Case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4500" y="3344428"/>
            <a:ext cx="61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#2: </a:t>
            </a:r>
            <a:r>
              <a:rPr lang="en-US" dirty="0"/>
              <a:t>Offset Turbines Test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25403" y="5930900"/>
            <a:ext cx="0" cy="3683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138803" y="5930900"/>
            <a:ext cx="0" cy="3683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65401" y="5931932"/>
            <a:ext cx="330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Rotor Diameters (1260 m)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5" idx="1"/>
          </p:cNvCxnSpPr>
          <p:nvPr/>
        </p:nvCxnSpPr>
        <p:spPr>
          <a:xfrm flipH="1">
            <a:off x="1525403" y="6116598"/>
            <a:ext cx="1039998" cy="4802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5" idx="3"/>
          </p:cNvCxnSpPr>
          <p:nvPr/>
        </p:nvCxnSpPr>
        <p:spPr>
          <a:xfrm>
            <a:off x="5867400" y="6116598"/>
            <a:ext cx="1271403" cy="4802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8238756" y="4158447"/>
            <a:ext cx="0" cy="3683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8238756" y="5032508"/>
            <a:ext cx="0" cy="3683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62901" y="5507335"/>
            <a:ext cx="124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Rotor Diameters (252 m)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8245548" y="3916293"/>
            <a:ext cx="4802" cy="41481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265856" y="5228934"/>
            <a:ext cx="0" cy="34343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5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59</Words>
  <Application>Microsoft Macintosh PowerPoint</Application>
  <PresentationFormat>On-screen Show (4:3)</PresentationFormat>
  <Paragraphs>12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Office 2004 Test Drive User</cp:lastModifiedBy>
  <cp:revision>5</cp:revision>
  <dcterms:created xsi:type="dcterms:W3CDTF">2016-06-08T01:30:55Z</dcterms:created>
  <dcterms:modified xsi:type="dcterms:W3CDTF">2016-12-17T17:27:42Z</dcterms:modified>
</cp:coreProperties>
</file>