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04"/>
    <a:srgbClr val="4A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3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2CEE-5F46-5F4D-A743-2326851CE533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E892-2EE8-6849-A35F-95FDBCA2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7AAD-97C7-8E4A-AE15-4CB2A096590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500" y="3713760"/>
            <a:ext cx="7453406" cy="2094193"/>
          </a:xfrm>
          <a:prstGeom prst="rect">
            <a:avLst/>
          </a:prstGeom>
          <a:solidFill>
            <a:srgbClr val="5F87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43083" y="4657480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69183" y="3796119"/>
            <a:ext cx="627017" cy="1075267"/>
            <a:chOff x="3142488" y="4508500"/>
            <a:chExt cx="845312" cy="1329267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3327400" y="5054600"/>
              <a:ext cx="660400" cy="2413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2488" y="5130800"/>
              <a:ext cx="184912" cy="8466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171969" y="4508500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172196" y="5215467"/>
              <a:ext cx="98620" cy="6223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47700" y="4123702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47700" y="4711276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47700" y="5396567"/>
            <a:ext cx="668383" cy="1758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07283" y="23697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Plant Level Controller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6" name="Elbow Connector 25"/>
          <p:cNvCxnSpPr>
            <a:stCxn id="5" idx="0"/>
            <a:endCxn id="25" idx="1"/>
          </p:cNvCxnSpPr>
          <p:nvPr/>
        </p:nvCxnSpPr>
        <p:spPr>
          <a:xfrm rot="5400000" flipH="1" flipV="1">
            <a:off x="1830075" y="2822023"/>
            <a:ext cx="2272304" cy="22821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3"/>
            <a:endCxn id="17" idx="0"/>
          </p:cNvCxnSpPr>
          <p:nvPr/>
        </p:nvCxnSpPr>
        <p:spPr>
          <a:xfrm>
            <a:off x="5978852" y="2826926"/>
            <a:ext cx="1472420" cy="14109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65768" y="2094559"/>
            <a:ext cx="2870200" cy="91440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Rotor Speed (</a:t>
            </a:r>
            <a:r>
              <a:rPr lang="en-US" sz="1600" dirty="0" err="1" smtClean="0">
                <a:solidFill>
                  <a:srgbClr val="000000"/>
                </a:solidFill>
              </a:rPr>
              <a:t>Ω</a:t>
            </a:r>
            <a:r>
              <a:rPr lang="en-US" sz="1600" baseline="-25000" dirty="0" err="1" smtClean="0">
                <a:solidFill>
                  <a:srgbClr val="000000"/>
                </a:solidFill>
              </a:rPr>
              <a:t>rotor</a:t>
            </a:r>
            <a:r>
              <a:rPr lang="en-US" sz="1600" dirty="0" smtClean="0">
                <a:solidFill>
                  <a:srgbClr val="000000"/>
                </a:solidFill>
              </a:rPr>
              <a:t>), </a:t>
            </a:r>
          </a:p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Convection Speed Estimate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8066" y="2328334"/>
            <a:ext cx="1736272" cy="63405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De-rate Signal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1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2</cp:revision>
  <dcterms:created xsi:type="dcterms:W3CDTF">2016-06-08T01:30:55Z</dcterms:created>
  <dcterms:modified xsi:type="dcterms:W3CDTF">2016-06-08T01:43:21Z</dcterms:modified>
</cp:coreProperties>
</file>