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8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BEBA-8FBA-3A4D-8ABE-20B1D2BE74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AED8-88FE-994F-AF02-850E09F0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11Long_vortSlic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23040" b="22701"/>
          <a:stretch/>
        </p:blipFill>
        <p:spPr>
          <a:xfrm>
            <a:off x="485318" y="3511550"/>
            <a:ext cx="8432800" cy="2762250"/>
          </a:xfrm>
          <a:prstGeom prst="rect">
            <a:avLst/>
          </a:prstGeom>
        </p:spPr>
      </p:pic>
      <p:pic>
        <p:nvPicPr>
          <p:cNvPr id="8" name="Picture 7" descr="U11Long_vortSlicep02p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22665" b="22202"/>
          <a:stretch/>
        </p:blipFill>
        <p:spPr>
          <a:xfrm>
            <a:off x="485317" y="3415268"/>
            <a:ext cx="8432802" cy="280670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20326"/>
              </p:ext>
            </p:extLst>
          </p:nvPr>
        </p:nvGraphicFramePr>
        <p:xfrm>
          <a:off x="-16330" y="6159500"/>
          <a:ext cx="8708568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/>
                <a:gridCol w="725714"/>
                <a:gridCol w="725714"/>
                <a:gridCol w="725714"/>
                <a:gridCol w="725714"/>
                <a:gridCol w="725714"/>
                <a:gridCol w="725714"/>
                <a:gridCol w="725714"/>
                <a:gridCol w="725714"/>
                <a:gridCol w="725714"/>
                <a:gridCol w="725714"/>
                <a:gridCol w="725714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40834" y="3953933"/>
            <a:ext cx="177800" cy="173566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33967" y="3733800"/>
            <a:ext cx="469899" cy="22013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3866" y="3511550"/>
            <a:ext cx="18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Rotor location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151467" y="3701534"/>
            <a:ext cx="2286000" cy="1115999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7466" y="3479284"/>
            <a:ext cx="18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Nacelle location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82994" y="5943601"/>
            <a:ext cx="516466" cy="0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5935" y="5733534"/>
            <a:ext cx="16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Wind direction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59469" y="5943602"/>
            <a:ext cx="516466" cy="0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8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280"/>
            <a:ext cx="3569970" cy="3440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0" y="2240280"/>
            <a:ext cx="3569970" cy="3440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000" y="23241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6400" y="23241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70100" y="4203700"/>
            <a:ext cx="127000" cy="127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68900" y="3289300"/>
            <a:ext cx="1206500" cy="1727199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16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74</cp:revision>
  <dcterms:created xsi:type="dcterms:W3CDTF">2014-11-23T19:02:41Z</dcterms:created>
  <dcterms:modified xsi:type="dcterms:W3CDTF">2015-08-14T00:01:11Z</dcterms:modified>
</cp:coreProperties>
</file>