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B94-B5B9-D04E-A4C3-8EF7048946A0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0E12-06D6-FD4B-B32D-91C486BC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_5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34142" r="19676" b="33285"/>
          <a:stretch/>
        </p:blipFill>
        <p:spPr>
          <a:xfrm>
            <a:off x="1993094" y="6388100"/>
            <a:ext cx="5605741" cy="1968500"/>
          </a:xfrm>
          <a:prstGeom prst="rect">
            <a:avLst/>
          </a:prstGeom>
        </p:spPr>
      </p:pic>
      <p:pic>
        <p:nvPicPr>
          <p:cNvPr id="13" name="Picture 12" descr="t_66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0" t="34262" r="19515" b="33165"/>
          <a:stretch/>
        </p:blipFill>
        <p:spPr>
          <a:xfrm>
            <a:off x="1993094" y="8356600"/>
            <a:ext cx="5605741" cy="1968500"/>
          </a:xfrm>
          <a:prstGeom prst="rect">
            <a:avLst/>
          </a:prstGeom>
        </p:spPr>
      </p:pic>
      <p:pic>
        <p:nvPicPr>
          <p:cNvPr id="9" name="Picture 8" descr="t_06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5" t="34674" r="19583" b="34645"/>
          <a:stretch/>
        </p:blipFill>
        <p:spPr>
          <a:xfrm>
            <a:off x="2010835" y="482600"/>
            <a:ext cx="5588000" cy="1854201"/>
          </a:xfrm>
          <a:prstGeom prst="rect">
            <a:avLst/>
          </a:prstGeom>
        </p:spPr>
      </p:pic>
      <p:pic>
        <p:nvPicPr>
          <p:cNvPr id="4" name="Picture 3" descr="t_3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624" r="19537" b="32803"/>
          <a:stretch/>
        </p:blipFill>
        <p:spPr>
          <a:xfrm>
            <a:off x="1993094" y="482600"/>
            <a:ext cx="5605741" cy="1968500"/>
          </a:xfrm>
          <a:prstGeom prst="rect">
            <a:avLst/>
          </a:prstGeom>
        </p:spPr>
      </p:pic>
      <p:pic>
        <p:nvPicPr>
          <p:cNvPr id="5" name="Picture 4" descr="t_42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4" r="19537" b="33203"/>
          <a:stretch/>
        </p:blipFill>
        <p:spPr>
          <a:xfrm>
            <a:off x="1993094" y="2451100"/>
            <a:ext cx="5605741" cy="1968500"/>
          </a:xfrm>
          <a:prstGeom prst="rect">
            <a:avLst/>
          </a:prstGeom>
        </p:spPr>
      </p:pic>
      <p:pic>
        <p:nvPicPr>
          <p:cNvPr id="6" name="Picture 5" descr="t_480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34224" r="19537" b="33203"/>
          <a:stretch/>
        </p:blipFill>
        <p:spPr>
          <a:xfrm>
            <a:off x="1993094" y="4419600"/>
            <a:ext cx="5605741" cy="19685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894680" y="1316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0413" y="13165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94680" y="3304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40413" y="33041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835" y="117463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300 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835" y="31748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420 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094" y="51433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480 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0835" y="7124468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540 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3094" y="9093084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 = 660 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723720" y="1010165"/>
            <a:ext cx="131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direction  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58151" y="1010165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2235" y="442267"/>
            <a:ext cx="214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Upwind turbine location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182270" y="1589209"/>
            <a:ext cx="283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Downwind turbine location  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894681" y="711200"/>
            <a:ext cx="427554" cy="6053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029200" y="1538407"/>
            <a:ext cx="647700" cy="27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scal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68" y="3870997"/>
            <a:ext cx="832884" cy="4572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37551" y="8009085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5 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54952" y="2570214"/>
            <a:ext cx="109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Wind speed (m/s)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8337551" y="698013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10 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8341783" y="591547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15 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337551" y="4846551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20 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341783" y="3792554"/>
            <a:ext cx="75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smtClean="0"/>
              <a:t> 25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7818968" y="2507979"/>
            <a:ext cx="1200149" cy="592043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937506" y="3821332"/>
            <a:ext cx="914400" cy="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58151" y="184116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_48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t="34280" r="19676" b="33147"/>
          <a:stretch/>
        </p:blipFill>
        <p:spPr>
          <a:xfrm>
            <a:off x="1993094" y="4419600"/>
            <a:ext cx="5605741" cy="19685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894680" y="528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40413" y="5285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94680" y="7260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0413" y="726016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94680" y="9222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0413" y="9222317"/>
            <a:ext cx="0" cy="18288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14</cp:revision>
  <dcterms:created xsi:type="dcterms:W3CDTF">2017-02-20T22:47:23Z</dcterms:created>
  <dcterms:modified xsi:type="dcterms:W3CDTF">2017-02-21T06:10:24Z</dcterms:modified>
</cp:coreProperties>
</file>