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1952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8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5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7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81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7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6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5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2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_3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8" t="33904" r="19537" b="33906"/>
          <a:stretch/>
        </p:blipFill>
        <p:spPr>
          <a:xfrm>
            <a:off x="2488394" y="442268"/>
            <a:ext cx="5605741" cy="1945334"/>
          </a:xfrm>
          <a:prstGeom prst="rect">
            <a:avLst/>
          </a:prstGeom>
        </p:spPr>
      </p:pic>
      <p:pic>
        <p:nvPicPr>
          <p:cNvPr id="13" name="Picture 12" descr="t_42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5" t="34117" r="19513" b="33310"/>
          <a:stretch/>
        </p:blipFill>
        <p:spPr>
          <a:xfrm>
            <a:off x="2506136" y="2451100"/>
            <a:ext cx="5588000" cy="1968500"/>
          </a:xfrm>
          <a:prstGeom prst="rect">
            <a:avLst/>
          </a:prstGeom>
        </p:spPr>
      </p:pic>
      <p:pic>
        <p:nvPicPr>
          <p:cNvPr id="34" name="Picture 33" descr="t_48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1" t="34193" r="19537" b="34433"/>
          <a:stretch/>
        </p:blipFill>
        <p:spPr>
          <a:xfrm>
            <a:off x="2506136" y="4419601"/>
            <a:ext cx="5588000" cy="1895984"/>
          </a:xfrm>
          <a:prstGeom prst="rect">
            <a:avLst/>
          </a:prstGeom>
        </p:spPr>
      </p:pic>
      <p:pic>
        <p:nvPicPr>
          <p:cNvPr id="35" name="Picture 34" descr="t_540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0" t="34223" r="19514" b="33203"/>
          <a:stretch/>
        </p:blipFill>
        <p:spPr>
          <a:xfrm>
            <a:off x="2488394" y="6388100"/>
            <a:ext cx="5605742" cy="1968500"/>
          </a:xfrm>
          <a:prstGeom prst="rect">
            <a:avLst/>
          </a:prstGeom>
        </p:spPr>
      </p:pic>
      <p:pic>
        <p:nvPicPr>
          <p:cNvPr id="36" name="Picture 35" descr="t_660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5" t="34315" r="19513" b="33112"/>
          <a:stretch/>
        </p:blipFill>
        <p:spPr>
          <a:xfrm>
            <a:off x="2506136" y="8356600"/>
            <a:ext cx="5588000" cy="19685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389980" y="1189567"/>
            <a:ext cx="0" cy="182880"/>
          </a:xfrm>
          <a:prstGeom prst="line">
            <a:avLst/>
          </a:prstGeom>
          <a:ln w="381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235713" y="1456267"/>
            <a:ext cx="0" cy="18288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89980" y="3177117"/>
            <a:ext cx="0" cy="18288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235713" y="3443817"/>
            <a:ext cx="0" cy="18288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89980" y="5158317"/>
            <a:ext cx="0" cy="18288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35713" y="5425017"/>
            <a:ext cx="0" cy="18288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389980" y="7133167"/>
            <a:ext cx="0" cy="18288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235713" y="7399867"/>
            <a:ext cx="0" cy="18288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89980" y="9095317"/>
            <a:ext cx="0" cy="18288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35713" y="9362017"/>
            <a:ext cx="0" cy="18288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6135" y="1174634"/>
            <a:ext cx="127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t = 300 s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1236135" y="3174884"/>
            <a:ext cx="127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t = 420 s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1218394" y="5143384"/>
            <a:ext cx="127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t = 480 s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1236135" y="7124468"/>
            <a:ext cx="127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t = 540 s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1218394" y="9093084"/>
            <a:ext cx="127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t = 660 s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8219020" y="1010165"/>
            <a:ext cx="1316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Wind direction  </a:t>
            </a:r>
            <a:endParaRPr lang="en-US" sz="20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553451" y="1010165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17535" y="442267"/>
            <a:ext cx="2142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Upwind turbine location  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2677570" y="1589209"/>
            <a:ext cx="283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Downwind turbine location  </a:t>
            </a:r>
            <a:endParaRPr lang="en-US" sz="20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389981" y="666750"/>
            <a:ext cx="493169" cy="5228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524500" y="1574744"/>
            <a:ext cx="647700" cy="2413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sca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268" y="3870997"/>
            <a:ext cx="832884" cy="45720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832851" y="8009085"/>
            <a:ext cx="75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  <a:r>
              <a:rPr lang="en-US" sz="2000" dirty="0" smtClean="0"/>
              <a:t> 5 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8350252" y="2570214"/>
            <a:ext cx="1096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Wind speed (m/s)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8832851" y="6980131"/>
            <a:ext cx="75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  <a:r>
              <a:rPr lang="en-US" sz="2000" dirty="0" smtClean="0"/>
              <a:t> 10 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8837083" y="5915474"/>
            <a:ext cx="75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  <a:r>
              <a:rPr lang="en-US" sz="2000" dirty="0" smtClean="0"/>
              <a:t> 15 </a:t>
            </a:r>
            <a:endParaRPr 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8832851" y="4846551"/>
            <a:ext cx="75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  <a:r>
              <a:rPr lang="en-US" sz="2000" dirty="0" smtClean="0"/>
              <a:t> 20 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37083" y="3792554"/>
            <a:ext cx="75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  <a:r>
              <a:rPr lang="en-US" sz="2000" dirty="0" smtClean="0"/>
              <a:t> 25 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8314268" y="2507979"/>
            <a:ext cx="1200149" cy="5920436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432806" y="3821332"/>
            <a:ext cx="914400" cy="0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553451" y="1841162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56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45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 2004 Test Drive User</dc:creator>
  <cp:lastModifiedBy>Office 2004 Test Drive User</cp:lastModifiedBy>
  <cp:revision>13</cp:revision>
  <dcterms:created xsi:type="dcterms:W3CDTF">2017-02-20T22:47:23Z</dcterms:created>
  <dcterms:modified xsi:type="dcterms:W3CDTF">2017-02-21T06:23:59Z</dcterms:modified>
</cp:coreProperties>
</file>