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95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8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2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_66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4300" r="19537" b="33128"/>
          <a:stretch/>
        </p:blipFill>
        <p:spPr>
          <a:xfrm>
            <a:off x="2488395" y="8356598"/>
            <a:ext cx="5605742" cy="1968501"/>
          </a:xfrm>
          <a:prstGeom prst="rect">
            <a:avLst/>
          </a:prstGeom>
        </p:spPr>
      </p:pic>
      <p:pic>
        <p:nvPicPr>
          <p:cNvPr id="41" name="Picture 40" descr="t_54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1" t="34178" r="19468" b="33248"/>
          <a:stretch/>
        </p:blipFill>
        <p:spPr>
          <a:xfrm>
            <a:off x="2506136" y="6388100"/>
            <a:ext cx="5588000" cy="1968499"/>
          </a:xfrm>
          <a:prstGeom prst="rect">
            <a:avLst/>
          </a:prstGeom>
        </p:spPr>
      </p:pic>
      <p:pic>
        <p:nvPicPr>
          <p:cNvPr id="11" name="Picture 10" descr="t_3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3904" r="19537" b="33906"/>
          <a:stretch/>
        </p:blipFill>
        <p:spPr>
          <a:xfrm>
            <a:off x="2488394" y="442268"/>
            <a:ext cx="5605741" cy="1945334"/>
          </a:xfrm>
          <a:prstGeom prst="rect">
            <a:avLst/>
          </a:prstGeom>
        </p:spPr>
      </p:pic>
      <p:pic>
        <p:nvPicPr>
          <p:cNvPr id="13" name="Picture 12" descr="t_42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34117" r="19513" b="33310"/>
          <a:stretch/>
        </p:blipFill>
        <p:spPr>
          <a:xfrm>
            <a:off x="2506136" y="2451100"/>
            <a:ext cx="5588000" cy="1968500"/>
          </a:xfrm>
          <a:prstGeom prst="rect">
            <a:avLst/>
          </a:prstGeom>
        </p:spPr>
      </p:pic>
      <p:pic>
        <p:nvPicPr>
          <p:cNvPr id="34" name="Picture 33" descr="t_48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1" t="34193" r="19537" b="34433"/>
          <a:stretch/>
        </p:blipFill>
        <p:spPr>
          <a:xfrm>
            <a:off x="2506136" y="4419601"/>
            <a:ext cx="5588000" cy="18959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389980" y="11895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35713" y="14562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89980" y="31771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35713" y="34438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9980" y="5158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35713" y="54250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89980" y="71331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35713" y="73998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9980" y="9095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35713" y="93620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6135" y="117463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300 s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36135" y="31748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420 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18394" y="51433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480 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36135" y="7124468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540 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8394" y="90930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660 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8219020" y="1010165"/>
            <a:ext cx="1316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Wind direction  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53451" y="1010165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7535" y="442267"/>
            <a:ext cx="214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Upwind turbine location 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77570" y="1589209"/>
            <a:ext cx="283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Downwind turbine location  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389981" y="666750"/>
            <a:ext cx="493169" cy="5228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524500" y="1574744"/>
            <a:ext cx="647700" cy="241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sca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68" y="3870997"/>
            <a:ext cx="832884" cy="4572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832851" y="8009085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5 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8350252" y="2570214"/>
            <a:ext cx="1096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Wind speed (m/s)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8832851" y="6980131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10 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37083" y="5915474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15 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8832851" y="4846551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20 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7083" y="3792554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25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8314268" y="2507979"/>
            <a:ext cx="1200149" cy="592043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2806" y="3821332"/>
            <a:ext cx="914400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53451" y="1841162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6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14</cp:revision>
  <dcterms:created xsi:type="dcterms:W3CDTF">2017-02-20T22:47:23Z</dcterms:created>
  <dcterms:modified xsi:type="dcterms:W3CDTF">2017-02-21T06:27:37Z</dcterms:modified>
</cp:coreProperties>
</file>