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5" r:id="rId3"/>
    <p:sldId id="310" r:id="rId4"/>
    <p:sldId id="313" r:id="rId5"/>
    <p:sldId id="312" r:id="rId6"/>
    <p:sldId id="318" r:id="rId7"/>
    <p:sldId id="314" r:id="rId8"/>
    <p:sldId id="320" r:id="rId9"/>
    <p:sldId id="322" r:id="rId10"/>
    <p:sldId id="323" r:id="rId11"/>
    <p:sldId id="324" r:id="rId12"/>
    <p:sldId id="325" r:id="rId13"/>
    <p:sldId id="321" r:id="rId14"/>
    <p:sldId id="326" r:id="rId15"/>
    <p:sldId id="327" r:id="rId16"/>
    <p:sldId id="328" r:id="rId17"/>
    <p:sldId id="329" r:id="rId18"/>
    <p:sldId id="317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78" y="78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Identify All the Pieces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Identify all possible paths from the given point.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Pick the Best Choice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From the given point’s perspective, pick the best choice as-is.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Repeat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Once moved on to the next iteration, repeat the previous steps until finally at destination.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LinFactNeighborX="-10834" custLinFactNeighborY="-2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0" y="990601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Identify all possible paths from the given point.</a:t>
          </a:r>
          <a:endParaRPr lang="en-US" sz="2000" kern="1200" dirty="0"/>
        </a:p>
      </dsp:txBody>
      <dsp:txXfrm>
        <a:off x="46400" y="1037001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All the Pieces</a:t>
          </a:r>
          <a:endParaRPr lang="en-US" sz="2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From the given point’s perspective, pick the best choice as-is.</a:t>
          </a:r>
          <a:endParaRPr lang="en-US" sz="20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Pick the Best Choice</a:t>
          </a:r>
          <a:endParaRPr lang="en-US" sz="2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Once moved on to the next iteration, repeat the previous steps until finally at destination.</a:t>
          </a:r>
          <a:endParaRPr lang="en-US" sz="20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Repeat</a:t>
          </a:r>
          <a:endParaRPr lang="en-US" sz="2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Greedy Algorithms, Memoization, &amp; </a:t>
            </a:r>
            <a:r>
              <a:rPr lang="it-IT" sz="5400" dirty="0" smtClean="0"/>
              <a:t/>
            </a:r>
            <a:br>
              <a:rPr lang="it-IT" sz="5400" dirty="0" smtClean="0"/>
            </a:br>
            <a:r>
              <a:rPr lang="it-IT" sz="5400" dirty="0" smtClean="0"/>
              <a:t>Dynamic </a:t>
            </a:r>
            <a:r>
              <a:rPr lang="it-IT" sz="5400" dirty="0"/>
              <a:t>Programming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cap="none" dirty="0"/>
              <a:t>Technical </a:t>
            </a:r>
            <a:r>
              <a:rPr lang="it-IT" cap="none" dirty="0" smtClean="0"/>
              <a:t>Interview </a:t>
            </a:r>
            <a:r>
              <a:rPr lang="it-IT" cap="none" dirty="0" smtClean="0"/>
              <a:t>Topics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Improve This Further? (Pt.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Improving from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Recursion Gets Expensive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“Top-Down” approach used by recursion means until the smallest sub-problem is solved, each recursion call will take up additional memory space.</a:t>
            </a:r>
          </a:p>
          <a:p>
            <a:r>
              <a:rPr lang="en-US" dirty="0" smtClean="0"/>
              <a:t>In a large enough problem, the additional memory consumption may mean difficulties with scalability even with </a:t>
            </a:r>
            <a:r>
              <a:rPr lang="en-US" dirty="0" err="1" smtClean="0"/>
              <a:t>memoization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programming is a method for solving a complex problem by breaking it down into a collection of simpler </a:t>
            </a:r>
            <a:r>
              <a:rPr lang="en-US" dirty="0" err="1"/>
              <a:t>subproblems</a:t>
            </a:r>
            <a:r>
              <a:rPr lang="en-US" dirty="0"/>
              <a:t>. It is applicable to problems exhibiting the properties of overlapping </a:t>
            </a:r>
            <a:r>
              <a:rPr lang="en-US" dirty="0" smtClean="0"/>
              <a:t>sub-problems </a:t>
            </a:r>
            <a:r>
              <a:rPr lang="en-US" dirty="0"/>
              <a:t>and optimal substructure</a:t>
            </a:r>
            <a:r>
              <a:rPr lang="en-US" dirty="0" smtClean="0"/>
              <a:t>. (Wikipedia)</a:t>
            </a:r>
          </a:p>
          <a:p>
            <a:r>
              <a:rPr lang="en-US" dirty="0" smtClean="0"/>
              <a:t>Solves “optimal path” problems by taking a “bottom-up” approach.</a:t>
            </a:r>
          </a:p>
          <a:p>
            <a:r>
              <a:rPr lang="en-US" dirty="0" smtClean="0"/>
              <a:t>In contrast to Divide-and-Conquer, D-&amp;-C solves a problem by breaking it down into a subset of </a:t>
            </a:r>
            <a:r>
              <a:rPr lang="en-US" b="1" i="1" dirty="0" smtClean="0"/>
              <a:t>non-overlapping</a:t>
            </a:r>
            <a:r>
              <a:rPr lang="en-US" dirty="0" smtClean="0"/>
              <a:t> sub-problems.</a:t>
            </a:r>
          </a:p>
          <a:p>
            <a:r>
              <a:rPr lang="en-US" dirty="0" smtClean="0"/>
              <a:t>Some classic examples include:</a:t>
            </a:r>
          </a:p>
          <a:p>
            <a:pPr lvl="1"/>
            <a:r>
              <a:rPr lang="en-US" dirty="0" smtClean="0"/>
              <a:t>Knapsack Problem (find max value of items with different weights given a weigh limit)</a:t>
            </a:r>
          </a:p>
          <a:p>
            <a:pPr lvl="1"/>
            <a:r>
              <a:rPr lang="en-US" dirty="0" smtClean="0"/>
              <a:t>Longest Common Sequence (given a pair of strings, the sequence of common char’s)</a:t>
            </a:r>
          </a:p>
          <a:p>
            <a:pPr lvl="1"/>
            <a:r>
              <a:rPr lang="en-US" dirty="0" smtClean="0"/>
              <a:t>Longest Increasing Subsequence (given a set of numbers, the increasing set of numbers)</a:t>
            </a:r>
          </a:p>
          <a:p>
            <a:pPr lvl="1"/>
            <a:r>
              <a:rPr lang="en-US" dirty="0" smtClean="0"/>
              <a:t>Minimum Cost Path (given a matrix with costs at each node, lowest cost from ‘a’ to ‘b’)</a:t>
            </a:r>
          </a:p>
          <a:p>
            <a:pPr lvl="1"/>
            <a:r>
              <a:rPr lang="en-US" dirty="0" smtClean="0"/>
              <a:t>Matrix Multiplication (given a set of matrices, find the lowest cost of performing multiplication)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3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Minimum Steps to Zero w/ DP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“Bottom-Up” Approach</a:t>
            </a:r>
          </a:p>
          <a:p>
            <a:pPr lvl="1"/>
            <a:r>
              <a:rPr lang="en-US" dirty="0" smtClean="0"/>
              <a:t>Start with the base case, x = 1, which is counted as zero.</a:t>
            </a:r>
          </a:p>
          <a:p>
            <a:pPr lvl="1"/>
            <a:r>
              <a:rPr lang="en-US" dirty="0" smtClean="0"/>
              <a:t>Keep increasing ‘x’ up and computing the best result in each level (iterative loop) by using results from the lower level.  </a:t>
            </a:r>
          </a:p>
          <a:p>
            <a:pPr lvl="2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1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(step at this level)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[i-1] 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(# of steps from level below)</a:t>
            </a:r>
          </a:p>
          <a:p>
            <a:pPr lvl="1"/>
            <a:r>
              <a:rPr lang="en-US" dirty="0" smtClean="0"/>
              <a:t>Using memorization, store the best result at each level as it continues to climb.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1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685800"/>
            <a:ext cx="9839408" cy="1752600"/>
          </a:xfrm>
        </p:spPr>
        <p:txBody>
          <a:bodyPr anchor="t"/>
          <a:lstStyle/>
          <a:p>
            <a:r>
              <a:rPr lang="en-US" dirty="0" smtClean="0"/>
              <a:t>White Board Q1: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604" y="2819400"/>
            <a:ext cx="9839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list of items, each item with its own weight and value, find the max possible value to store in a bag, given a weight limit ‘x’.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 in the list are not sorted.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item may only be picked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685800"/>
            <a:ext cx="9839408" cy="1752600"/>
          </a:xfrm>
        </p:spPr>
        <p:txBody>
          <a:bodyPr anchor="t"/>
          <a:lstStyle/>
          <a:p>
            <a:r>
              <a:rPr lang="en-US" dirty="0" smtClean="0"/>
              <a:t>White Board Q2: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604" y="2819400"/>
            <a:ext cx="9839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2 strings, find the length of the longest sequence present in both strings.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“ABCDEFG” and “AEDFHR” would give 3 (“AEF”)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“WAYBXC” and “YBCAG” would give 3 (“YBC”)</a:t>
            </a:r>
          </a:p>
        </p:txBody>
      </p:sp>
    </p:spTree>
    <p:extLst>
      <p:ext uri="{BB962C8B-B14F-4D97-AF65-F5344CB8AC3E}">
        <p14:creationId xmlns:p14="http://schemas.microsoft.com/office/powerpoint/2010/main" val="290362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685800"/>
            <a:ext cx="9839408" cy="1752600"/>
          </a:xfrm>
        </p:spPr>
        <p:txBody>
          <a:bodyPr anchor="t"/>
          <a:lstStyle/>
          <a:p>
            <a:r>
              <a:rPr lang="en-US" dirty="0" smtClean="0"/>
              <a:t>White Board Bonus Q: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Matrix Chain Multiplication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604" y="2819400"/>
            <a:ext cx="9839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series of matrices, find the lowest cost of operation needed to perform the multiplication.</a:t>
            </a:r>
          </a:p>
          <a:p>
            <a:endParaRPr lang="en-US" dirty="0"/>
          </a:p>
          <a:p>
            <a:r>
              <a:rPr lang="en-US" dirty="0" smtClean="0"/>
              <a:t>Matrices are represented as such: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{10, 30, 5, 60}  10x30, 30x5, 5x60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{40,20,30,10,30}  40x20, 20x30, 30x10, 10x30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Using above to do a matrix multiplication as an example: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10x30, B = 30x5, C = 5x60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(AB)C = 10x30x5 + 30x5x60 = 1500 + 3000 = 4500 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A(BC) = 30x5x60 + 10x30x60 = 27000 ops</a:t>
            </a:r>
          </a:p>
          <a:p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99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612" y="9906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End!</a:t>
            </a:r>
          </a:p>
          <a:p>
            <a:endParaRPr lang="en-US" dirty="0"/>
          </a:p>
          <a:p>
            <a:r>
              <a:rPr lang="en-US" dirty="0" smtClean="0"/>
              <a:t>This presentation and future ones are available on GitHub at: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greedy algorithm is an algorithm that follows the problem solving heuristic of making the locally optimal choice at each stage with the hope of </a:t>
            </a:r>
            <a:r>
              <a:rPr lang="en-US" dirty="0" smtClean="0"/>
              <a:t>finding </a:t>
            </a:r>
            <a:r>
              <a:rPr lang="en-US" dirty="0"/>
              <a:t>a global optimum. </a:t>
            </a:r>
            <a:r>
              <a:rPr lang="en-US" dirty="0" smtClean="0"/>
              <a:t> (Wikipedia)</a:t>
            </a:r>
          </a:p>
          <a:p>
            <a:r>
              <a:rPr lang="en-US" dirty="0" smtClean="0"/>
              <a:t>“Short-sighted” approach that in many cases will not obtain the optimal solution, but rather a short-turnaround time solution that may be good enough.</a:t>
            </a:r>
          </a:p>
          <a:p>
            <a:r>
              <a:rPr lang="en-US" dirty="0" smtClean="0"/>
              <a:t>Classic examples include:</a:t>
            </a:r>
          </a:p>
          <a:p>
            <a:pPr lvl="1"/>
            <a:r>
              <a:rPr lang="en-US" dirty="0" smtClean="0"/>
              <a:t>Interval scheduling (fit as many events in a given timeframe)</a:t>
            </a:r>
          </a:p>
          <a:p>
            <a:pPr lvl="1"/>
            <a:r>
              <a:rPr lang="en-US" dirty="0" smtClean="0"/>
              <a:t>Coin change (use the minimal amount of coins)</a:t>
            </a:r>
          </a:p>
          <a:p>
            <a:r>
              <a:rPr lang="en-US" dirty="0" smtClean="0"/>
              <a:t>Actual Usage:</a:t>
            </a:r>
          </a:p>
          <a:p>
            <a:pPr lvl="1"/>
            <a:r>
              <a:rPr lang="en-US" dirty="0" err="1"/>
              <a:t>Dijsktra’s</a:t>
            </a:r>
            <a:r>
              <a:rPr lang="en-US" dirty="0"/>
              <a:t> Shortest Path, </a:t>
            </a:r>
            <a:r>
              <a:rPr lang="en-US" dirty="0" smtClean="0"/>
              <a:t>Huffman</a:t>
            </a:r>
            <a:r>
              <a:rPr lang="en-US" dirty="0"/>
              <a:t> </a:t>
            </a:r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18623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Approach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60523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9915608" cy="914400"/>
          </a:xfrm>
        </p:spPr>
        <p:txBody>
          <a:bodyPr/>
          <a:lstStyle/>
          <a:p>
            <a:r>
              <a:rPr lang="en-US" dirty="0" smtClean="0"/>
              <a:t>Greedy Algorithm Example:  </a:t>
            </a:r>
            <a:br>
              <a:rPr lang="en-US" dirty="0" smtClean="0"/>
            </a:br>
            <a:r>
              <a:rPr lang="en-US" dirty="0" smtClean="0"/>
              <a:t>Minimum Steps to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2" y="1480656"/>
            <a:ext cx="6096000" cy="453914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Solving the Issue:</a:t>
            </a:r>
          </a:p>
          <a:p>
            <a:pPr lvl="1"/>
            <a:r>
              <a:rPr lang="en-US" dirty="0" smtClean="0"/>
              <a:t>For a given integer, of the 3 paths presented, division decreases the number more so than subtraction by 1.  Among divisions, /3 lowers the value more than /2.</a:t>
            </a:r>
          </a:p>
          <a:p>
            <a:pPr lvl="1"/>
            <a:r>
              <a:rPr lang="en-US" dirty="0" smtClean="0"/>
              <a:t>Based on the above info, it is clear the preference would be:  /3 &gt; / 2 &gt; -1, so if the integer at any point is divisible by 2 or 3, that would be the best path to take.</a:t>
            </a:r>
          </a:p>
          <a:p>
            <a:pPr lvl="1"/>
            <a:r>
              <a:rPr lang="en-US" dirty="0" smtClean="0"/>
              <a:t>If division is not possible, then decrease by 1 and keep doing so until either value hits 0, or we get to a point where division route is possible.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1524000"/>
            <a:ext cx="3581399" cy="4495800"/>
          </a:xfrm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Summary: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 positive integer ‘x’, with three possible steps: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 by 1; x –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divisible by 2, decrease by /2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divisible by 3, decrease by /3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to 0 using a few steps as possible.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Improve This Further? (Pt.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Improving from the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Algorithm’s Downfall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Algorithm’s “short-sighted” approach doesn’t always yield the optimal solution.</a:t>
            </a:r>
          </a:p>
          <a:p>
            <a:r>
              <a:rPr lang="en-US" dirty="0" smtClean="0"/>
              <a:t>In order to find the optimal solutions, all possible paths have to be evaluated to validate such path is the best.</a:t>
            </a:r>
          </a:p>
          <a:p>
            <a:r>
              <a:rPr lang="en-US" dirty="0" smtClean="0"/>
              <a:t>For such path evaluations, same paths may be evaluated multiple times as part of the sub-problem evaluation in a problem with overlapping substructure.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computing, </a:t>
            </a:r>
            <a:r>
              <a:rPr lang="en-US" dirty="0" err="1"/>
              <a:t>memoization</a:t>
            </a:r>
            <a:r>
              <a:rPr lang="en-US" dirty="0"/>
              <a:t> is an optimization technique used primarily to speed up computer programs by storing the results of expensive function calls and returning the cached result when the same inputs occur again</a:t>
            </a:r>
            <a:r>
              <a:rPr lang="en-US" dirty="0" smtClean="0"/>
              <a:t>. (Wikipedia)</a:t>
            </a:r>
          </a:p>
          <a:p>
            <a:r>
              <a:rPr lang="en-US" dirty="0" smtClean="0"/>
              <a:t>Very useful technique for “optimal solution” problems that can be solved by computing optimal substructures.</a:t>
            </a:r>
          </a:p>
          <a:p>
            <a:r>
              <a:rPr lang="en-US" dirty="0" smtClean="0"/>
              <a:t>In practice, it is also widely used in stateless programming (e.g. HTTP web programs)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8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Minimum Steps to Zero w/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record variable / object to store the best result for a given computation.</a:t>
            </a:r>
          </a:p>
          <a:p>
            <a:pPr lvl="1"/>
            <a:r>
              <a:rPr lang="en-US" dirty="0" smtClean="0"/>
              <a:t>Given integer ‘x’ and the 3 possible steps, evaluate all viable paths and subsequent viable paths.</a:t>
            </a:r>
          </a:p>
          <a:p>
            <a:pPr lvl="1"/>
            <a:r>
              <a:rPr lang="en-US" dirty="0" smtClean="0"/>
              <a:t>With each sub-path evaluation, find the lowest possible step count and store the result for that path by comparing the results and storing the lowest.</a:t>
            </a:r>
          </a:p>
          <a:p>
            <a:pPr lvl="1"/>
            <a:r>
              <a:rPr lang="en-US" dirty="0" smtClean="0"/>
              <a:t>As each level of evaluation gets computed, add up the count at each level until finally reaching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993</Words>
  <Application>Microsoft Office PowerPoint</Application>
  <PresentationFormat>Custom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Corbel</vt:lpstr>
      <vt:lpstr>Courier New</vt:lpstr>
      <vt:lpstr>Tahoma</vt:lpstr>
      <vt:lpstr>Wingdings</vt:lpstr>
      <vt:lpstr>Digital Blue Tunnel 16x9</vt:lpstr>
      <vt:lpstr>Greedy Algorithms, Memoization, &amp;  Dynamic Programming</vt:lpstr>
      <vt:lpstr>Greedy Algorithms</vt:lpstr>
      <vt:lpstr>Two Content Layout with Table</vt:lpstr>
      <vt:lpstr>Greedy Algorithm Approach</vt:lpstr>
      <vt:lpstr>Greedy Algorithm Example:   Minimum Steps to Zero</vt:lpstr>
      <vt:lpstr>Can You Improve This Further? (Pt. 1)</vt:lpstr>
      <vt:lpstr>Greedy Algorithm’s Downfall</vt:lpstr>
      <vt:lpstr>Memoization</vt:lpstr>
      <vt:lpstr> Minimum Steps to Zero w/ Memoization</vt:lpstr>
      <vt:lpstr>Can You Improve This Further? (Pt. 2)</vt:lpstr>
      <vt:lpstr>When Recursion Gets Expensive</vt:lpstr>
      <vt:lpstr>Dynamic Programming</vt:lpstr>
      <vt:lpstr> Minimum Steps to Zero w/ DP</vt:lpstr>
      <vt:lpstr>White Board Q1:  Knapsack Problem</vt:lpstr>
      <vt:lpstr>White Board Q2:  Longest Common Subsequence</vt:lpstr>
      <vt:lpstr>White Board Bonus Q:  Matrix Chain Multiplication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2015-07-12T23:28:25Z</dcterms:created>
  <dcterms:modified xsi:type="dcterms:W3CDTF">2015-07-13T07:24:14Z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