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BC5-3D48-3D3B-5254-3D915783F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BBE84-139C-8FCA-E232-FC036A0D0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A4EC-7062-CD4C-33BF-A80E6232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3420-7A4A-EFD7-6A69-10D0A5CF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3D3E-B19F-8B90-904C-7C427C6E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566F-10F9-6871-E9AF-D3DCF9E7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E4F8-E486-3F85-8766-952F4A44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89B-E92A-F2E3-920A-13FBA733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EC19-16EE-322F-7E12-E64EEE49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B347-4B53-E66F-92F5-050759C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BB4C3-09E4-0EDC-761B-4BC916DBC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58C42-D2D9-7B7E-62D2-44B65063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2854-E411-12E7-0A38-37BDEF82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FE92-6829-CFA2-1E4D-E591785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63C5-3731-5E6E-2EE7-CA866E75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961-1C6C-7316-3AB3-6FD54ECB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1F1F-C486-91F0-93CD-774BEF04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E7EE-7171-F5FD-3DD7-DC8D69DC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16CF-4DBB-27C0-0025-94C1A991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91C3-06EA-6B7C-4600-1410538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9510-9A22-C124-558C-DAA0FD2E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90E1-7C75-4E24-2625-A89C9437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1C7E-B558-EDBB-6A07-E568BC5C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F5A7-76DD-44E6-F709-D269E3B4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58D0-A4F8-2029-E2B8-86B5299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335-A52F-EAA8-DC84-790613FE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45ED-9F22-63C8-0ED0-84A157D72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D0ADC-A0AA-3476-5137-D4F8F562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870D-ED7E-29D1-7228-1A104CC4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B53A-AE25-5E69-F116-084060A9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9D0EA-B28D-A14F-F2B3-A86F3BFE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10F8-0194-EE7B-1351-5075D158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98ED-FFD9-8656-57ED-76D9E6E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3A559-2E9B-FBDD-1850-C82246150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73D63-72AA-2AA7-8DFE-066EAB477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3BBCA-0195-029C-6587-256F6051A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A26FD-4D8E-E78E-7FD3-A222FA3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69A79-FDB5-5857-C6C6-65EF234C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EF2F5-3C8B-2A06-C990-C67FF9A9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90B2-D86D-E037-EF6A-12C154B3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E2CF0-46F2-6E56-B151-2BE8AF2E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0DF8-4B24-C15C-61B3-21AF5C08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20E82-EB11-18E1-7AC1-5E2E98A4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03E7B-2890-0C15-8B69-5E0E38CA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B402-FBA2-323B-0439-27B8D6F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F1BC-60A1-C7DA-DAE5-789C64C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73A2-26A5-2FF8-63AE-64FD2774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904F-71B8-D986-582E-5DB0B6A0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BF5D-2A4E-651A-412E-E28EB86A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74ED9-2FF7-24D7-04E4-018858E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2782-41B7-AB2C-AE46-A2737005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D88E-77A1-F450-5D58-61E6BD3B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4920-4B38-8318-0B85-28F2B9A8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90A1E-488C-314E-E120-00F835954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6ED69-E036-6FCC-86E5-087D439C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5B7C-DB57-4961-2EBF-68B013F0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FBB4-DAF2-B9FC-464B-288E2722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1E09-4DDB-FC3E-8665-FE30C9A7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452FD-AFAC-71AD-A060-FB6F0958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F1CF-6863-A1EB-F520-16CB9C49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A2BC-C444-1E17-CA36-829117842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0226-0632-42E3-8E9B-AA5ACC9D6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2B48-9F6B-C4B1-7C05-F1E31EB6D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FD40-62B2-EEFE-91E5-D98441BC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82BA-03FC-4F09-8343-065E9E63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618884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50938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5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0463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64010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82637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(omit)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77464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3551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11331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452090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426582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388590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56204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388590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731382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388590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89225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618884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653319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353029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137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353029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3531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9618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64011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82638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(omit)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77465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3552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11332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2 (t: 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87836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40965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24336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57052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618884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83111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1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24336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739862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24336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900729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7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88776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138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88776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4378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4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0465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1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648589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81792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(omit)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77466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0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4399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104859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618884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98351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5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125276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40966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0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9236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58746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9236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75679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6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9236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289226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3675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138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1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23675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4378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9618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3211576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9618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191335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64858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203132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81792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(omit)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95337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528436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14438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17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12272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(omit)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1113178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26666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1927613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2832111" y="65089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01833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22662C-6F3D-E592-7522-4A6306B44B46}"/>
              </a:ext>
            </a:extLst>
          </p:cNvPr>
          <p:cNvSpPr/>
          <p:nvPr/>
        </p:nvSpPr>
        <p:spPr>
          <a:xfrm>
            <a:off x="4220639" y="95621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CC4FC-EDF7-C9FA-B03E-21FCCA77C907}"/>
              </a:ext>
            </a:extLst>
          </p:cNvPr>
          <p:cNvSpPr/>
          <p:nvPr/>
        </p:nvSpPr>
        <p:spPr>
          <a:xfrm>
            <a:off x="4220639" y="650893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137C75-85CA-B1D1-A37A-C42D7E0D8FE8}"/>
              </a:ext>
            </a:extLst>
          </p:cNvPr>
          <p:cNvSpPr/>
          <p:nvPr/>
        </p:nvSpPr>
        <p:spPr>
          <a:xfrm>
            <a:off x="4220639" y="34917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C2DF8-5FA7-E222-DE0F-02436B0ED25D}"/>
              </a:ext>
            </a:extLst>
          </p:cNvPr>
          <p:cNvSpPr txBox="1"/>
          <p:nvPr/>
        </p:nvSpPr>
        <p:spPr>
          <a:xfrm>
            <a:off x="4369257" y="1268293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(Continued from top of right stack frame)</a:t>
            </a:r>
          </a:p>
        </p:txBody>
      </p:sp>
    </p:spTree>
    <p:extLst>
      <p:ext uri="{BB962C8B-B14F-4D97-AF65-F5344CB8AC3E}">
        <p14:creationId xmlns:p14="http://schemas.microsoft.com/office/powerpoint/2010/main" val="3513802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221076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17073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5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58514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07853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9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58514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21400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51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124554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52727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124554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00140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48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189747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17920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36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2236141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078542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51996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30525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15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2236141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214009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82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287114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552676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16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287114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00987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9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3548482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170743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45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386175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07007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34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3861750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22247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58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453908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53574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75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4539083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018348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7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519948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4179214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2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552121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63548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9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536894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45765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98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5521219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787880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72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619008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5948747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303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 (t: 190)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(t: 10)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 (t: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56352" y="6190085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 (t: 1100)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89ED01-C592-BE13-D529-F87FA1A93DE0}"/>
              </a:ext>
            </a:extLst>
          </p:cNvPr>
          <p:cNvSpPr/>
          <p:nvPr/>
        </p:nvSpPr>
        <p:spPr>
          <a:xfrm>
            <a:off x="194726" y="3081278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8E0F0D-216A-76EF-5642-EF53B59F2BA1}"/>
              </a:ext>
            </a:extLst>
          </p:cNvPr>
          <p:cNvSpPr/>
          <p:nvPr/>
        </p:nvSpPr>
        <p:spPr>
          <a:xfrm>
            <a:off x="9177843" y="3674594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B6BAC-8659-97FB-461D-0A5407BCB62C}"/>
              </a:ext>
            </a:extLst>
          </p:cNvPr>
          <p:cNvSpPr/>
          <p:nvPr/>
        </p:nvSpPr>
        <p:spPr>
          <a:xfrm>
            <a:off x="9177843" y="2041412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44F79-3AEB-420D-7D8A-F89A432194A7}"/>
              </a:ext>
            </a:extLst>
          </p:cNvPr>
          <p:cNvSpPr/>
          <p:nvPr/>
        </p:nvSpPr>
        <p:spPr>
          <a:xfrm>
            <a:off x="9156694" y="381943"/>
            <a:ext cx="643474" cy="10947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609268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43D93-5272-AAAA-4B25-D5F3C6B12355}"/>
              </a:ext>
            </a:extLst>
          </p:cNvPr>
          <p:cNvSpPr/>
          <p:nvPr/>
        </p:nvSpPr>
        <p:spPr>
          <a:xfrm>
            <a:off x="3826931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939B9-5456-DE1C-5336-898D3E3CF28B}"/>
              </a:ext>
            </a:extLst>
          </p:cNvPr>
          <p:cNvSpPr/>
          <p:nvPr/>
        </p:nvSpPr>
        <p:spPr>
          <a:xfrm>
            <a:off x="3894667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181306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199831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A2C58-D48C-EBB3-5EF2-C0F889BEB9FC}"/>
              </a:ext>
            </a:extLst>
          </p:cNvPr>
          <p:cNvSpPr txBox="1"/>
          <p:nvPr/>
        </p:nvSpPr>
        <p:spPr>
          <a:xfrm>
            <a:off x="10566369" y="4216988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we run a call instruction, [</a:t>
            </a:r>
            <a:r>
              <a:rPr lang="en-US" sz="1200" dirty="0" err="1"/>
              <a:t>rsp</a:t>
            </a:r>
            <a:r>
              <a:rPr lang="en-US" sz="1200" dirty="0"/>
              <a:t>] is moved one automatically and a return pointer to the </a:t>
            </a:r>
            <a:r>
              <a:rPr lang="en-US" sz="1200" i="1" dirty="0"/>
              <a:t>next instruction</a:t>
            </a:r>
            <a:r>
              <a:rPr lang="en-US" sz="1200" dirty="0"/>
              <a:t> to be executed put at that place.</a:t>
            </a:r>
          </a:p>
        </p:txBody>
      </p:sp>
    </p:spTree>
    <p:extLst>
      <p:ext uri="{BB962C8B-B14F-4D97-AF65-F5344CB8AC3E}">
        <p14:creationId xmlns:p14="http://schemas.microsoft.com/office/powerpoint/2010/main" val="14826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317E7-BD6F-8BE8-0F18-3158EBF74CB0}"/>
              </a:ext>
            </a:extLst>
          </p:cNvPr>
          <p:cNvSpPr txBox="1"/>
          <p:nvPr/>
        </p:nvSpPr>
        <p:spPr>
          <a:xfrm>
            <a:off x="634996" y="110444"/>
            <a:ext cx="345440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... if (= num 0)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je ifelse_1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ifend_0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ifelse_1: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put temp num on stack for LHS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+ 24]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(+ num -1) stored in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now do 1-arg calling conv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... do addition on the waiting num ...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  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+ 0]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ifend_0: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0" dirty="0" err="1">
                <a:effectLst/>
                <a:latin typeface="Consolas" panose="020B0609020204030204" pitchFamily="49" charset="0"/>
              </a:rPr>
              <a:t>our_code_starts_here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sub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rax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[rsp+8],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call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sumrec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mov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[rsp+8]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16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add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rsp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0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E737-2873-22EF-E00F-2E52A118D18B}"/>
              </a:ext>
            </a:extLst>
          </p:cNvPr>
          <p:cNvSpPr/>
          <p:nvPr/>
        </p:nvSpPr>
        <p:spPr>
          <a:xfrm>
            <a:off x="7840133" y="618913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798E-93AD-0CA6-AB6C-CA3AA5AE851B}"/>
              </a:ext>
            </a:extLst>
          </p:cNvPr>
          <p:cNvSpPr/>
          <p:nvPr/>
        </p:nvSpPr>
        <p:spPr>
          <a:xfrm>
            <a:off x="7840132" y="585893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&lt;RDI&gt;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0795E-80B6-E14C-7BAA-78366A2810DB}"/>
              </a:ext>
            </a:extLst>
          </p:cNvPr>
          <p:cNvSpPr/>
          <p:nvPr/>
        </p:nvSpPr>
        <p:spPr>
          <a:xfrm>
            <a:off x="7840132" y="552902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3C2A7-A719-8ED3-A8AD-7AAF2AF8AB11}"/>
              </a:ext>
            </a:extLst>
          </p:cNvPr>
          <p:cNvSpPr/>
          <p:nvPr/>
        </p:nvSpPr>
        <p:spPr>
          <a:xfrm>
            <a:off x="7840131" y="519882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&lt;Ret.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        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68A5E-748F-134F-BE3D-0F3BF71C8B10}"/>
              </a:ext>
            </a:extLst>
          </p:cNvPr>
          <p:cNvSpPr/>
          <p:nvPr/>
        </p:nvSpPr>
        <p:spPr>
          <a:xfrm>
            <a:off x="7840131" y="487709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F2BBB-85AD-D8DB-0F9C-4FB551643A31}"/>
              </a:ext>
            </a:extLst>
          </p:cNvPr>
          <p:cNvSpPr/>
          <p:nvPr/>
        </p:nvSpPr>
        <p:spPr>
          <a:xfrm>
            <a:off x="7840130" y="454689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0001D-9E05-BA87-0A97-80CB690FEB40}"/>
              </a:ext>
            </a:extLst>
          </p:cNvPr>
          <p:cNvSpPr/>
          <p:nvPr/>
        </p:nvSpPr>
        <p:spPr>
          <a:xfrm>
            <a:off x="7840130" y="421698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2CF6F-335F-598F-147D-F0D14ED7F916}"/>
              </a:ext>
            </a:extLst>
          </p:cNvPr>
          <p:cNvSpPr/>
          <p:nvPr/>
        </p:nvSpPr>
        <p:spPr>
          <a:xfrm>
            <a:off x="7840129" y="388678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7797A-1D7C-9F7D-F533-D57EB9268622}"/>
              </a:ext>
            </a:extLst>
          </p:cNvPr>
          <p:cNvSpPr/>
          <p:nvPr/>
        </p:nvSpPr>
        <p:spPr>
          <a:xfrm>
            <a:off x="7840131" y="356505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5A68-3DF3-0291-9DFA-AD4C7C3303DA}"/>
              </a:ext>
            </a:extLst>
          </p:cNvPr>
          <p:cNvSpPr/>
          <p:nvPr/>
        </p:nvSpPr>
        <p:spPr>
          <a:xfrm>
            <a:off x="7840130" y="3234857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ED4C64-11AB-9E9E-73D6-7D1F5EB8E1A0}"/>
              </a:ext>
            </a:extLst>
          </p:cNvPr>
          <p:cNvSpPr/>
          <p:nvPr/>
        </p:nvSpPr>
        <p:spPr>
          <a:xfrm>
            <a:off x="7840130" y="290494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77B9A-2659-BC7A-ECD3-3C261B5BAFDB}"/>
              </a:ext>
            </a:extLst>
          </p:cNvPr>
          <p:cNvSpPr/>
          <p:nvPr/>
        </p:nvSpPr>
        <p:spPr>
          <a:xfrm>
            <a:off x="7840129" y="2574750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CD9D7-F486-DDB3-354E-D7FC5A23127F}"/>
              </a:ext>
            </a:extLst>
          </p:cNvPr>
          <p:cNvSpPr/>
          <p:nvPr/>
        </p:nvSpPr>
        <p:spPr>
          <a:xfrm>
            <a:off x="7840131" y="2244551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E33A3-1776-3BAF-DAC9-6CA62979BDAF}"/>
              </a:ext>
            </a:extLst>
          </p:cNvPr>
          <p:cNvSpPr/>
          <p:nvPr/>
        </p:nvSpPr>
        <p:spPr>
          <a:xfrm>
            <a:off x="7840130" y="1914352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1F291-D43E-CE42-C971-D1A3DA04CCC4}"/>
              </a:ext>
            </a:extLst>
          </p:cNvPr>
          <p:cNvSpPr/>
          <p:nvPr/>
        </p:nvSpPr>
        <p:spPr>
          <a:xfrm>
            <a:off x="7840130" y="1584444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D44D9-C499-EE8B-77EF-3D553EC3375D}"/>
              </a:ext>
            </a:extLst>
          </p:cNvPr>
          <p:cNvSpPr/>
          <p:nvPr/>
        </p:nvSpPr>
        <p:spPr>
          <a:xfrm>
            <a:off x="7840129" y="1254245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587DF-B930-085D-3753-F1CA1EDE96F3}"/>
              </a:ext>
            </a:extLst>
          </p:cNvPr>
          <p:cNvSpPr/>
          <p:nvPr/>
        </p:nvSpPr>
        <p:spPr>
          <a:xfrm>
            <a:off x="7840129" y="924046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BF2C8-3A89-D2AB-7157-6CBD273384AB}"/>
              </a:ext>
            </a:extLst>
          </p:cNvPr>
          <p:cNvSpPr/>
          <p:nvPr/>
        </p:nvSpPr>
        <p:spPr>
          <a:xfrm>
            <a:off x="7840129" y="594138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316D0-202C-63D3-A1A0-70321B2143D0}"/>
              </a:ext>
            </a:extLst>
          </p:cNvPr>
          <p:cNvSpPr/>
          <p:nvPr/>
        </p:nvSpPr>
        <p:spPr>
          <a:xfrm>
            <a:off x="7840128" y="263939"/>
            <a:ext cx="263313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BABAA1-486B-150B-97CD-86B87D03FBEB}"/>
              </a:ext>
            </a:extLst>
          </p:cNvPr>
          <p:cNvSpPr/>
          <p:nvPr/>
        </p:nvSpPr>
        <p:spPr>
          <a:xfrm>
            <a:off x="6383866" y="5181306"/>
            <a:ext cx="1388528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809737-DF56-15D0-F1D5-4D74A81F53DD}"/>
              </a:ext>
            </a:extLst>
          </p:cNvPr>
          <p:cNvSpPr/>
          <p:nvPr/>
        </p:nvSpPr>
        <p:spPr>
          <a:xfrm>
            <a:off x="194726" y="343765"/>
            <a:ext cx="474134" cy="1094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0C6D10-D713-05E4-D199-317A364F63C4}"/>
              </a:ext>
            </a:extLst>
          </p:cNvPr>
          <p:cNvSpPr/>
          <p:nvPr/>
        </p:nvSpPr>
        <p:spPr>
          <a:xfrm>
            <a:off x="4978402" y="61891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46E8-2642-240F-2C55-506BACFBC162}"/>
              </a:ext>
            </a:extLst>
          </p:cNvPr>
          <p:cNvSpPr/>
          <p:nvPr/>
        </p:nvSpPr>
        <p:spPr>
          <a:xfrm>
            <a:off x="4978402" y="5453334"/>
            <a:ext cx="1049873" cy="321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(t: 110)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655D55-13DB-9D75-4F14-FA7172A78F2C}"/>
              </a:ext>
            </a:extLst>
          </p:cNvPr>
          <p:cNvSpPr/>
          <p:nvPr/>
        </p:nvSpPr>
        <p:spPr>
          <a:xfrm>
            <a:off x="4978401" y="5080215"/>
            <a:ext cx="1049873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C00D4-50EE-8DF7-4114-C39913EA060B}"/>
              </a:ext>
            </a:extLst>
          </p:cNvPr>
          <p:cNvSpPr/>
          <p:nvPr/>
        </p:nvSpPr>
        <p:spPr>
          <a:xfrm>
            <a:off x="5046138" y="5816015"/>
            <a:ext cx="982137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rbx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35698-D323-2126-7A23-7D56B37FBF69}"/>
              </a:ext>
            </a:extLst>
          </p:cNvPr>
          <p:cNvSpPr/>
          <p:nvPr/>
        </p:nvSpPr>
        <p:spPr>
          <a:xfrm>
            <a:off x="270933" y="5635153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96F5-A462-E4B9-CBC7-F8DB1941478D}"/>
              </a:ext>
            </a:extLst>
          </p:cNvPr>
          <p:cNvSpPr/>
          <p:nvPr/>
        </p:nvSpPr>
        <p:spPr>
          <a:xfrm>
            <a:off x="9347183" y="5304955"/>
            <a:ext cx="474134" cy="1094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20454</Words>
  <Application>Microsoft Office PowerPoint</Application>
  <PresentationFormat>Widescreen</PresentationFormat>
  <Paragraphs>3788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Wang</dc:creator>
  <cp:lastModifiedBy>Edward Wang</cp:lastModifiedBy>
  <cp:revision>1</cp:revision>
  <dcterms:created xsi:type="dcterms:W3CDTF">2023-04-29T19:45:03Z</dcterms:created>
  <dcterms:modified xsi:type="dcterms:W3CDTF">2023-04-29T20:46:33Z</dcterms:modified>
</cp:coreProperties>
</file>