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CB7-235A-408D-B1A8-2240FAEFD27F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6CF7-AB43-491A-BC6D-FD0C75717F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CB7-235A-408D-B1A8-2240FAEFD27F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6CF7-AB43-491A-BC6D-FD0C75717F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7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CB7-235A-408D-B1A8-2240FAEFD27F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6CF7-AB43-491A-BC6D-FD0C75717F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7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CB7-235A-408D-B1A8-2240FAEFD27F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6CF7-AB43-491A-BC6D-FD0C75717F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2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CB7-235A-408D-B1A8-2240FAEFD27F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6CF7-AB43-491A-BC6D-FD0C75717F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4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CB7-235A-408D-B1A8-2240FAEFD27F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6CF7-AB43-491A-BC6D-FD0C75717F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7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CB7-235A-408D-B1A8-2240FAEFD27F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6CF7-AB43-491A-BC6D-FD0C75717F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4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CB7-235A-408D-B1A8-2240FAEFD27F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6CF7-AB43-491A-BC6D-FD0C75717F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7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CB7-235A-408D-B1A8-2240FAEFD27F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6CF7-AB43-491A-BC6D-FD0C75717F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5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CB7-235A-408D-B1A8-2240FAEFD27F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6CF7-AB43-491A-BC6D-FD0C75717F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F5CB7-235A-408D-B1A8-2240FAEFD27F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6CF7-AB43-491A-BC6D-FD0C75717F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0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F5CB7-235A-408D-B1A8-2240FAEFD27F}" type="datetimeFigureOut">
              <a:rPr lang="en-US" smtClean="0"/>
              <a:pPr/>
              <a:t>12/9/2015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C6CF7-AB43-491A-BC6D-FD0C75717F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1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Intergalactic United Nations	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Evan Wang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Stephan Manley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935" y="0"/>
            <a:ext cx="5614914" cy="34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Goal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411" y="1672281"/>
            <a:ext cx="10544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With this Database, we sought to create a universe through which trillions of life forms, both human and non-human could interact to advance their political and economic endeavors.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Our clients in the Intergalactic United Nations need a database to keep track of it all.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370ff5c5442d3e59abf95109cb5a24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29307" y="3030693"/>
            <a:ext cx="4746281" cy="356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5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62" y="0"/>
            <a:ext cx="984187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61" y="1345590"/>
            <a:ext cx="2321169" cy="53662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162" y="976258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 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9293" y="309491"/>
            <a:ext cx="437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Now with 10 points of data in every table!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670" y="678823"/>
            <a:ext cx="5019675" cy="2961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670" y="4009649"/>
            <a:ext cx="5593680" cy="27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5" y="1036727"/>
            <a:ext cx="9949544" cy="41120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05575" y="267286"/>
            <a:ext cx="6161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Super Important Queries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7625" y="5416062"/>
            <a:ext cx="6231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Select * from Sanctions Join </a:t>
            </a:r>
            <a:r>
              <a:rPr lang="en-US" dirty="0" err="1" smtClean="0">
                <a:solidFill>
                  <a:schemeClr val="bg1"/>
                </a:solidFill>
              </a:rPr>
              <a:t>SanctionEnforcer</a:t>
            </a:r>
            <a:r>
              <a:rPr lang="en-US" dirty="0" smtClean="0">
                <a:solidFill>
                  <a:schemeClr val="bg1"/>
                </a:solidFill>
              </a:rPr>
              <a:t> using(</a:t>
            </a:r>
            <a:r>
              <a:rPr lang="en-US" dirty="0" err="1" smtClean="0">
                <a:solidFill>
                  <a:schemeClr val="bg1"/>
                </a:solidFill>
              </a:rPr>
              <a:t>SanctionId</a:t>
            </a:r>
            <a:r>
              <a:rPr lang="en-US" dirty="0" smtClean="0">
                <a:solidFill>
                  <a:schemeClr val="bg1"/>
                </a:solidFill>
              </a:rPr>
              <a:t>);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Shows information about Sanctions imposed and by which races.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1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160"/>
            <a:ext cx="10037741" cy="26869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805421"/>
            <a:ext cx="796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Shows information about military ships and their captains.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8123" y="379828"/>
            <a:ext cx="575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 Military Information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225" y="3220323"/>
            <a:ext cx="5671775" cy="383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4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1" y="1661160"/>
            <a:ext cx="9154771" cy="35563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1858" y="379828"/>
            <a:ext cx="436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Some Economic Information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910" y="5739619"/>
            <a:ext cx="444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Shows the profit being made by each route.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42" y="1967719"/>
            <a:ext cx="4953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 Used PHP Because….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PHP is a common  web-based application that is used with many databases.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It’s versatile and easy to use once learned.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Neither of us knew how to use it.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56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 had difficulties…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Learning a new language in a short amount of time.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We had a lot of data, and entered over 240 entries by hand.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Keeping data when going backward through the database.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Shaping the Sanction and Trade branches properly.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65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197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Intergalactic United Nations </vt:lpstr>
      <vt:lpstr>The Goal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Used PHP Because….</vt:lpstr>
      <vt:lpstr>We had difficulties…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Intergalactic United Nations </dc:title>
  <dc:creator>Stephan Manley</dc:creator>
  <cp:lastModifiedBy>mistix@comcast.net</cp:lastModifiedBy>
  <cp:revision>11</cp:revision>
  <dcterms:created xsi:type="dcterms:W3CDTF">2015-12-09T00:45:32Z</dcterms:created>
  <dcterms:modified xsi:type="dcterms:W3CDTF">2015-12-10T06:05:00Z</dcterms:modified>
</cp:coreProperties>
</file>