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Letter Data Mining</a:t>
            </a:r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 Processing Data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Standard Deviation method </a:t>
            </a:r>
            <a:r>
              <a:rPr lang="en" sz="1800">
                <a:solidFill>
                  <a:srgbClr val="000000"/>
                </a:solidFill>
              </a:rPr>
              <a:t>removes</a:t>
            </a:r>
            <a:r>
              <a:rPr lang="en" sz="1800">
                <a:solidFill>
                  <a:srgbClr val="000000"/>
                </a:solidFill>
              </a:rPr>
              <a:t> outliers &gt;3 SD’s above or below mean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used Boxplots to verify that Outliers are removed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Data does has noise automatically eliminated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Data Models Used to Build Tree</a:t>
            </a:r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895350" y="1990050"/>
            <a:ext cx="77916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model, the Gradient Boosting Classifier, Random Forest, Logistic Regression, and K-Neighbors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classify using Grid Search to determine the best parameters and best scores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Random Forest using Grid-Search and Cross Validation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evaluate the best model, Random Forest, using a Confusion Matrix.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Feature Characteristics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most important feature is xedge which tells the user the </a:t>
            </a:r>
            <a:r>
              <a:rPr lang="en" sz="1800">
                <a:solidFill>
                  <a:srgbClr val="000000"/>
                </a:solidFill>
              </a:rPr>
              <a:t>horizontal</a:t>
            </a:r>
            <a:r>
              <a:rPr lang="en" sz="1800">
                <a:solidFill>
                  <a:srgbClr val="000000"/>
                </a:solidFill>
              </a:rPr>
              <a:t> length in pixels.  </a:t>
            </a: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Very similar to the yedge that tells the user the vertical length in pixels. 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These are the most important features as they are the most defining characteristics of a letter.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Visualization Methods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Plotly, Seaborn, Bokeh, and MatPlotLib packages were used to make plots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Our Bokeh and Plotly plots are interactive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data is best described by the Bokeh plot because it is the most concise and meaningful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What We Learned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became familiar with the patterns of letters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learned how to implement algorithms that are often used to describe data and extract meaning from large data sets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learned how to best structure our data to be used 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gained skills in utilizing various visualization libraries and discovered new methods of visualizing classification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Future Applications of Our Data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Our data could be used to develop handwriting recognition software which is commonly used in the tech and automotive industries</a:t>
            </a:r>
          </a:p>
          <a:p>
            <a:pPr indent="-342900" lvl="0" marL="4572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Using our research, report, and presentation companies could assess the applicability of our data to their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