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74479A1-5103-485B-A558-BD7CD70B54FF}" v="69" dt="2025-10-30T20:11:07.6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Baverstock" userId="23c6f2f832f1bd8b" providerId="LiveId" clId="{BE527FA6-06A1-4CD3-8AD2-9B95755D5B09}"/>
    <pc:docChg chg="undo custSel addSld modSld">
      <pc:chgData name="Arthur Baverstock" userId="23c6f2f832f1bd8b" providerId="LiveId" clId="{BE527FA6-06A1-4CD3-8AD2-9B95755D5B09}" dt="2025-10-30T20:13:43.369" v="4433" actId="20577"/>
      <pc:docMkLst>
        <pc:docMk/>
      </pc:docMkLst>
      <pc:sldChg chg="addSp delSp modSp mod">
        <pc:chgData name="Arthur Baverstock" userId="23c6f2f832f1bd8b" providerId="LiveId" clId="{BE527FA6-06A1-4CD3-8AD2-9B95755D5B09}" dt="2025-10-30T19:01:44.813" v="1" actId="478"/>
        <pc:sldMkLst>
          <pc:docMk/>
          <pc:sldMk cId="2550287776" sldId="256"/>
        </pc:sldMkLst>
        <pc:graphicFrameChg chg="add del mod">
          <ac:chgData name="Arthur Baverstock" userId="23c6f2f832f1bd8b" providerId="LiveId" clId="{BE527FA6-06A1-4CD3-8AD2-9B95755D5B09}" dt="2025-10-30T19:01:44.813" v="1" actId="478"/>
          <ac:graphicFrameMkLst>
            <pc:docMk/>
            <pc:sldMk cId="2550287776" sldId="256"/>
            <ac:graphicFrameMk id="3" creationId="{0E20FBE5-38EC-4FE6-68AB-5C80C0EF05B0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20:06:54.381" v="3984" actId="20577"/>
        <pc:sldMkLst>
          <pc:docMk/>
          <pc:sldMk cId="1609493559" sldId="257"/>
        </pc:sldMkLst>
        <pc:spChg chg="mod">
          <ac:chgData name="Arthur Baverstock" userId="23c6f2f832f1bd8b" providerId="LiveId" clId="{BE527FA6-06A1-4CD3-8AD2-9B95755D5B09}" dt="2025-10-30T19:03:22.896" v="55" actId="20577"/>
          <ac:spMkLst>
            <pc:docMk/>
            <pc:sldMk cId="1609493559" sldId="257"/>
            <ac:spMk id="2" creationId="{3FEDA7D6-B8A7-795E-F74E-784C27E6B50B}"/>
          </ac:spMkLst>
        </pc:spChg>
        <pc:spChg chg="add del mod">
          <ac:chgData name="Arthur Baverstock" userId="23c6f2f832f1bd8b" providerId="LiveId" clId="{BE527FA6-06A1-4CD3-8AD2-9B95755D5B09}" dt="2025-10-30T19:20:44.571" v="544" actId="478"/>
          <ac:spMkLst>
            <pc:docMk/>
            <pc:sldMk cId="1609493559" sldId="257"/>
            <ac:spMk id="7" creationId="{721DFEB5-CC83-FAA9-ABD5-8BB57492849D}"/>
          </ac:spMkLst>
        </pc:spChg>
        <pc:spChg chg="add mod">
          <ac:chgData name="Arthur Baverstock" userId="23c6f2f832f1bd8b" providerId="LiveId" clId="{BE527FA6-06A1-4CD3-8AD2-9B95755D5B09}" dt="2025-10-30T20:06:54.381" v="3984" actId="20577"/>
          <ac:spMkLst>
            <pc:docMk/>
            <pc:sldMk cId="1609493559" sldId="257"/>
            <ac:spMk id="8" creationId="{051DFB7B-EAC6-2FD2-BA56-07309C116982}"/>
          </ac:spMkLst>
        </pc:spChg>
        <pc:graphicFrameChg chg="add mod">
          <ac:chgData name="Arthur Baverstock" userId="23c6f2f832f1bd8b" providerId="LiveId" clId="{BE527FA6-06A1-4CD3-8AD2-9B95755D5B09}" dt="2025-10-30T19:06:33.787" v="127" actId="1076"/>
          <ac:graphicFrameMkLst>
            <pc:docMk/>
            <pc:sldMk cId="1609493559" sldId="257"/>
            <ac:graphicFrameMk id="3" creationId="{7CC27F65-5CFB-186F-2126-D7940C539561}"/>
          </ac:graphicFrameMkLst>
        </pc:graphicFrameChg>
        <pc:graphicFrameChg chg="add mod">
          <ac:chgData name="Arthur Baverstock" userId="23c6f2f832f1bd8b" providerId="LiveId" clId="{BE527FA6-06A1-4CD3-8AD2-9B95755D5B09}" dt="2025-10-30T19:05:41.035" v="110" actId="1076"/>
          <ac:graphicFrameMkLst>
            <pc:docMk/>
            <pc:sldMk cId="1609493559" sldId="257"/>
            <ac:graphicFrameMk id="4" creationId="{32F60A81-C6D7-790D-B282-955667B13262}"/>
          </ac:graphicFrameMkLst>
        </pc:graphicFrameChg>
        <pc:graphicFrameChg chg="add mod">
          <ac:chgData name="Arthur Baverstock" userId="23c6f2f832f1bd8b" providerId="LiveId" clId="{BE527FA6-06A1-4CD3-8AD2-9B95755D5B09}" dt="2025-10-30T19:06:23.598" v="125" actId="1076"/>
          <ac:graphicFrameMkLst>
            <pc:docMk/>
            <pc:sldMk cId="1609493559" sldId="257"/>
            <ac:graphicFrameMk id="5" creationId="{55EFD106-BD7B-DCCE-3692-9F712E461653}"/>
          </ac:graphicFrameMkLst>
        </pc:graphicFrameChg>
        <pc:graphicFrameChg chg="add mod">
          <ac:chgData name="Arthur Baverstock" userId="23c6f2f832f1bd8b" providerId="LiveId" clId="{BE527FA6-06A1-4CD3-8AD2-9B95755D5B09}" dt="2025-10-30T19:06:26.387" v="126" actId="14100"/>
          <ac:graphicFrameMkLst>
            <pc:docMk/>
            <pc:sldMk cId="1609493559" sldId="257"/>
            <ac:graphicFrameMk id="6" creationId="{7F984D75-D4C1-B104-9405-AF90F48EDE6E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50:21.359" v="3422" actId="20577"/>
        <pc:sldMkLst>
          <pc:docMk/>
          <pc:sldMk cId="3493755695" sldId="258"/>
        </pc:sldMkLst>
        <pc:spChg chg="mod">
          <ac:chgData name="Arthur Baverstock" userId="23c6f2f832f1bd8b" providerId="LiveId" clId="{BE527FA6-06A1-4CD3-8AD2-9B95755D5B09}" dt="2025-10-30T19:47:18.386" v="2997" actId="20577"/>
          <ac:spMkLst>
            <pc:docMk/>
            <pc:sldMk cId="3493755695" sldId="258"/>
            <ac:spMk id="2" creationId="{DB16E77F-E608-436D-B20E-D72A2A1322CB}"/>
          </ac:spMkLst>
        </pc:spChg>
        <pc:spChg chg="add mod">
          <ac:chgData name="Arthur Baverstock" userId="23c6f2f832f1bd8b" providerId="LiveId" clId="{BE527FA6-06A1-4CD3-8AD2-9B95755D5B09}" dt="2025-10-30T19:50:21.359" v="3422" actId="20577"/>
          <ac:spMkLst>
            <pc:docMk/>
            <pc:sldMk cId="3493755695" sldId="258"/>
            <ac:spMk id="8" creationId="{51D399CA-1F86-8658-DB00-2A3DA8AB5480}"/>
          </ac:spMkLst>
        </pc:spChg>
        <pc:graphicFrameChg chg="add mod">
          <ac:chgData name="Arthur Baverstock" userId="23c6f2f832f1bd8b" providerId="LiveId" clId="{BE527FA6-06A1-4CD3-8AD2-9B95755D5B09}" dt="2025-10-30T19:09:13.554" v="182" actId="1076"/>
          <ac:graphicFrameMkLst>
            <pc:docMk/>
            <pc:sldMk cId="3493755695" sldId="258"/>
            <ac:graphicFrameMk id="3" creationId="{25069B12-72AF-DB7F-B8E9-1FDB0132FEA5}"/>
          </ac:graphicFrameMkLst>
        </pc:graphicFrameChg>
        <pc:graphicFrameChg chg="add mod">
          <ac:chgData name="Arthur Baverstock" userId="23c6f2f832f1bd8b" providerId="LiveId" clId="{BE527FA6-06A1-4CD3-8AD2-9B95755D5B09}" dt="2025-10-30T19:07:50.569" v="166" actId="1076"/>
          <ac:graphicFrameMkLst>
            <pc:docMk/>
            <pc:sldMk cId="3493755695" sldId="258"/>
            <ac:graphicFrameMk id="4" creationId="{BE059D29-4471-1D2E-B345-2AADC641073F}"/>
          </ac:graphicFrameMkLst>
        </pc:graphicFrameChg>
        <pc:graphicFrameChg chg="add mod">
          <ac:chgData name="Arthur Baverstock" userId="23c6f2f832f1bd8b" providerId="LiveId" clId="{BE527FA6-06A1-4CD3-8AD2-9B95755D5B09}" dt="2025-10-30T19:08:56.545" v="181" actId="1076"/>
          <ac:graphicFrameMkLst>
            <pc:docMk/>
            <pc:sldMk cId="3493755695" sldId="258"/>
            <ac:graphicFrameMk id="5" creationId="{9D72DB19-0679-466B-B635-6157179E316A}"/>
          </ac:graphicFrameMkLst>
        </pc:graphicFrameChg>
        <pc:graphicFrameChg chg="add mod">
          <ac:chgData name="Arthur Baverstock" userId="23c6f2f832f1bd8b" providerId="LiveId" clId="{BE527FA6-06A1-4CD3-8AD2-9B95755D5B09}" dt="2025-10-30T19:08:43.131" v="178" actId="14100"/>
          <ac:graphicFrameMkLst>
            <pc:docMk/>
            <pc:sldMk cId="3493755695" sldId="258"/>
            <ac:graphicFrameMk id="6" creationId="{30674B94-D172-4BE6-90F6-00E68AE8F6D2}"/>
          </ac:graphicFrameMkLst>
        </pc:graphicFrameChg>
        <pc:graphicFrameChg chg="add mod">
          <ac:chgData name="Arthur Baverstock" userId="23c6f2f832f1bd8b" providerId="LiveId" clId="{BE527FA6-06A1-4CD3-8AD2-9B95755D5B09}" dt="2025-10-30T19:08:48.710" v="180" actId="1076"/>
          <ac:graphicFrameMkLst>
            <pc:docMk/>
            <pc:sldMk cId="3493755695" sldId="258"/>
            <ac:graphicFrameMk id="7" creationId="{1A624BF2-1F45-4695-85BB-22047CD3767B}"/>
          </ac:graphicFrameMkLst>
        </pc:graphicFrameChg>
      </pc:sldChg>
      <pc:sldChg chg="addSp modSp mod">
        <pc:chgData name="Arthur Baverstock" userId="23c6f2f832f1bd8b" providerId="LiveId" clId="{BE527FA6-06A1-4CD3-8AD2-9B95755D5B09}" dt="2025-10-30T19:47:35.379" v="3009" actId="20577"/>
        <pc:sldMkLst>
          <pc:docMk/>
          <pc:sldMk cId="3138615018" sldId="259"/>
        </pc:sldMkLst>
        <pc:spChg chg="mod">
          <ac:chgData name="Arthur Baverstock" userId="23c6f2f832f1bd8b" providerId="LiveId" clId="{BE527FA6-06A1-4CD3-8AD2-9B95755D5B09}" dt="2025-10-30T19:47:35.379" v="3009" actId="20577"/>
          <ac:spMkLst>
            <pc:docMk/>
            <pc:sldMk cId="3138615018" sldId="259"/>
            <ac:spMk id="2" creationId="{D00571DA-1626-46EF-FC75-21B93F52DB28}"/>
          </ac:spMkLst>
        </pc:spChg>
        <pc:spChg chg="add mod">
          <ac:chgData name="Arthur Baverstock" userId="23c6f2f832f1bd8b" providerId="LiveId" clId="{BE527FA6-06A1-4CD3-8AD2-9B95755D5B09}" dt="2025-10-30T19:45:44.730" v="2907" actId="20577"/>
          <ac:spMkLst>
            <pc:docMk/>
            <pc:sldMk cId="3138615018" sldId="259"/>
            <ac:spMk id="6" creationId="{E664EBDD-5245-1C03-5326-38A94DB0F30A}"/>
          </ac:spMkLst>
        </pc:spChg>
        <pc:graphicFrameChg chg="add mod">
          <ac:chgData name="Arthur Baverstock" userId="23c6f2f832f1bd8b" providerId="LiveId" clId="{BE527FA6-06A1-4CD3-8AD2-9B95755D5B09}" dt="2025-10-30T19:42:42.427" v="2508" actId="1076"/>
          <ac:graphicFrameMkLst>
            <pc:docMk/>
            <pc:sldMk cId="3138615018" sldId="259"/>
            <ac:graphicFrameMk id="3" creationId="{013676E9-4523-F49A-7413-36977FBCCD5A}"/>
          </ac:graphicFrameMkLst>
        </pc:graphicFrameChg>
        <pc:graphicFrameChg chg="add mod">
          <ac:chgData name="Arthur Baverstock" userId="23c6f2f832f1bd8b" providerId="LiveId" clId="{BE527FA6-06A1-4CD3-8AD2-9B95755D5B09}" dt="2025-10-30T19:09:58.063" v="190" actId="1076"/>
          <ac:graphicFrameMkLst>
            <pc:docMk/>
            <pc:sldMk cId="3138615018" sldId="259"/>
            <ac:graphicFrameMk id="4" creationId="{3F2D5296-2F4D-06FD-7058-9A91A5837567}"/>
          </ac:graphicFrameMkLst>
        </pc:graphicFrameChg>
        <pc:graphicFrameChg chg="add mod">
          <ac:chgData name="Arthur Baverstock" userId="23c6f2f832f1bd8b" providerId="LiveId" clId="{BE527FA6-06A1-4CD3-8AD2-9B95755D5B09}" dt="2025-10-30T19:43:10.601" v="2526" actId="20577"/>
          <ac:graphicFrameMkLst>
            <pc:docMk/>
            <pc:sldMk cId="3138615018" sldId="259"/>
            <ac:graphicFrameMk id="5" creationId="{08B9B7D5-8AFF-41A2-872D-12B6E97F648C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42:09.578" v="2479" actId="1076"/>
        <pc:sldMkLst>
          <pc:docMk/>
          <pc:sldMk cId="2759313632" sldId="260"/>
        </pc:sldMkLst>
        <pc:spChg chg="mod">
          <ac:chgData name="Arthur Baverstock" userId="23c6f2f832f1bd8b" providerId="LiveId" clId="{BE527FA6-06A1-4CD3-8AD2-9B95755D5B09}" dt="2025-10-30T19:03:40.280" v="88" actId="20577"/>
          <ac:spMkLst>
            <pc:docMk/>
            <pc:sldMk cId="2759313632" sldId="260"/>
            <ac:spMk id="2" creationId="{2AFDB261-ADEE-2966-715F-D637A46C6B94}"/>
          </ac:spMkLst>
        </pc:spChg>
        <pc:spChg chg="add del mod">
          <ac:chgData name="Arthur Baverstock" userId="23c6f2f832f1bd8b" providerId="LiveId" clId="{BE527FA6-06A1-4CD3-8AD2-9B95755D5B09}" dt="2025-10-30T19:35:44.308" v="1652"/>
          <ac:spMkLst>
            <pc:docMk/>
            <pc:sldMk cId="2759313632" sldId="260"/>
            <ac:spMk id="6" creationId="{535FF862-C035-A764-37E9-AA2B21E77E11}"/>
          </ac:spMkLst>
        </pc:spChg>
        <pc:spChg chg="add mod">
          <ac:chgData name="Arthur Baverstock" userId="23c6f2f832f1bd8b" providerId="LiveId" clId="{BE527FA6-06A1-4CD3-8AD2-9B95755D5B09}" dt="2025-10-30T19:42:09.578" v="2479" actId="1076"/>
          <ac:spMkLst>
            <pc:docMk/>
            <pc:sldMk cId="2759313632" sldId="260"/>
            <ac:spMk id="7" creationId="{32172DA9-FA96-36FB-A366-654C6A2554CA}"/>
          </ac:spMkLst>
        </pc:spChg>
        <pc:graphicFrameChg chg="add mod">
          <ac:chgData name="Arthur Baverstock" userId="23c6f2f832f1bd8b" providerId="LiveId" clId="{BE527FA6-06A1-4CD3-8AD2-9B95755D5B09}" dt="2025-10-30T19:36:51.469" v="1666" actId="1076"/>
          <ac:graphicFrameMkLst>
            <pc:docMk/>
            <pc:sldMk cId="2759313632" sldId="260"/>
            <ac:graphicFrameMk id="3" creationId="{E007B0C1-4CDB-4A89-F992-528725A8F21C}"/>
          </ac:graphicFrameMkLst>
        </pc:graphicFrameChg>
        <pc:graphicFrameChg chg="add mod">
          <ac:chgData name="Arthur Baverstock" userId="23c6f2f832f1bd8b" providerId="LiveId" clId="{BE527FA6-06A1-4CD3-8AD2-9B95755D5B09}" dt="2025-10-30T19:36:39.792" v="1663" actId="1076"/>
          <ac:graphicFrameMkLst>
            <pc:docMk/>
            <pc:sldMk cId="2759313632" sldId="260"/>
            <ac:graphicFrameMk id="4" creationId="{FABEB0A2-FB1A-A5C2-CC78-F03E1026344A}"/>
          </ac:graphicFrameMkLst>
        </pc:graphicFrameChg>
        <pc:graphicFrameChg chg="add mod">
          <ac:chgData name="Arthur Baverstock" userId="23c6f2f832f1bd8b" providerId="LiveId" clId="{BE527FA6-06A1-4CD3-8AD2-9B95755D5B09}" dt="2025-10-30T19:36:48.183" v="1665" actId="1076"/>
          <ac:graphicFrameMkLst>
            <pc:docMk/>
            <pc:sldMk cId="2759313632" sldId="260"/>
            <ac:graphicFrameMk id="5" creationId="{E5190D5B-B74B-C969-7266-569AFCC1CE17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6:31.445" v="1661" actId="1076"/>
        <pc:sldMkLst>
          <pc:docMk/>
          <pc:sldMk cId="1547708629" sldId="261"/>
        </pc:sldMkLst>
        <pc:spChg chg="mod">
          <ac:chgData name="Arthur Baverstock" userId="23c6f2f832f1bd8b" providerId="LiveId" clId="{BE527FA6-06A1-4CD3-8AD2-9B95755D5B09}" dt="2025-10-30T19:03:53.557" v="102" actId="20577"/>
          <ac:spMkLst>
            <pc:docMk/>
            <pc:sldMk cId="1547708629" sldId="261"/>
            <ac:spMk id="2" creationId="{68794A92-162A-2F75-F7BB-750C73E26E55}"/>
          </ac:spMkLst>
        </pc:spChg>
        <pc:spChg chg="add mod">
          <ac:chgData name="Arthur Baverstock" userId="23c6f2f832f1bd8b" providerId="LiveId" clId="{BE527FA6-06A1-4CD3-8AD2-9B95755D5B09}" dt="2025-10-30T19:36:26.985" v="1660" actId="1076"/>
          <ac:spMkLst>
            <pc:docMk/>
            <pc:sldMk cId="1547708629" sldId="261"/>
            <ac:spMk id="7" creationId="{3DFB4A8B-2427-C0DE-D453-64F30A104992}"/>
          </ac:spMkLst>
        </pc:spChg>
        <pc:graphicFrameChg chg="add mod modGraphic">
          <ac:chgData name="Arthur Baverstock" userId="23c6f2f832f1bd8b" providerId="LiveId" clId="{BE527FA6-06A1-4CD3-8AD2-9B95755D5B09}" dt="2025-10-30T19:31:53.298" v="1312" actId="1076"/>
          <ac:graphicFrameMkLst>
            <pc:docMk/>
            <pc:sldMk cId="1547708629" sldId="261"/>
            <ac:graphicFrameMk id="3" creationId="{980AFF08-E05F-F1DE-C9DD-9FD102908A90}"/>
          </ac:graphicFrameMkLst>
        </pc:graphicFrameChg>
        <pc:graphicFrameChg chg="add mod">
          <ac:chgData name="Arthur Baverstock" userId="23c6f2f832f1bd8b" providerId="LiveId" clId="{BE527FA6-06A1-4CD3-8AD2-9B95755D5B09}" dt="2025-10-30T19:31:55.525" v="1313" actId="1076"/>
          <ac:graphicFrameMkLst>
            <pc:docMk/>
            <pc:sldMk cId="1547708629" sldId="261"/>
            <ac:graphicFrameMk id="4" creationId="{C382D18C-29E1-DDEE-789E-53D24671DC92}"/>
          </ac:graphicFrameMkLst>
        </pc:graphicFrameChg>
        <pc:graphicFrameChg chg="add del mod">
          <ac:chgData name="Arthur Baverstock" userId="23c6f2f832f1bd8b" providerId="LiveId" clId="{BE527FA6-06A1-4CD3-8AD2-9B95755D5B09}" dt="2025-10-30T19:12:20.697" v="207" actId="478"/>
          <ac:graphicFrameMkLst>
            <pc:docMk/>
            <pc:sldMk cId="1547708629" sldId="261"/>
            <ac:graphicFrameMk id="5" creationId="{918CC6D4-9D97-9F67-D303-A1BFB10D4241}"/>
          </ac:graphicFrameMkLst>
        </pc:graphicFrameChg>
        <pc:graphicFrameChg chg="add mod">
          <ac:chgData name="Arthur Baverstock" userId="23c6f2f832f1bd8b" providerId="LiveId" clId="{BE527FA6-06A1-4CD3-8AD2-9B95755D5B09}" dt="2025-10-30T19:36:31.445" v="1661" actId="1076"/>
          <ac:graphicFrameMkLst>
            <pc:docMk/>
            <pc:sldMk cId="1547708629" sldId="261"/>
            <ac:graphicFrameMk id="6" creationId="{731A524F-471E-5B9B-6F70-0D157993B8EB}"/>
          </ac:graphicFrameMkLst>
        </pc:graphicFrameChg>
      </pc:sldChg>
      <pc:sldChg chg="addSp delSp modSp mod">
        <pc:chgData name="Arthur Baverstock" userId="23c6f2f832f1bd8b" providerId="LiveId" clId="{BE527FA6-06A1-4CD3-8AD2-9B95755D5B09}" dt="2025-10-30T19:30:47.891" v="1248" actId="20577"/>
        <pc:sldMkLst>
          <pc:docMk/>
          <pc:sldMk cId="635670533" sldId="262"/>
        </pc:sldMkLst>
        <pc:spChg chg="mod">
          <ac:chgData name="Arthur Baverstock" userId="23c6f2f832f1bd8b" providerId="LiveId" clId="{BE527FA6-06A1-4CD3-8AD2-9B95755D5B09}" dt="2025-10-30T19:17:50.832" v="385" actId="20577"/>
          <ac:spMkLst>
            <pc:docMk/>
            <pc:sldMk cId="635670533" sldId="262"/>
            <ac:spMk id="2" creationId="{2BDCFE47-8D4C-C68F-2BAE-2EBE554AE6B5}"/>
          </ac:spMkLst>
        </pc:spChg>
        <pc:spChg chg="add mod">
          <ac:chgData name="Arthur Baverstock" userId="23c6f2f832f1bd8b" providerId="LiveId" clId="{BE527FA6-06A1-4CD3-8AD2-9B95755D5B09}" dt="2025-10-30T19:30:47.891" v="1248" actId="20577"/>
          <ac:spMkLst>
            <pc:docMk/>
            <pc:sldMk cId="635670533" sldId="262"/>
            <ac:spMk id="11" creationId="{A6899CC4-DCC9-9112-47AD-F0FD76357689}"/>
          </ac:spMkLst>
        </pc:spChg>
        <pc:graphicFrameChg chg="add mod">
          <ac:chgData name="Arthur Baverstock" userId="23c6f2f832f1bd8b" providerId="LiveId" clId="{BE527FA6-06A1-4CD3-8AD2-9B95755D5B09}" dt="2025-10-30T19:15:47.761" v="280" actId="1076"/>
          <ac:graphicFrameMkLst>
            <pc:docMk/>
            <pc:sldMk cId="635670533" sldId="262"/>
            <ac:graphicFrameMk id="3" creationId="{F6BE9BBE-F8B7-D65B-C576-1B98E0C2E1B0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15:18.087" v="271" actId="1076"/>
          <ac:graphicFrameMkLst>
            <pc:docMk/>
            <pc:sldMk cId="635670533" sldId="262"/>
            <ac:graphicFrameMk id="4" creationId="{7C46D8C8-0202-3537-7105-F6F58712A469}"/>
          </ac:graphicFrameMkLst>
        </pc:graphicFrameChg>
        <pc:graphicFrameChg chg="add mod">
          <ac:chgData name="Arthur Baverstock" userId="23c6f2f832f1bd8b" providerId="LiveId" clId="{BE527FA6-06A1-4CD3-8AD2-9B95755D5B09}" dt="2025-10-30T19:15:15.421" v="270" actId="1076"/>
          <ac:graphicFrameMkLst>
            <pc:docMk/>
            <pc:sldMk cId="635670533" sldId="262"/>
            <ac:graphicFrameMk id="5" creationId="{0EB56E9D-BE75-B5CE-3182-6C400A6625E9}"/>
          </ac:graphicFrameMkLst>
        </pc:graphicFrameChg>
        <pc:graphicFrameChg chg="add del mod">
          <ac:chgData name="Arthur Baverstock" userId="23c6f2f832f1bd8b" providerId="LiveId" clId="{BE527FA6-06A1-4CD3-8AD2-9B95755D5B09}" dt="2025-10-30T19:17:33.908" v="371" actId="21"/>
          <ac:graphicFrameMkLst>
            <pc:docMk/>
            <pc:sldMk cId="635670533" sldId="262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4:54.617" v="265" actId="21"/>
          <ac:graphicFrameMkLst>
            <pc:docMk/>
            <pc:sldMk cId="635670533" sldId="262"/>
            <ac:graphicFrameMk id="7" creationId="{94168AE6-44F2-71FA-AB1F-7C000720EB91}"/>
          </ac:graphicFrameMkLst>
        </pc:graphicFrameChg>
        <pc:graphicFrameChg chg="add del mod">
          <ac:chgData name="Arthur Baverstock" userId="23c6f2f832f1bd8b" providerId="LiveId" clId="{BE527FA6-06A1-4CD3-8AD2-9B95755D5B09}" dt="2025-10-30T19:14:48.455" v="263" actId="21"/>
          <ac:graphicFrameMkLst>
            <pc:docMk/>
            <pc:sldMk cId="635670533" sldId="262"/>
            <ac:graphicFrameMk id="8" creationId="{277724FA-1869-9800-6F4A-366F5D4FBBD3}"/>
          </ac:graphicFrameMkLst>
        </pc:graphicFrameChg>
        <pc:graphicFrameChg chg="add del mod">
          <ac:chgData name="Arthur Baverstock" userId="23c6f2f832f1bd8b" providerId="LiveId" clId="{BE527FA6-06A1-4CD3-8AD2-9B95755D5B09}" dt="2025-10-30T19:15:24.553" v="273" actId="21"/>
          <ac:graphicFrameMkLst>
            <pc:docMk/>
            <pc:sldMk cId="635670533" sldId="262"/>
            <ac:graphicFrameMk id="9" creationId="{B1C0D854-B853-AA54-0A25-BEA002F87220}"/>
          </ac:graphicFrameMkLst>
        </pc:graphicFrameChg>
        <pc:graphicFrameChg chg="add del mod">
          <ac:chgData name="Arthur Baverstock" userId="23c6f2f832f1bd8b" providerId="LiveId" clId="{BE527FA6-06A1-4CD3-8AD2-9B95755D5B09}" dt="2025-10-30T19:15:49.718" v="281" actId="21"/>
          <ac:graphicFrameMkLst>
            <pc:docMk/>
            <pc:sldMk cId="635670533" sldId="262"/>
            <ac:graphicFrameMk id="10" creationId="{7F2557D4-B200-A309-FEA6-80721283F2DF}"/>
          </ac:graphicFrameMkLst>
        </pc:graphicFrameChg>
        <pc:graphicFrameChg chg="add mod">
          <ac:chgData name="Arthur Baverstock" userId="23c6f2f832f1bd8b" providerId="LiveId" clId="{BE527FA6-06A1-4CD3-8AD2-9B95755D5B09}" dt="2025-10-30T19:17:42.610" v="375" actId="1076"/>
          <ac:graphicFrameMkLst>
            <pc:docMk/>
            <pc:sldMk cId="635670533" sldId="262"/>
            <ac:graphicFrameMk id="12" creationId="{94168AE6-44F2-71FA-AB1F-7C000720EB91}"/>
          </ac:graphicFrameMkLst>
        </pc:graphicFrameChg>
      </pc:sldChg>
      <pc:sldChg chg="addSp delSp modSp new mod">
        <pc:chgData name="Arthur Baverstock" userId="23c6f2f832f1bd8b" providerId="LiveId" clId="{BE527FA6-06A1-4CD3-8AD2-9B95755D5B09}" dt="2025-10-30T19:36:06.545" v="1655" actId="1076"/>
        <pc:sldMkLst>
          <pc:docMk/>
          <pc:sldMk cId="3729675424" sldId="263"/>
        </pc:sldMkLst>
        <pc:spChg chg="mod">
          <ac:chgData name="Arthur Baverstock" userId="23c6f2f832f1bd8b" providerId="LiveId" clId="{BE527FA6-06A1-4CD3-8AD2-9B95755D5B09}" dt="2025-10-30T19:36:01.381" v="1653" actId="1076"/>
          <ac:spMkLst>
            <pc:docMk/>
            <pc:sldMk cId="3729675424" sldId="263"/>
            <ac:spMk id="2" creationId="{EC7DEF65-847B-53D6-B1E1-B7787E0B0D3A}"/>
          </ac:spMkLst>
        </pc:spChg>
        <pc:spChg chg="del">
          <ac:chgData name="Arthur Baverstock" userId="23c6f2f832f1bd8b" providerId="LiveId" clId="{BE527FA6-06A1-4CD3-8AD2-9B95755D5B09}" dt="2025-10-30T19:14:39.075" v="260" actId="478"/>
          <ac:spMkLst>
            <pc:docMk/>
            <pc:sldMk cId="3729675424" sldId="263"/>
            <ac:spMk id="3" creationId="{4E06D23C-AC17-BF0F-9AD3-595BA9C6FCCF}"/>
          </ac:spMkLst>
        </pc:spChg>
        <pc:spChg chg="add mod">
          <ac:chgData name="Arthur Baverstock" userId="23c6f2f832f1bd8b" providerId="LiveId" clId="{BE527FA6-06A1-4CD3-8AD2-9B95755D5B09}" dt="2025-10-30T19:29:34.613" v="1156" actId="14100"/>
          <ac:spMkLst>
            <pc:docMk/>
            <pc:sldMk cId="3729675424" sldId="263"/>
            <ac:spMk id="4" creationId="{C44034FD-8C55-908F-4F13-10877714C801}"/>
          </ac:spMkLst>
        </pc:spChg>
        <pc:graphicFrameChg chg="add mod modGraphic">
          <ac:chgData name="Arthur Baverstock" userId="23c6f2f832f1bd8b" providerId="LiveId" clId="{BE527FA6-06A1-4CD3-8AD2-9B95755D5B09}" dt="2025-10-30T19:23:02.979" v="613" actId="1076"/>
          <ac:graphicFrameMkLst>
            <pc:docMk/>
            <pc:sldMk cId="3729675424" sldId="263"/>
            <ac:graphicFrameMk id="6" creationId="{09C9FA06-D45B-2038-55F3-395C8FCE10F6}"/>
          </ac:graphicFrameMkLst>
        </pc:graphicFrameChg>
        <pc:graphicFrameChg chg="add del mod">
          <ac:chgData name="Arthur Baverstock" userId="23c6f2f832f1bd8b" providerId="LiveId" clId="{BE527FA6-06A1-4CD3-8AD2-9B95755D5B09}" dt="2025-10-30T19:17:38.170" v="373" actId="21"/>
          <ac:graphicFrameMkLst>
            <pc:docMk/>
            <pc:sldMk cId="3729675424" sldId="263"/>
            <ac:graphicFrameMk id="7" creationId="{94168AE6-44F2-71FA-AB1F-7C000720EB91}"/>
          </ac:graphicFrameMkLst>
        </pc:graphicFrameChg>
        <pc:graphicFrameChg chg="add mod modGraphic">
          <ac:chgData name="Arthur Baverstock" userId="23c6f2f832f1bd8b" providerId="LiveId" clId="{BE527FA6-06A1-4CD3-8AD2-9B95755D5B09}" dt="2025-10-30T19:23:05.546" v="614" actId="1076"/>
          <ac:graphicFrameMkLst>
            <pc:docMk/>
            <pc:sldMk cId="3729675424" sldId="263"/>
            <ac:graphicFrameMk id="8" creationId="{277724FA-1869-9800-6F4A-366F5D4FBBD3}"/>
          </ac:graphicFrameMkLst>
        </pc:graphicFrameChg>
        <pc:graphicFrameChg chg="add mod">
          <ac:chgData name="Arthur Baverstock" userId="23c6f2f832f1bd8b" providerId="LiveId" clId="{BE527FA6-06A1-4CD3-8AD2-9B95755D5B09}" dt="2025-10-30T19:36:03.865" v="1654" actId="1076"/>
          <ac:graphicFrameMkLst>
            <pc:docMk/>
            <pc:sldMk cId="3729675424" sldId="263"/>
            <ac:graphicFrameMk id="9" creationId="{B1C0D854-B853-AA54-0A25-BEA002F87220}"/>
          </ac:graphicFrameMkLst>
        </pc:graphicFrameChg>
        <pc:graphicFrameChg chg="add mod">
          <ac:chgData name="Arthur Baverstock" userId="23c6f2f832f1bd8b" providerId="LiveId" clId="{BE527FA6-06A1-4CD3-8AD2-9B95755D5B09}" dt="2025-10-30T19:36:06.545" v="1655" actId="1076"/>
          <ac:graphicFrameMkLst>
            <pc:docMk/>
            <pc:sldMk cId="3729675424" sldId="263"/>
            <ac:graphicFrameMk id="10" creationId="{7F2557D4-B200-A309-FEA6-80721283F2DF}"/>
          </ac:graphicFrameMkLst>
        </pc:graphicFrameChg>
      </pc:sldChg>
      <pc:sldChg chg="modSp new mod">
        <pc:chgData name="Arthur Baverstock" userId="23c6f2f832f1bd8b" providerId="LiveId" clId="{BE527FA6-06A1-4CD3-8AD2-9B95755D5B09}" dt="2025-10-30T20:13:43.369" v="4433" actId="20577"/>
        <pc:sldMkLst>
          <pc:docMk/>
          <pc:sldMk cId="1311798017" sldId="264"/>
        </pc:sldMkLst>
        <pc:spChg chg="mod">
          <ac:chgData name="Arthur Baverstock" userId="23c6f2f832f1bd8b" providerId="LiveId" clId="{BE527FA6-06A1-4CD3-8AD2-9B95755D5B09}" dt="2025-10-30T20:07:03.230" v="3995" actId="20577"/>
          <ac:spMkLst>
            <pc:docMk/>
            <pc:sldMk cId="1311798017" sldId="264"/>
            <ac:spMk id="2" creationId="{B515EB51-42AB-2721-8698-02599AE09386}"/>
          </ac:spMkLst>
        </pc:spChg>
        <pc:spChg chg="mod">
          <ac:chgData name="Arthur Baverstock" userId="23c6f2f832f1bd8b" providerId="LiveId" clId="{BE527FA6-06A1-4CD3-8AD2-9B95755D5B09}" dt="2025-10-30T20:13:43.369" v="4433" actId="20577"/>
          <ac:spMkLst>
            <pc:docMk/>
            <pc:sldMk cId="1311798017" sldId="264"/>
            <ac:spMk id="3" creationId="{75B0A682-9CDD-D6BA-6528-6FE4972417C7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23c6f2f832f1bd8b/Documents/Arthurs%20stuff/University/CIUK%202025%20cluster%20challenge/HPL%20git/CIUK-Cluster-Challenge-2025-EPCC/HPLResults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Time</a:t>
            </a:r>
            <a:r>
              <a:rPr lang="en-GB" baseline="0" dirty="0"/>
              <a:t> to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N'!$I$13:$I$20</c:f>
              <c:numCache>
                <c:formatCode>General</c:formatCode>
                <c:ptCount val="8"/>
                <c:pt idx="0">
                  <c:v>971.76</c:v>
                </c:pt>
                <c:pt idx="1">
                  <c:v>1184.5</c:v>
                </c:pt>
                <c:pt idx="2">
                  <c:v>1808.94</c:v>
                </c:pt>
                <c:pt idx="3">
                  <c:v>2135.08</c:v>
                </c:pt>
                <c:pt idx="4">
                  <c:v>2236.67</c:v>
                </c:pt>
                <c:pt idx="5">
                  <c:v>2893.93</c:v>
                </c:pt>
                <c:pt idx="6" formatCode="0.00">
                  <c:v>3108.28</c:v>
                </c:pt>
                <c:pt idx="7">
                  <c:v>3197.1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E56-40AB-82CA-58323235A6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37010992"/>
        <c:axId val="1637009552"/>
      </c:scatterChart>
      <c:valAx>
        <c:axId val="16370109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09552"/>
        <c:crosses val="autoZero"/>
        <c:crossBetween val="midCat"/>
      </c:valAx>
      <c:valAx>
        <c:axId val="16370095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701099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each solving HPL of max safe N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'Max Safe N'!$B$13:$B$20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'Max Safe N'!$M$13:$M$20</c:f>
              <c:numCache>
                <c:formatCode>General</c:formatCode>
                <c:ptCount val="8"/>
                <c:pt idx="0">
                  <c:v>4.8685029330033913</c:v>
                </c:pt>
                <c:pt idx="1">
                  <c:v>4.4977574053493656</c:v>
                </c:pt>
                <c:pt idx="2">
                  <c:v>3.8443187096122262</c:v>
                </c:pt>
                <c:pt idx="3">
                  <c:v>4.2552531699300937</c:v>
                </c:pt>
                <c:pt idx="4">
                  <c:v>4.1656420994355079</c:v>
                </c:pt>
                <c:pt idx="5">
                  <c:v>4.2071318176772445</c:v>
                </c:pt>
                <c:pt idx="6">
                  <c:v>4.3252887041771624</c:v>
                </c:pt>
                <c:pt idx="7">
                  <c:v>4.3140654611639739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7047-42C8-83E8-F66AE7617C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3201296"/>
        <c:axId val="463202736"/>
      </c:scatterChart>
      <c:valAx>
        <c:axId val="463201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2736"/>
        <c:crosses val="autoZero"/>
        <c:crossBetween val="midCat"/>
      </c:valAx>
      <c:valAx>
        <c:axId val="463202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32012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energy consumed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record'!$N$39:$N$46</c:f>
              <c:numCache>
                <c:formatCode>General</c:formatCode>
                <c:ptCount val="8"/>
                <c:pt idx="0">
                  <c:v>5943.5</c:v>
                </c:pt>
                <c:pt idx="1">
                  <c:v>10748</c:v>
                </c:pt>
                <c:pt idx="2">
                  <c:v>12333</c:v>
                </c:pt>
                <c:pt idx="3">
                  <c:v>14259</c:v>
                </c:pt>
                <c:pt idx="4">
                  <c:v>14947</c:v>
                </c:pt>
                <c:pt idx="5">
                  <c:v>16032</c:v>
                </c:pt>
                <c:pt idx="6">
                  <c:v>16799</c:v>
                </c:pt>
                <c:pt idx="7">
                  <c:v>17367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207D-4BF0-8DF8-87A3AED021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6102271"/>
        <c:axId val="1396105151"/>
      </c:scatterChart>
      <c:valAx>
        <c:axId val="139610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5151"/>
        <c:crosses val="autoZero"/>
        <c:crossBetween val="midCat"/>
      </c:valAx>
      <c:valAx>
        <c:axId val="13961051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610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Efficiency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record'!$Q$39:$Q$46</c:f>
              <c:numCache>
                <c:formatCode>General</c:formatCode>
                <c:ptCount val="8"/>
                <c:pt idx="0">
                  <c:v>0.65806167615749489</c:v>
                </c:pt>
                <c:pt idx="1">
                  <c:v>2.190134903853266</c:v>
                </c:pt>
                <c:pt idx="2">
                  <c:v>3.040646399083363</c:v>
                </c:pt>
                <c:pt idx="3">
                  <c:v>3.5515403753812524</c:v>
                </c:pt>
                <c:pt idx="4">
                  <c:v>3.7642125422312578</c:v>
                </c:pt>
                <c:pt idx="5">
                  <c:v>3.9627490235977554</c:v>
                </c:pt>
                <c:pt idx="6">
                  <c:v>4.3122140068823942</c:v>
                </c:pt>
                <c:pt idx="7">
                  <c:v>4.3606020013198448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9343-40BB-AB90-4F4846AC9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7972799"/>
        <c:axId val="1397972319"/>
      </c:scatterChart>
      <c:valAx>
        <c:axId val="139797279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319"/>
        <c:crosses val="autoZero"/>
        <c:crossBetween val="midCat"/>
      </c:valAx>
      <c:valAx>
        <c:axId val="1397972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7972799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size N</a:t>
            </a:r>
            <a:r>
              <a:rPr lang="en-GB" baseline="0"/>
              <a:t> against Time</a:t>
            </a:r>
          </a:p>
        </c:rich>
      </c:tx>
      <c:layout>
        <c:manualLayout>
          <c:xMode val="edge"/>
          <c:yMode val="edge"/>
          <c:x val="0.27612845385067603"/>
          <c:y val="4.16667801741477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'https://d.docs.live.net/23c6f2f832f1bd8b/Documents/Arthurs stuff/University/CIUK 2025 cluster challenge/HPL git/CIUK-Cluster-Challenge-2025-EPCC/[original data format.xlsx]original data record'!$J$39:$J$46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record'!$M$39:$M$46</c:f>
              <c:numCache>
                <c:formatCode>General</c:formatCode>
                <c:ptCount val="8"/>
                <c:pt idx="0">
                  <c:v>18.16</c:v>
                </c:pt>
                <c:pt idx="1">
                  <c:v>79.89</c:v>
                </c:pt>
                <c:pt idx="2">
                  <c:v>234.97</c:v>
                </c:pt>
                <c:pt idx="3">
                  <c:v>481.73</c:v>
                </c:pt>
                <c:pt idx="4">
                  <c:v>897.55</c:v>
                </c:pt>
                <c:pt idx="5">
                  <c:v>1446</c:v>
                </c:pt>
                <c:pt idx="6">
                  <c:v>2191.44</c:v>
                </c:pt>
                <c:pt idx="7">
                  <c:v>3164.05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CD7-4AA9-B2F1-DFEABC16F7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046895"/>
        <c:axId val="1394048335"/>
      </c:scatterChart>
      <c:valAx>
        <c:axId val="13940468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8335"/>
        <c:crosses val="autoZero"/>
        <c:crossBetween val="midCat"/>
      </c:valAx>
      <c:valAx>
        <c:axId val="139404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9404689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 dirty="0"/>
              <a:t>efficiency</a:t>
            </a:r>
            <a:r>
              <a:rPr lang="en-GB" baseline="0" dirty="0"/>
              <a:t> of n nodes when N = 153600</a:t>
            </a:r>
            <a:endParaRPr lang="en-GB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9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5-4008-A040-DF6A32C61D96}"/>
              </c:ext>
            </c:extLst>
          </c:dPt>
          <c:dPt>
            <c:idx val="10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5-4008-A040-DF6A32C61D96}"/>
              </c:ext>
            </c:extLst>
          </c:dPt>
          <c:dPt>
            <c:idx val="11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E7C5-4008-A040-DF6A32C61D96}"/>
              </c:ext>
            </c:extLst>
          </c:dPt>
          <c:dPt>
            <c:idx val="12"/>
            <c:marker>
              <c:symbol val="circle"/>
              <c:size val="5"/>
              <c:spPr>
                <a:solidFill>
                  <a:schemeClr val="accent1"/>
                </a:solidFill>
                <a:ln w="9525">
                  <a:solidFill>
                    <a:srgbClr val="FFC000"/>
                  </a:solidFill>
                </a:ln>
                <a:effectLst/>
              </c:spPr>
            </c:marker>
            <c:bubble3D val="0"/>
            <c:spPr>
              <a:ln w="19050" cap="rnd">
                <a:solidFill>
                  <a:srgbClr val="FFC000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E7C5-4008-A040-DF6A32C61D96}"/>
              </c:ext>
            </c:extLst>
          </c:dPt>
          <c:xVal>
            <c:numRef>
              <c:f>'https://d.docs.live.net/23c6f2f832f1bd8b/Documents/Arthurs stuff/University/CIUK 2025 cluster challenge/HPL git/CIUK-Cluster-Challenge-2025-EPCC/[original data format.xlsx]original data record'!$I$53:$I$65</c:f>
              <c:numCache>
                <c:formatCode>General</c:formatCode>
                <c:ptCount val="1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9">
                  <c:v>5</c:v>
                </c:pt>
                <c:pt idx="10">
                  <c:v>6</c:v>
                </c:pt>
                <c:pt idx="11">
                  <c:v>7</c:v>
                </c:pt>
                <c:pt idx="12">
                  <c:v>8</c:v>
                </c:pt>
              </c:numCache>
            </c:numRef>
          </c:xVal>
          <c:yVal>
            <c:numRef>
              <c:f>'https://d.docs.live.net/23c6f2f832f1bd8b/Documents/Arthurs stuff/University/CIUK 2025 cluster challenge/HPL git/CIUK-Cluster-Challenge-2025-EPCC/[original data format.xlsx]original data record'!$Q$53:$Q$65</c:f>
              <c:numCache>
                <c:formatCode>General</c:formatCode>
                <c:ptCount val="13"/>
                <c:pt idx="0">
                  <c:v>4.919075284492922</c:v>
                </c:pt>
                <c:pt idx="1">
                  <c:v>3.8571719352696241</c:v>
                </c:pt>
                <c:pt idx="2">
                  <c:v>3.8540777521121008</c:v>
                </c:pt>
                <c:pt idx="3">
                  <c:v>3.5963927453905078</c:v>
                </c:pt>
                <c:pt idx="4">
                  <c:v>3.4820371614123178</c:v>
                </c:pt>
                <c:pt idx="5">
                  <c:v>3.044600733717878</c:v>
                </c:pt>
                <c:pt idx="6">
                  <c:v>3.1488171441754615</c:v>
                </c:pt>
                <c:pt idx="7">
                  <c:v>3.0412817669125607</c:v>
                </c:pt>
                <c:pt idx="9">
                  <c:v>3.3743330349024463</c:v>
                </c:pt>
                <c:pt idx="10">
                  <c:v>3.3258462806982281</c:v>
                </c:pt>
                <c:pt idx="11">
                  <c:v>2.9461774949634885</c:v>
                </c:pt>
                <c:pt idx="12">
                  <c:v>2.7882890144590324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E7C5-4008-A040-DF6A32C61D9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55390847"/>
        <c:axId val="1455395647"/>
      </c:scatterChart>
      <c:valAx>
        <c:axId val="145539084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5647"/>
        <c:crosses val="autoZero"/>
        <c:crossBetween val="midCat"/>
      </c:valAx>
      <c:valAx>
        <c:axId val="1455395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553908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</a:t>
            </a:r>
            <a:r>
              <a:rPr lang="en-GB" baseline="0"/>
              <a:t> for N Tasks Per Node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>
        <c:manualLayout>
          <c:layoutTarget val="inner"/>
          <c:xMode val="edge"/>
          <c:yMode val="edge"/>
          <c:x val="7.2219816272965878E-2"/>
          <c:y val="0.18097222222222226"/>
          <c:w val="0.89444685039370075"/>
          <c:h val="0.72125801983085447"/>
        </c:manualLayout>
      </c:layout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NtasksPerNode!$B$12:$B$18</c:f>
              <c:numCache>
                <c:formatCode>General</c:formatCode>
                <c:ptCount val="7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</c:numCache>
            </c:numRef>
          </c:cat>
          <c:val>
            <c:numRef>
              <c:f>NtasksPerNode!$I$12:$I$18</c:f>
              <c:numCache>
                <c:formatCode>General</c:formatCode>
                <c:ptCount val="7"/>
                <c:pt idx="0">
                  <c:v>2.7878610694422004</c:v>
                </c:pt>
                <c:pt idx="1">
                  <c:v>2.3566534449778036</c:v>
                </c:pt>
                <c:pt idx="2">
                  <c:v>1.733794477380685</c:v>
                </c:pt>
                <c:pt idx="3">
                  <c:v>1.0981782348336844</c:v>
                </c:pt>
                <c:pt idx="4">
                  <c:v>0.81649747961300112</c:v>
                </c:pt>
                <c:pt idx="5">
                  <c:v>0.46924103157538999</c:v>
                </c:pt>
                <c:pt idx="6">
                  <c:v>0.24812563845227625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492-4E35-AFD6-97F8025430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024313023"/>
        <c:axId val="2024329823"/>
      </c:barChart>
      <c:catAx>
        <c:axId val="20243130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29823"/>
        <c:crosses val="autoZero"/>
        <c:auto val="1"/>
        <c:lblAlgn val="ctr"/>
        <c:lblOffset val="100"/>
        <c:noMultiLvlLbl val="0"/>
      </c:catAx>
      <c:valAx>
        <c:axId val="202432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43130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from P</a:t>
            </a:r>
            <a:r>
              <a:rPr lang="en-GB" baseline="0"/>
              <a:t> Q  configurations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GB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'P Q Configurations'!$D$13:$D$20</c:f>
              <c:strCache>
                <c:ptCount val="8"/>
                <c:pt idx="0">
                  <c:v>(1, 128)</c:v>
                </c:pt>
                <c:pt idx="1">
                  <c:v>(2, 64)</c:v>
                </c:pt>
                <c:pt idx="2">
                  <c:v>(4, 32)</c:v>
                </c:pt>
                <c:pt idx="3">
                  <c:v>(8, 16)</c:v>
                </c:pt>
                <c:pt idx="4">
                  <c:v>(16, 8)</c:v>
                </c:pt>
                <c:pt idx="5">
                  <c:v>(32, 4)</c:v>
                </c:pt>
                <c:pt idx="6">
                  <c:v>(64, 2)</c:v>
                </c:pt>
                <c:pt idx="7">
                  <c:v>(128, 1)</c:v>
                </c:pt>
              </c:strCache>
            </c:strRef>
          </c:cat>
          <c:val>
            <c:numRef>
              <c:f>'P Q Configurations'!$I$13:$I$20</c:f>
              <c:numCache>
                <c:formatCode>General</c:formatCode>
                <c:ptCount val="8"/>
                <c:pt idx="0">
                  <c:v>3.1732593329493692</c:v>
                </c:pt>
                <c:pt idx="1">
                  <c:v>3.7140086406685233</c:v>
                </c:pt>
                <c:pt idx="2">
                  <c:v>3.8356997037079661</c:v>
                </c:pt>
                <c:pt idx="3">
                  <c:v>4.2474070704560951</c:v>
                </c:pt>
                <c:pt idx="4">
                  <c:v>4.3315586914855606</c:v>
                </c:pt>
                <c:pt idx="5">
                  <c:v>3.8823450189551654</c:v>
                </c:pt>
                <c:pt idx="6">
                  <c:v>3.3865997084207482</c:v>
                </c:pt>
                <c:pt idx="7">
                  <c:v>2.4679000869935406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E7-4E56-BA53-4BADCA7648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35721904"/>
        <c:axId val="635722384"/>
      </c:barChart>
      <c:catAx>
        <c:axId val="6357219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2384"/>
        <c:crosses val="autoZero"/>
        <c:auto val="1"/>
        <c:lblAlgn val="ctr"/>
        <c:lblOffset val="100"/>
        <c:noMultiLvlLbl val="0"/>
      </c:catAx>
      <c:valAx>
        <c:axId val="6357223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57219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Efficiency for each Optimisation Layouts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'Optimisation Flags'!$Q$12:$Q$16</c:f>
              <c:strCache>
                <c:ptCount val="5"/>
                <c:pt idx="0">
                  <c:v>mpicc</c:v>
                </c:pt>
                <c:pt idx="1">
                  <c:v>mpicc_O3</c:v>
                </c:pt>
                <c:pt idx="2">
                  <c:v>cc_O3</c:v>
                </c:pt>
                <c:pt idx="3">
                  <c:v>mpicc_O3_hfp3</c:v>
                </c:pt>
                <c:pt idx="4">
                  <c:v>cc_O3_hfp3</c:v>
                </c:pt>
              </c:strCache>
            </c:strRef>
          </c:cat>
          <c:val>
            <c:numRef>
              <c:f>'Optimisation Flags'!$R$12:$R$16</c:f>
              <c:numCache>
                <c:formatCode>General</c:formatCode>
                <c:ptCount val="5"/>
                <c:pt idx="0">
                  <c:v>2.8608973291316659</c:v>
                </c:pt>
                <c:pt idx="1">
                  <c:v>2.826959610003156</c:v>
                </c:pt>
                <c:pt idx="2">
                  <c:v>2.8165466136893418</c:v>
                </c:pt>
                <c:pt idx="3">
                  <c:v>2.7613835389928285</c:v>
                </c:pt>
                <c:pt idx="4">
                  <c:v>2.8074711385523723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4A5-4082-BE8F-F28BB4EE93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0585903"/>
        <c:axId val="910584943"/>
      </c:barChart>
      <c:catAx>
        <c:axId val="910585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4943"/>
        <c:crosses val="autoZero"/>
        <c:auto val="1"/>
        <c:lblAlgn val="ctr"/>
        <c:lblOffset val="100"/>
        <c:noMultiLvlLbl val="0"/>
      </c:catAx>
      <c:valAx>
        <c:axId val="910584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105859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5F6F6-4828-2910-BD27-DFADDCB00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DC242-B46F-C361-6633-56C5021F6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97E-4978-E448-AFFE-6B320BB4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1EF086-4640-D951-B4C1-9AF8052D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5D15A-4859-4A7A-0BF7-52673FB5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462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17CF1-209C-6CD8-34A3-0D7E687A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6DC7B-B6E0-6E59-E1CF-5A2BFF287E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A5E87-3E54-97F7-256E-BE5AC1D1D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C2110-AFC5-5EFC-0919-5368123D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6E01E-2087-1B3E-8E63-61926DD9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62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BF8AE-2181-A25B-7766-B9C3CF37E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4BD2C-6FE9-5A7F-2D22-EEE25426C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4F9B8-0AF2-EEE7-B02E-0745ACC56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E0426-8497-2329-5AB0-6770AC9B3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57AE8-7C83-03F5-A01C-A48DF7453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72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DCF6-98A7-7D2B-1730-C63A2D9B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827A4-7CBB-F587-5F35-D8B1D3B55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9810-78DE-7B26-85CB-23927346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A05D5-6D4E-7DD7-5D68-946487C2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B3B3A-EFC6-0043-EAB1-A72519C9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12698-D56F-D3ED-A56D-DE66445D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9C9AC-9A9F-359F-13CE-EF7B681CA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EADA8-CA42-E4F7-11D5-25BF5740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707C-0529-7BF0-12B1-B3551447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484B9-D8EA-0E62-B3FE-40F959E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2975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C6FC7-5F3A-E0C1-65AB-96B7341C1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F5C89-ECB8-B9AC-51DD-655FFBFD8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228A5-8A23-F2AD-FDD4-25844DF98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85F78-854E-E9CE-A38F-B9AF7E308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06F163-4AC2-F6C1-4D33-6562DA1A7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F80F-144D-1319-7B99-1B96E47B6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2039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168-1C8F-1981-7A30-33F89FB82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89AA6-06A9-6AED-6BC0-9F625314C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59AB00-5EBE-6381-DC84-469D32FC2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F3B5B2-CBA0-D216-5F17-08AC0971D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DDF65-39AC-2CD3-74A6-F1D1B242D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DAFE55-49F7-505F-8F96-9BF093302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ADE645-956D-D167-7B81-DDD6B42E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E444C-F05C-95E1-0466-23C5F9AE8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1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A373-CF21-3AD8-25D2-1193F5FA2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B825A6-EE73-65F7-9892-4B3E31429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8AEF11-33FD-6B6C-771A-5EB13B24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92E966-5032-C120-76B5-8B6E35C3D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883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628FB5-6D9A-3C46-ADAA-8D89DAB2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801176-659A-C4ED-45B4-D51297C09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1BC0-1824-1DFD-4F66-6DA74982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62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C84A6-A94C-7867-1E49-643A6AD46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79890-10D6-2FE5-4891-5EAF901ED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3CEE92-2419-D2E5-E9B9-2FD57E6891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C3972-0D97-89E5-8F14-AF1E2F573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3554E5-EE66-28F8-EBEA-F4BC8CB07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08CD9E-0389-1D29-CABB-9B47A889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6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F4CF8-43DA-5F02-1333-268A51381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33B02-DAE3-02E6-93E6-D97668F2EE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FA2EC-26BD-E67E-A2C3-49FFFC84F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015FF5-E13F-4EF3-782A-5FCA11B3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5A13B-37B7-057C-452D-05E03F7D9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8008A-AB22-BCB0-B331-CD36358C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82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6A991B-39B4-1FF5-5583-3FAEEDB60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22BF2-26E9-4318-253E-FD4F98289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A5DFA-3EFD-6432-4547-61C79E4792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311EF-311D-45CB-AD75-C86FA7330B72}" type="datetimeFigureOut">
              <a:rPr lang="en-GB" smtClean="0"/>
              <a:t>30/10/2025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CFF2C-336B-742F-FC2F-1AA1E7DAD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94D62-97CD-F728-4871-6739C487A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75F407-2826-4FAC-8B0F-1C02C4278A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381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C3DE1-6C32-92BC-F107-2FC19FCDE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401178" cy="1527349"/>
          </a:xfrm>
        </p:spPr>
        <p:txBody>
          <a:bodyPr/>
          <a:lstStyle/>
          <a:p>
            <a:r>
              <a:rPr lang="en-GB" dirty="0"/>
              <a:t>HPL-2.3</a:t>
            </a:r>
          </a:p>
        </p:txBody>
      </p:sp>
    </p:spTree>
    <p:extLst>
      <p:ext uri="{BB962C8B-B14F-4D97-AF65-F5344CB8AC3E}">
        <p14:creationId xmlns:p14="http://schemas.microsoft.com/office/powerpoint/2010/main" val="255028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A7D6-B8A7-795E-F74E-784C27E6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Finding Maximum Safe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CC27F65-5CFB-186F-2126-D7940C5395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295625"/>
              </p:ext>
            </p:extLst>
          </p:nvPr>
        </p:nvGraphicFramePr>
        <p:xfrm>
          <a:off x="9389806" y="3429000"/>
          <a:ext cx="17780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01627605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4288651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419358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16653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.-O3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29815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safety cooeficient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1065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592849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RoundTo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100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46078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F60A81-C6D7-790D-B282-955667B13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29550"/>
              </p:ext>
            </p:extLst>
          </p:nvPr>
        </p:nvGraphicFramePr>
        <p:xfrm>
          <a:off x="838200" y="4874477"/>
          <a:ext cx="10515600" cy="16183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43619">
                  <a:extLst>
                    <a:ext uri="{9D8B030D-6E8A-4147-A177-3AD203B41FA5}">
                      <a16:colId xmlns:a16="http://schemas.microsoft.com/office/drawing/2014/main" val="1009058072"/>
                    </a:ext>
                  </a:extLst>
                </a:gridCol>
                <a:gridCol w="544497">
                  <a:extLst>
                    <a:ext uri="{9D8B030D-6E8A-4147-A177-3AD203B41FA5}">
                      <a16:colId xmlns:a16="http://schemas.microsoft.com/office/drawing/2014/main" val="707713460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1641186624"/>
                    </a:ext>
                  </a:extLst>
                </a:gridCol>
                <a:gridCol w="669278">
                  <a:extLst>
                    <a:ext uri="{9D8B030D-6E8A-4147-A177-3AD203B41FA5}">
                      <a16:colId xmlns:a16="http://schemas.microsoft.com/office/drawing/2014/main" val="3942347438"/>
                    </a:ext>
                  </a:extLst>
                </a:gridCol>
                <a:gridCol w="862120">
                  <a:extLst>
                    <a:ext uri="{9D8B030D-6E8A-4147-A177-3AD203B41FA5}">
                      <a16:colId xmlns:a16="http://schemas.microsoft.com/office/drawing/2014/main" val="1797808014"/>
                    </a:ext>
                  </a:extLst>
                </a:gridCol>
                <a:gridCol w="952870">
                  <a:extLst>
                    <a:ext uri="{9D8B030D-6E8A-4147-A177-3AD203B41FA5}">
                      <a16:colId xmlns:a16="http://schemas.microsoft.com/office/drawing/2014/main" val="2473026846"/>
                    </a:ext>
                  </a:extLst>
                </a:gridCol>
                <a:gridCol w="657934">
                  <a:extLst>
                    <a:ext uri="{9D8B030D-6E8A-4147-A177-3AD203B41FA5}">
                      <a16:colId xmlns:a16="http://schemas.microsoft.com/office/drawing/2014/main" val="4136348054"/>
                    </a:ext>
                  </a:extLst>
                </a:gridCol>
                <a:gridCol w="737340">
                  <a:extLst>
                    <a:ext uri="{9D8B030D-6E8A-4147-A177-3AD203B41FA5}">
                      <a16:colId xmlns:a16="http://schemas.microsoft.com/office/drawing/2014/main" val="320756118"/>
                    </a:ext>
                  </a:extLst>
                </a:gridCol>
                <a:gridCol w="623903">
                  <a:extLst>
                    <a:ext uri="{9D8B030D-6E8A-4147-A177-3AD203B41FA5}">
                      <a16:colId xmlns:a16="http://schemas.microsoft.com/office/drawing/2014/main" val="1224562314"/>
                    </a:ext>
                  </a:extLst>
                </a:gridCol>
                <a:gridCol w="691965">
                  <a:extLst>
                    <a:ext uri="{9D8B030D-6E8A-4147-A177-3AD203B41FA5}">
                      <a16:colId xmlns:a16="http://schemas.microsoft.com/office/drawing/2014/main" val="54841960"/>
                    </a:ext>
                  </a:extLst>
                </a:gridCol>
                <a:gridCol w="828089">
                  <a:extLst>
                    <a:ext uri="{9D8B030D-6E8A-4147-A177-3AD203B41FA5}">
                      <a16:colId xmlns:a16="http://schemas.microsoft.com/office/drawing/2014/main" val="988030564"/>
                    </a:ext>
                  </a:extLst>
                </a:gridCol>
                <a:gridCol w="975557">
                  <a:extLst>
                    <a:ext uri="{9D8B030D-6E8A-4147-A177-3AD203B41FA5}">
                      <a16:colId xmlns:a16="http://schemas.microsoft.com/office/drawing/2014/main" val="2520650295"/>
                    </a:ext>
                  </a:extLst>
                </a:gridCol>
                <a:gridCol w="1259150">
                  <a:extLst>
                    <a:ext uri="{9D8B030D-6E8A-4147-A177-3AD203B41FA5}">
                      <a16:colId xmlns:a16="http://schemas.microsoft.com/office/drawing/2014/main" val="2077119154"/>
                    </a:ext>
                  </a:extLst>
                </a:gridCol>
              </a:tblGrid>
              <a:tr h="16334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ID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Nodes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Cores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Memory (B)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Max N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Rounded to NB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Q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Time (s)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GFLOPS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Joules (J)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Power (W)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Efficiency (GFLOPS/W)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81358691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11325287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2.56E+11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153600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971.76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2486.2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496249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510.6703301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4.868502933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806032674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11325302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5.12E+11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226274.17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204800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1184.5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4834.7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1273235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1074.913466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4.497757405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347677590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7.68E+11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277128.1292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256000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1808.94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6183.1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2909451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1608.373412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3.84431871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8712707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11325340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1.024E+12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320000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307200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2135.08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9052.4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4542056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2127.346985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4.25525317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4010828056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11341414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1.28E+12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357770.8764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332800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2236.67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10987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5899281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2637.528558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4.165642099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430172258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11342747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768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1.536E+12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391918.3588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384000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2893.93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13044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8972484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3100.449562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4.207131818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1755852795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11342004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7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896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1.792E+12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423320.2098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409600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56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3108.28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14739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10591880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3407.633804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4.325288704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784847633"/>
                  </a:ext>
                </a:extLst>
              </a:tr>
              <a:tr h="16334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11325490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1024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2.048E+12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452548.34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435200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3197.1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17188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12737812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>
                          <a:effectLst/>
                        </a:rPr>
                        <a:t>3984.17691</a:t>
                      </a:r>
                      <a:endParaRPr lang="en-GB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000" u="none" strike="noStrike" dirty="0">
                          <a:effectLst/>
                        </a:rPr>
                        <a:t>4.314065461</a:t>
                      </a:r>
                      <a:endParaRPr lang="en-GB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06" marR="6806" marT="6806" marB="0" anchor="b"/>
                </a:tc>
                <a:extLst>
                  <a:ext uri="{0D108BD9-81ED-4DB2-BD59-A6C34878D82A}">
                    <a16:rowId xmlns:a16="http://schemas.microsoft.com/office/drawing/2014/main" val="25044901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EFD106-BD7B-DCCE-3692-9F712E4616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9116346"/>
              </p:ext>
            </p:extLst>
          </p:nvPr>
        </p:nvGraphicFramePr>
        <p:xfrm>
          <a:off x="838200" y="2846357"/>
          <a:ext cx="3979606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984D75-D4C1-B104-9405-AF90F48EDE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6922821"/>
              </p:ext>
            </p:extLst>
          </p:nvPr>
        </p:nvGraphicFramePr>
        <p:xfrm>
          <a:off x="4822323" y="2846357"/>
          <a:ext cx="4567483" cy="20281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51DFB7B-EAC6-2FD2-BA56-07309C116982}"/>
              </a:ext>
            </a:extLst>
          </p:cNvPr>
          <p:cNvSpPr txBox="1"/>
          <p:nvPr/>
        </p:nvSpPr>
        <p:spPr>
          <a:xfrm>
            <a:off x="7106064" y="664457"/>
            <a:ext cx="43139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Finding the maximum “safe” N, using 80% of each node’s memory, this value is rounded to the nearest 100 for clarity and NB (256) for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Graphs show that jobs are more efficient when using n^2 number of nodes</a:t>
            </a:r>
          </a:p>
        </p:txBody>
      </p:sp>
    </p:spTree>
    <p:extLst>
      <p:ext uri="{BB962C8B-B14F-4D97-AF65-F5344CB8AC3E}">
        <p14:creationId xmlns:p14="http://schemas.microsoft.com/office/powerpoint/2010/main" val="1609493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6E77F-E608-436D-B20E-D72A2A132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 on 8 Nodes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5069B12-72AF-DB7F-B8E9-1FDB0132F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4566313"/>
              </p:ext>
            </p:extLst>
          </p:nvPr>
        </p:nvGraphicFramePr>
        <p:xfrm>
          <a:off x="838200" y="3429000"/>
          <a:ext cx="2133600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4891552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7252294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Values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982467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12035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367606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taskpNode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317734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699914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05086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48153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E059D29-4471-1D2E-B345-2AADC6410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256834"/>
              </p:ext>
            </p:extLst>
          </p:nvPr>
        </p:nvGraphicFramePr>
        <p:xfrm>
          <a:off x="838200" y="4846955"/>
          <a:ext cx="71120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298543954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70053371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201687856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59983188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888207241"/>
                    </a:ext>
                  </a:extLst>
                </a:gridCol>
                <a:gridCol w="977900">
                  <a:extLst>
                    <a:ext uri="{9D8B030D-6E8A-4147-A177-3AD203B41FA5}">
                      <a16:colId xmlns:a16="http://schemas.microsoft.com/office/drawing/2014/main" val="2074595234"/>
                    </a:ext>
                  </a:extLst>
                </a:gridCol>
                <a:gridCol w="1587500">
                  <a:extLst>
                    <a:ext uri="{9D8B030D-6E8A-4147-A177-3AD203B41FA5}">
                      <a16:colId xmlns:a16="http://schemas.microsoft.com/office/drawing/2014/main" val="2498860603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81411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18.16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5943.5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164018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9031.828194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0.658061676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33156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11352867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108800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4907.460258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2.190134904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842736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163200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234.97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953049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4056.045453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3.040646399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5719987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11352904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217600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481.73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14259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1934087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4014.877629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3.551540375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1084505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897.55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3564007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3970.817225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3.764212542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18552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326400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5850048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4045.676349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3.962749024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364224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11353091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380800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2191.44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16799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8537146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3895.678641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4.312214007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2051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11353112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3164.05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12601484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3982.706974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4.360602001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21706423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D72DB19-0679-466B-B635-6157179E3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82232985"/>
              </p:ext>
            </p:extLst>
          </p:nvPr>
        </p:nvGraphicFramePr>
        <p:xfrm>
          <a:off x="7950199" y="673021"/>
          <a:ext cx="3403600" cy="20353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0674B94-D172-4BE6-90F6-00E68AE8F6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0232775"/>
              </p:ext>
            </p:extLst>
          </p:nvPr>
        </p:nvGraphicFramePr>
        <p:xfrm>
          <a:off x="7950200" y="4290376"/>
          <a:ext cx="3401999" cy="2202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1A624BF2-1F45-4695-85BB-22047CD376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8870312"/>
              </p:ext>
            </p:extLst>
          </p:nvPr>
        </p:nvGraphicFramePr>
        <p:xfrm>
          <a:off x="7950199" y="2565047"/>
          <a:ext cx="3402000" cy="1893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1D399CA-1F86-8658-DB00-2A3DA8AB5480}"/>
              </a:ext>
            </a:extLst>
          </p:cNvPr>
          <p:cNvSpPr txBox="1"/>
          <p:nvPr/>
        </p:nvSpPr>
        <p:spPr>
          <a:xfrm>
            <a:off x="3057832" y="1799303"/>
            <a:ext cx="47489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change in computing time and efficiency of 8 nodes on varying problem sizes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Efficiency dramatically increases with a higher N, probably due to more cores being able to be used  at their full 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Expected increase in time taken, with efficiency and energy consumed eventually plateauing showing their max possible efficiency and energy consumed</a:t>
            </a:r>
          </a:p>
        </p:txBody>
      </p:sp>
    </p:spTree>
    <p:extLst>
      <p:ext uri="{BB962C8B-B14F-4D97-AF65-F5344CB8AC3E}">
        <p14:creationId xmlns:p14="http://schemas.microsoft.com/office/powerpoint/2010/main" val="3493755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571DA-1626-46EF-FC75-21B93F52D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Nodes on a Fixed 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3676E9-4523-F49A-7413-36977FBCC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213481"/>
              </p:ext>
            </p:extLst>
          </p:nvPr>
        </p:nvGraphicFramePr>
        <p:xfrm>
          <a:off x="9210989" y="3943039"/>
          <a:ext cx="1930400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321563501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0561190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032049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71935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01281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951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NB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9529772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2D5296-2F4D-06FD-7058-9A91A58375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690083"/>
              </p:ext>
            </p:extLst>
          </p:nvPr>
        </p:nvGraphicFramePr>
        <p:xfrm>
          <a:off x="838200" y="3932555"/>
          <a:ext cx="8229600" cy="2560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12430409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436271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974504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88525025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1635531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40537597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400280287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384910546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228196210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ID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41993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11362784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966.26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491137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508.2865895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4.919075284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621528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11362839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4389.2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626352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1137.932162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3.857171935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33232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393.06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6146.6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626864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1594.830306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3.854077752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26597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11362986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329.51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7331.9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671766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2038.681679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3.596392745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47198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8981.3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693838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2579.32342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3.482037161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9060787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10377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793493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3408.32868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3.044600734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022014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11363082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204.99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11785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767211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3742.675252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3.148817144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33091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181.39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13319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794380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4379.403495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3.041281767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6633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gridSpan="3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Alternative P Q configurations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6481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11363504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8875.5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715967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2630.297575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3.374333035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991414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237.13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10189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726467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3063.581158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3.325846281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1698106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11363469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219.03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11030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820012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3743.834178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2.946177495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164959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11363126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866448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4397.320341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2.788289014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80446937"/>
                  </a:ext>
                </a:extLst>
              </a:tr>
            </a:tbl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8B9B7D5-8AFF-41A2-872D-12B6E97F64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01122500"/>
              </p:ext>
            </p:extLst>
          </p:nvPr>
        </p:nvGraphicFramePr>
        <p:xfrm>
          <a:off x="6567948" y="1022555"/>
          <a:ext cx="5307280" cy="26308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64EBDD-5245-1C03-5326-38A94DB0F30A}"/>
              </a:ext>
            </a:extLst>
          </p:cNvPr>
          <p:cNvSpPr txBox="1"/>
          <p:nvPr/>
        </p:nvSpPr>
        <p:spPr>
          <a:xfrm>
            <a:off x="838200" y="1690688"/>
            <a:ext cx="5474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how efficiency changes with the number of nodes on the same problem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 = 153600, used as a max “safe” value for 1 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Potential deviations in efficiency due to P and Q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Orange line represents other potential P Q values</a:t>
            </a:r>
          </a:p>
        </p:txBody>
      </p:sp>
    </p:spTree>
    <p:extLst>
      <p:ext uri="{BB962C8B-B14F-4D97-AF65-F5344CB8AC3E}">
        <p14:creationId xmlns:p14="http://schemas.microsoft.com/office/powerpoint/2010/main" val="3138615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DB261-ADEE-2966-715F-D637A46C6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Increasing Number of Tasks per Node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07B0C1-4CDB-4A89-F992-528725A8F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253392"/>
              </p:ext>
            </p:extLst>
          </p:nvPr>
        </p:nvGraphicFramePr>
        <p:xfrm>
          <a:off x="2838245" y="5029835"/>
          <a:ext cx="7797800" cy="1463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525517392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50421213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03051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2487678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42273942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29777371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475167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1269526718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591190058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ntasks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934225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11369603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866620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4345.266747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2.787861069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67266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325.99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7411.1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1025159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3144.755974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2.356653445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502879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11369767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546.8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4418.3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1393433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2548.341258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1.733794477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187725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946.62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2552.2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2199974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2324.030762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1.098178235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06686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11369878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1433.86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1684.9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2958871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2063.570363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0.81649748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563399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2641.94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914.46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5148630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1948.806559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0.469241032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356917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11369925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5130.4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470.91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9736828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1897.869172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0.248125638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83710817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ABEB0A2-FB1A-A5C2-CC78-F03E102634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367222"/>
              </p:ext>
            </p:extLst>
          </p:nvPr>
        </p:nvGraphicFramePr>
        <p:xfrm>
          <a:off x="6870291" y="198866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190D5B-B74B-C969-7266-569AFCC1CE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65028"/>
              </p:ext>
            </p:extLst>
          </p:nvPr>
        </p:nvGraphicFramePr>
        <p:xfrm>
          <a:off x="838200" y="5029835"/>
          <a:ext cx="1905000" cy="1143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82700">
                  <a:extLst>
                    <a:ext uri="{9D8B030D-6E8A-4147-A177-3AD203B41FA5}">
                      <a16:colId xmlns:a16="http://schemas.microsoft.com/office/drawing/2014/main" val="3124184279"/>
                    </a:ext>
                  </a:extLst>
                </a:gridCol>
                <a:gridCol w="622300">
                  <a:extLst>
                    <a:ext uri="{9D8B030D-6E8A-4147-A177-3AD203B41FA5}">
                      <a16:colId xmlns:a16="http://schemas.microsoft.com/office/drawing/2014/main" val="1295280206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Control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316621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19897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68124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 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8378252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4944192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256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8511216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2172DA9-FA96-36FB-A366-654C6A2554CA}"/>
              </a:ext>
            </a:extLst>
          </p:cNvPr>
          <p:cNvSpPr txBox="1"/>
          <p:nvPr/>
        </p:nvSpPr>
        <p:spPr>
          <a:xfrm>
            <a:off x="749709" y="2136245"/>
            <a:ext cx="585756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setting the number of tasks per node,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maximum number of tasks per node tested here is 128 as there are 128 cores per node and increasing beyond can lead to oversubscription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Decreasing the tasks per node rapidly increased computing time and efficiency, the reduced power on each node did not compensate for the much larger run times</a:t>
            </a:r>
          </a:p>
        </p:txBody>
      </p:sp>
    </p:spTree>
    <p:extLst>
      <p:ext uri="{BB962C8B-B14F-4D97-AF65-F5344CB8AC3E}">
        <p14:creationId xmlns:p14="http://schemas.microsoft.com/office/powerpoint/2010/main" val="2759313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94A92-162A-2F75-F7BB-750C73E2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Changing P Q  Configuration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80AFF08-E05F-F1DE-C9DD-9FD102908A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75210"/>
              </p:ext>
            </p:extLst>
          </p:nvPr>
        </p:nvGraphicFramePr>
        <p:xfrm>
          <a:off x="838200" y="4846955"/>
          <a:ext cx="1993900" cy="1272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5494770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38978262"/>
                    </a:ext>
                  </a:extLst>
                </a:gridCol>
              </a:tblGrid>
              <a:tr h="68719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40503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mpcii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00348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Optimisation Flags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.-O3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218726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250097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153600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421339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4073908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 err="1">
                          <a:effectLst/>
                        </a:rPr>
                        <a:t>taskpNode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128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8366326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82D18C-29E1-DDEE-789E-53D24671D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228604"/>
              </p:ext>
            </p:extLst>
          </p:nvPr>
        </p:nvGraphicFramePr>
        <p:xfrm>
          <a:off x="2934110" y="4846955"/>
          <a:ext cx="8026400" cy="1645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4300">
                  <a:extLst>
                    <a:ext uri="{9D8B030D-6E8A-4147-A177-3AD203B41FA5}">
                      <a16:colId xmlns:a16="http://schemas.microsoft.com/office/drawing/2014/main" val="26888623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010928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514297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4970046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194806898"/>
                    </a:ext>
                  </a:extLst>
                </a:gridCol>
                <a:gridCol w="774700">
                  <a:extLst>
                    <a:ext uri="{9D8B030D-6E8A-4147-A177-3AD203B41FA5}">
                      <a16:colId xmlns:a16="http://schemas.microsoft.com/office/drawing/2014/main" val="126135275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931343651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3784299057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813526927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P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(P, Q)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Joules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0914549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11349987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(1, 128)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431.36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1545.5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210089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487.0386684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3.173259333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850529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11350891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(2, 64)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368.71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1808.1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179500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486.83247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3.714008641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543316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(4, 32)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328.36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2030.4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173815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529.3427945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3.835699704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9855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(8, 16)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298.12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2236.3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156963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526.5094593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4.24740707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9464969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11350976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(16, 8)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295.31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2257.6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153915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521.1980631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4.331558691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729558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(32, 4)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318.27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2094.7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539.5450404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3.882345019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30550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11351068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(64, 2)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388.08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1717.9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196859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507.2639662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3.386599708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790107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11351101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(128, 1)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550.1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270135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491.0652609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2.467900087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08508623"/>
                  </a:ext>
                </a:extLst>
              </a:tr>
            </a:tbl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31A524F-471E-5B9B-6F70-0D157993B8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1772297"/>
              </p:ext>
            </p:extLst>
          </p:nvPr>
        </p:nvGraphicFramePr>
        <p:xfrm>
          <a:off x="5722373" y="1886042"/>
          <a:ext cx="5526384" cy="266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DFB4A8B-2427-C0DE-D453-64F30A104992}"/>
              </a:ext>
            </a:extLst>
          </p:cNvPr>
          <p:cNvSpPr txBox="1"/>
          <p:nvPr/>
        </p:nvSpPr>
        <p:spPr>
          <a:xfrm>
            <a:off x="838200" y="1886042"/>
            <a:ext cx="488417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distribution of P and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 * Q = Nodes * ntasksPerNode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Standard practices have P &lt;= 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Results contradict this with P = 16, Q = 16 having a shorter job time and higher efficiency</a:t>
            </a:r>
          </a:p>
        </p:txBody>
      </p:sp>
    </p:spTree>
    <p:extLst>
      <p:ext uri="{BB962C8B-B14F-4D97-AF65-F5344CB8AC3E}">
        <p14:creationId xmlns:p14="http://schemas.microsoft.com/office/powerpoint/2010/main" val="1547708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CFE47-8D4C-C68F-2BAE-2EBE554AE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Optimisation Flags (mpicc, cc, O3)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6BE9BBE-F8B7-D65B-C576-1B98E0C2E1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4254646"/>
              </p:ext>
            </p:extLst>
          </p:nvPr>
        </p:nvGraphicFramePr>
        <p:xfrm>
          <a:off x="6183586" y="3191620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Q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46D8C8-0202-3537-7105-F6F58712A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719830"/>
              </p:ext>
            </p:extLst>
          </p:nvPr>
        </p:nvGraphicFramePr>
        <p:xfrm>
          <a:off x="869293" y="2105770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71513979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786831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943530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6788414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86797884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8934316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3109110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910444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7925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11365475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867624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4345.072115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2.784533761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26122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12258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838174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4252.963264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2.882225695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085908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850236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4292.386914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2.841542536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2683009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837049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4170.232164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2.886170248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5601505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850710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4267.419112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2.839889798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00441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831985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4133.676156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2.903952691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3403059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837944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4246.624772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2.883230956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959467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843104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4200.81714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2.865632947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4440797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12124.38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844603.3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4238.648955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2.860897329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23366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B56E9D-BE75-B5CE-3182-6C400A662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856884"/>
              </p:ext>
            </p:extLst>
          </p:nvPr>
        </p:nvGraphicFramePr>
        <p:xfrm>
          <a:off x="869293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8334892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9707239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586539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4638073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9851503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16261170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29986406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02648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9148199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11364879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839840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4240.759443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2.876843208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577255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849510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4327.83127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2.843918635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727361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816678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4126.720566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2.958281232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815229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826268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4149.389846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2.924044366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849331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874736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4412.287516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2.761832713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7077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854234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4236.641373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2.828183683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4775134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863957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4335.827562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2.796467301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006574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200.84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919957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4580.546704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2.626105742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130030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198.9175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12146.38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855647.5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4301.250535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2.82695961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140248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A6899CC4-DCC9-9112-47AD-F0FD76357689}"/>
              </a:ext>
            </a:extLst>
          </p:cNvPr>
          <p:cNvSpPr txBox="1"/>
          <p:nvPr/>
        </p:nvSpPr>
        <p:spPr>
          <a:xfrm>
            <a:off x="7814187" y="2105770"/>
            <a:ext cx="35396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Testing the effect of mpicc and cc as compiler wrappers, and the addition of O3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Only a slight decrease in time taken for jobs, but cc was quicker by 0.8 seconds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4168AE6-44F2-71FA-AB1F-7C000720E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048686"/>
              </p:ext>
            </p:extLst>
          </p:nvPr>
        </p:nvGraphicFramePr>
        <p:xfrm>
          <a:off x="6183586" y="4321175"/>
          <a:ext cx="5283200" cy="2171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95126662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8494346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607172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8657936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60123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763421133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3103554174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4750305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093072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11365216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844769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4300.173072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2.859884892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844455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12202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850126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4293.565657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2.841926961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6997842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813445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4069.056075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2.969976274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027477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882007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4438.887771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2.739199689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44200359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883139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4490.004576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2.735631956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61285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12307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841334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4285.960265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2.871468525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6540871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198.69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12160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884382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4451.064472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2.731930772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576167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199.89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12086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868283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4343.804092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2.782353841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7645327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198.0788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12197.5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858435.6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4334.064497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2.816546614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1358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5670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DEF65-847B-53D6-B1E1-B7787E0B0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491" y="365125"/>
            <a:ext cx="10515600" cy="1325563"/>
          </a:xfrm>
        </p:spPr>
        <p:txBody>
          <a:bodyPr/>
          <a:lstStyle/>
          <a:p>
            <a:r>
              <a:rPr lang="en-GB" dirty="0"/>
              <a:t>Testing Optimisation Flags (hfp3)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77724FA-1869-9800-6F4A-366F5D4FBB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930631"/>
              </p:ext>
            </p:extLst>
          </p:nvPr>
        </p:nvGraphicFramePr>
        <p:xfrm>
          <a:off x="6248695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871008071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23173241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82868200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762687036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215331746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481138214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247244146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cc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828068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9038135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11369198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12121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848533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4257.139274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2.847217162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040945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866753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4356.199427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2.787292043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671826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197.81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868970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4392.952834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2.780362199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447938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836020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4212.536531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2.889945264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7859437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877000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4376.02914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2.754780559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303493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846014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4271.719263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2.855758829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0998463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4373.290065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2.756963252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7045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198.88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12148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866740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4358.10539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2.7874498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5377482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mean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199.025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12138.75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860750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4324.74649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2.807471139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48465963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1C0D854-B853-AA54-0A25-BEA002F872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111156"/>
              </p:ext>
            </p:extLst>
          </p:nvPr>
        </p:nvGraphicFramePr>
        <p:xfrm>
          <a:off x="6213987" y="1764255"/>
          <a:ext cx="4046295" cy="26625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2557D4-B200-A309-FEA6-80721283F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521995"/>
              </p:ext>
            </p:extLst>
          </p:nvPr>
        </p:nvGraphicFramePr>
        <p:xfrm>
          <a:off x="10405282" y="3221629"/>
          <a:ext cx="1219200" cy="10972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46419002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5985668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Control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Values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079724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Nodes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41186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435200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634936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NB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256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4734556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2534586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Q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32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205629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C9FA06-D45B-2038-55F3-395C8FCE1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382781"/>
              </p:ext>
            </p:extLst>
          </p:nvPr>
        </p:nvGraphicFramePr>
        <p:xfrm>
          <a:off x="838200" y="4481195"/>
          <a:ext cx="5375787" cy="201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20283">
                  <a:extLst>
                    <a:ext uri="{9D8B030D-6E8A-4147-A177-3AD203B41FA5}">
                      <a16:colId xmlns:a16="http://schemas.microsoft.com/office/drawing/2014/main" val="3017657010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64698987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4019869245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125853962"/>
                    </a:ext>
                  </a:extLst>
                </a:gridCol>
                <a:gridCol w="620283">
                  <a:extLst>
                    <a:ext uri="{9D8B030D-6E8A-4147-A177-3AD203B41FA5}">
                      <a16:colId xmlns:a16="http://schemas.microsoft.com/office/drawing/2014/main" val="3572068433"/>
                    </a:ext>
                  </a:extLst>
                </a:gridCol>
                <a:gridCol w="839967">
                  <a:extLst>
                    <a:ext uri="{9D8B030D-6E8A-4147-A177-3AD203B41FA5}">
                      <a16:colId xmlns:a16="http://schemas.microsoft.com/office/drawing/2014/main" val="2321510981"/>
                    </a:ext>
                  </a:extLst>
                </a:gridCol>
                <a:gridCol w="1434405">
                  <a:extLst>
                    <a:ext uri="{9D8B030D-6E8A-4147-A177-3AD203B41FA5}">
                      <a16:colId xmlns:a16="http://schemas.microsoft.com/office/drawing/2014/main" val="1721760531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O3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hfp3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mpicc_O3_hfp3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66697296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ID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Attempt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Time (s)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GFLOPS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Energy (J)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Power (W)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Efficiency (GFLOPS/W)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0576472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11368965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12192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832863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4202.770349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2.900943661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4749673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12231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883233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4471.613001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2.735254593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257137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852295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4245.554172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2.834730052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3724083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201.83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11970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869365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4307.412179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2.778930714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435441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200.44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12054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896038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4470.355219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2.696430017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739145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192.14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12574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876305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4560.762985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2.756994836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93041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197.27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12247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877191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4446.651797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2.754207111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0550348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199.36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12119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917400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4601.725522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2.633577327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3183164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mean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198.435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12177.75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>
                          <a:effectLst/>
                        </a:rPr>
                        <a:t>875586.3</a:t>
                      </a:r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4413.355653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100" u="none" strike="noStrike" dirty="0">
                          <a:effectLst/>
                        </a:rPr>
                        <a:t>2.761383539</a:t>
                      </a:r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5810142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44034FD-8C55-908F-4F13-10877714C801}"/>
              </a:ext>
            </a:extLst>
          </p:cNvPr>
          <p:cNvSpPr txBox="1"/>
          <p:nvPr/>
        </p:nvSpPr>
        <p:spPr>
          <a:xfrm>
            <a:off x="803491" y="1709892"/>
            <a:ext cx="537578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Hfp3 decreased jobs time taken on mpicc by on average 0.25% and increased time on jobs on cc by 0.25%</a:t>
            </a:r>
          </a:p>
          <a:p>
            <a:pPr marL="285750" indent="-285750">
              <a:buSzPct val="100000"/>
              <a:buFont typeface="Aptos" panose="020B0004020202020204" pitchFamily="34" charset="0"/>
              <a:buChar char="•"/>
            </a:pPr>
            <a:r>
              <a:rPr lang="en-GB" dirty="0"/>
              <a:t>There was little effect on the efficiency of jobs running on cc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Mpicc without O3 and hfp3 had the highest efficiency but the slowest run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Overall, very little difference was made by changing compiler optimisation flags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9675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EB51-42AB-2721-8698-02599AE09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0A682-9CDD-D6BA-6528-6FE49724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most efficient hpl job:</a:t>
            </a:r>
            <a:br>
              <a:rPr lang="en-GB" dirty="0"/>
            </a:br>
            <a:endParaRPr lang="en-GB" dirty="0"/>
          </a:p>
          <a:p>
            <a:r>
              <a:rPr lang="en-GB" dirty="0"/>
              <a:t>Uses 2^n nodes</a:t>
            </a:r>
          </a:p>
          <a:p>
            <a:r>
              <a:rPr lang="en-GB" dirty="0"/>
              <a:t>Uses the number of nodes that is closest to the maximum safe value for N for a number of nodes</a:t>
            </a:r>
          </a:p>
          <a:p>
            <a:r>
              <a:rPr lang="en-GB" dirty="0"/>
              <a:t>Uses mpicc without –O3 and –hfp3 for a slight increase in efficiency</a:t>
            </a:r>
          </a:p>
          <a:p>
            <a:r>
              <a:rPr lang="en-GB" dirty="0"/>
              <a:t>Uses a P Q  configuration where P is almost equal to Q</a:t>
            </a:r>
          </a:p>
        </p:txBody>
      </p:sp>
    </p:spTree>
    <p:extLst>
      <p:ext uri="{BB962C8B-B14F-4D97-AF65-F5344CB8AC3E}">
        <p14:creationId xmlns:p14="http://schemas.microsoft.com/office/powerpoint/2010/main" val="1311798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1579</Words>
  <Application>Microsoft Office PowerPoint</Application>
  <PresentationFormat>Widescreen</PresentationFormat>
  <Paragraphs>907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Aptos Narrow</vt:lpstr>
      <vt:lpstr>Arial</vt:lpstr>
      <vt:lpstr>Office Theme</vt:lpstr>
      <vt:lpstr>HPL-2.3</vt:lpstr>
      <vt:lpstr>Finding Maximum Safe N</vt:lpstr>
      <vt:lpstr>Increasing N on 8 Nodes</vt:lpstr>
      <vt:lpstr>Increasing Nodes on a Fixed N</vt:lpstr>
      <vt:lpstr>Increasing Number of Tasks per Node</vt:lpstr>
      <vt:lpstr>Changing P Q  Configuration</vt:lpstr>
      <vt:lpstr>Testing Optimisation Flags (mpicc, cc, O3)</vt:lpstr>
      <vt:lpstr>Testing Optimisation Flags (hfp3)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Arthur Baverstock</dc:creator>
  <cp:lastModifiedBy>Arthur Baverstock</cp:lastModifiedBy>
  <cp:revision>1</cp:revision>
  <dcterms:created xsi:type="dcterms:W3CDTF">2025-10-30T13:57:18Z</dcterms:created>
  <dcterms:modified xsi:type="dcterms:W3CDTF">2025-10-30T20:13:47Z</dcterms:modified>
</cp:coreProperties>
</file>