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166FC8-CB81-4644-B40A-E17431F5860A}" v="140" dt="2025-10-30T19:45:13.7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wan Hallatt (MSci Theo Phys + App Maths FT)" userId="2354b73b-7f6a-4150-9bab-bcfb2817ef7c" providerId="ADAL" clId="{8572F18B-CC44-49B5-8056-ED73686BDFFC}"/>
    <pc:docChg chg="undo custSel addSld modSld addMainMaster delMainMaster">
      <pc:chgData name="Ewan Hallatt (MSci Theo Phys + App Maths FT)" userId="2354b73b-7f6a-4150-9bab-bcfb2817ef7c" providerId="ADAL" clId="{8572F18B-CC44-49B5-8056-ED73686BDFFC}" dt="2025-10-30T20:03:27.851" v="2661" actId="20577"/>
      <pc:docMkLst>
        <pc:docMk/>
      </pc:docMkLst>
      <pc:sldChg chg="addSp delSp modSp new mod setBg modClrScheme setClrOvrMap chgLayout">
        <pc:chgData name="Ewan Hallatt (MSci Theo Phys + App Maths FT)" userId="2354b73b-7f6a-4150-9bab-bcfb2817ef7c" providerId="ADAL" clId="{8572F18B-CC44-49B5-8056-ED73686BDFFC}" dt="2025-10-30T18:24:25.466" v="96" actId="962"/>
        <pc:sldMkLst>
          <pc:docMk/>
          <pc:sldMk cId="195652240" sldId="256"/>
        </pc:sldMkLst>
        <pc:spChg chg="mod">
          <ac:chgData name="Ewan Hallatt (MSci Theo Phys + App Maths FT)" userId="2354b73b-7f6a-4150-9bab-bcfb2817ef7c" providerId="ADAL" clId="{8572F18B-CC44-49B5-8056-ED73686BDFFC}" dt="2025-10-30T18:24:18.987" v="94" actId="26606"/>
          <ac:spMkLst>
            <pc:docMk/>
            <pc:sldMk cId="195652240" sldId="256"/>
            <ac:spMk id="2" creationId="{C676D0F0-B61D-9510-3DC3-0C71FEEA9A58}"/>
          </ac:spMkLst>
        </pc:spChg>
        <pc:spChg chg="mod">
          <ac:chgData name="Ewan Hallatt (MSci Theo Phys + App Maths FT)" userId="2354b73b-7f6a-4150-9bab-bcfb2817ef7c" providerId="ADAL" clId="{8572F18B-CC44-49B5-8056-ED73686BDFFC}" dt="2025-10-30T18:24:25.466" v="96" actId="962"/>
          <ac:spMkLst>
            <pc:docMk/>
            <pc:sldMk cId="195652240" sldId="256"/>
            <ac:spMk id="3" creationId="{34F8AD0F-2AE5-DBE0-3A88-DD76330BC32A}"/>
          </ac:spMkLst>
        </pc:spChg>
        <pc:spChg chg="add del">
          <ac:chgData name="Ewan Hallatt (MSci Theo Phys + App Maths FT)" userId="2354b73b-7f6a-4150-9bab-bcfb2817ef7c" providerId="ADAL" clId="{8572F18B-CC44-49B5-8056-ED73686BDFFC}" dt="2025-10-30T18:24:14.480" v="91" actId="26606"/>
          <ac:spMkLst>
            <pc:docMk/>
            <pc:sldMk cId="195652240" sldId="256"/>
            <ac:spMk id="9" creationId="{1DB043B4-68C6-45B9-82AC-A5800EADB8DB}"/>
          </ac:spMkLst>
        </pc:spChg>
        <pc:spChg chg="add del">
          <ac:chgData name="Ewan Hallatt (MSci Theo Phys + App Maths FT)" userId="2354b73b-7f6a-4150-9bab-bcfb2817ef7c" providerId="ADAL" clId="{8572F18B-CC44-49B5-8056-ED73686BDFFC}" dt="2025-10-30T18:24:14.480" v="91" actId="26606"/>
          <ac:spMkLst>
            <pc:docMk/>
            <pc:sldMk cId="195652240" sldId="256"/>
            <ac:spMk id="11" creationId="{5337EA23-6703-4C96-9EEB-A408CBDD67BD}"/>
          </ac:spMkLst>
        </pc:spChg>
        <pc:spChg chg="add del">
          <ac:chgData name="Ewan Hallatt (MSci Theo Phys + App Maths FT)" userId="2354b73b-7f6a-4150-9bab-bcfb2817ef7c" providerId="ADAL" clId="{8572F18B-CC44-49B5-8056-ED73686BDFFC}" dt="2025-10-30T18:24:18.842" v="93" actId="26606"/>
          <ac:spMkLst>
            <pc:docMk/>
            <pc:sldMk cId="195652240" sldId="256"/>
            <ac:spMk id="13" creationId="{F1189494-2B67-46D2-93D6-A122A09BF6B2}"/>
          </ac:spMkLst>
        </pc:spChg>
        <pc:spChg chg="add del">
          <ac:chgData name="Ewan Hallatt (MSci Theo Phys + App Maths FT)" userId="2354b73b-7f6a-4150-9bab-bcfb2817ef7c" providerId="ADAL" clId="{8572F18B-CC44-49B5-8056-ED73686BDFFC}" dt="2025-10-30T18:24:18.842" v="93" actId="26606"/>
          <ac:spMkLst>
            <pc:docMk/>
            <pc:sldMk cId="195652240" sldId="256"/>
            <ac:spMk id="14" creationId="{8BEC44CD-E290-4D60-A056-5BA05B182AC3}"/>
          </ac:spMkLst>
        </pc:spChg>
        <pc:spChg chg="add del">
          <ac:chgData name="Ewan Hallatt (MSci Theo Phys + App Maths FT)" userId="2354b73b-7f6a-4150-9bab-bcfb2817ef7c" providerId="ADAL" clId="{8572F18B-CC44-49B5-8056-ED73686BDFFC}" dt="2025-10-30T18:24:18.842" v="93" actId="26606"/>
          <ac:spMkLst>
            <pc:docMk/>
            <pc:sldMk cId="195652240" sldId="256"/>
            <ac:spMk id="16" creationId="{B2C335F7-F61C-4EB4-80F2-4B1438FE66BB}"/>
          </ac:spMkLst>
        </pc:spChg>
        <pc:spChg chg="add">
          <ac:chgData name="Ewan Hallatt (MSci Theo Phys + App Maths FT)" userId="2354b73b-7f6a-4150-9bab-bcfb2817ef7c" providerId="ADAL" clId="{8572F18B-CC44-49B5-8056-ED73686BDFFC}" dt="2025-10-30T18:24:18.987" v="94" actId="26606"/>
          <ac:spMkLst>
            <pc:docMk/>
            <pc:sldMk cId="195652240" sldId="256"/>
            <ac:spMk id="18" creationId="{19F9BF86-FE94-4517-B97D-026C7515E589}"/>
          </ac:spMkLst>
        </pc:spChg>
        <pc:spChg chg="add">
          <ac:chgData name="Ewan Hallatt (MSci Theo Phys + App Maths FT)" userId="2354b73b-7f6a-4150-9bab-bcfb2817ef7c" providerId="ADAL" clId="{8572F18B-CC44-49B5-8056-ED73686BDFFC}" dt="2025-10-30T18:24:18.987" v="94" actId="26606"/>
          <ac:spMkLst>
            <pc:docMk/>
            <pc:sldMk cId="195652240" sldId="256"/>
            <ac:spMk id="20" creationId="{36136311-C81B-47C5-AE0A-5641A5A59520}"/>
          </ac:spMkLst>
        </pc:spChg>
        <pc:picChg chg="add del">
          <ac:chgData name="Ewan Hallatt (MSci Theo Phys + App Maths FT)" userId="2354b73b-7f6a-4150-9bab-bcfb2817ef7c" providerId="ADAL" clId="{8572F18B-CC44-49B5-8056-ED73686BDFFC}" dt="2025-10-30T18:24:14.480" v="91" actId="26606"/>
          <ac:picMkLst>
            <pc:docMk/>
            <pc:sldMk cId="195652240" sldId="256"/>
            <ac:picMk id="4" creationId="{F642AAFB-DD39-816D-2312-C1DE1CB092DD}"/>
          </ac:picMkLst>
        </pc:picChg>
        <pc:picChg chg="add del">
          <ac:chgData name="Ewan Hallatt (MSci Theo Phys + App Maths FT)" userId="2354b73b-7f6a-4150-9bab-bcfb2817ef7c" providerId="ADAL" clId="{8572F18B-CC44-49B5-8056-ED73686BDFFC}" dt="2025-10-30T18:24:18.842" v="93" actId="26606"/>
          <ac:picMkLst>
            <pc:docMk/>
            <pc:sldMk cId="195652240" sldId="256"/>
            <ac:picMk id="15" creationId="{802ABD60-E5F7-EF07-55FC-A952FD4E7077}"/>
          </ac:picMkLst>
        </pc:picChg>
        <pc:picChg chg="add mod">
          <ac:chgData name="Ewan Hallatt (MSci Theo Phys + App Maths FT)" userId="2354b73b-7f6a-4150-9bab-bcfb2817ef7c" providerId="ADAL" clId="{8572F18B-CC44-49B5-8056-ED73686BDFFC}" dt="2025-10-30T18:24:25.460" v="95" actId="27614"/>
          <ac:picMkLst>
            <pc:docMk/>
            <pc:sldMk cId="195652240" sldId="256"/>
            <ac:picMk id="19" creationId="{4742A50A-30A4-855D-7FC4-C37A44127965}"/>
          </ac:picMkLst>
        </pc:picChg>
        <pc:cxnChg chg="add">
          <ac:chgData name="Ewan Hallatt (MSci Theo Phys + App Maths FT)" userId="2354b73b-7f6a-4150-9bab-bcfb2817ef7c" providerId="ADAL" clId="{8572F18B-CC44-49B5-8056-ED73686BDFFC}" dt="2025-10-30T18:24:18.987" v="94" actId="26606"/>
          <ac:cxnSpMkLst>
            <pc:docMk/>
            <pc:sldMk cId="195652240" sldId="256"/>
            <ac:cxnSpMk id="21" creationId="{7CC73A33-65FF-41A9-A3B0-006753CD1028}"/>
          </ac:cxnSpMkLst>
        </pc:cxnChg>
      </pc:sldChg>
      <pc:sldChg chg="addSp delSp modSp new mod setBg modClrScheme chgLayout">
        <pc:chgData name="Ewan Hallatt (MSci Theo Phys + App Maths FT)" userId="2354b73b-7f6a-4150-9bab-bcfb2817ef7c" providerId="ADAL" clId="{8572F18B-CC44-49B5-8056-ED73686BDFFC}" dt="2025-10-30T19:32:03.213" v="1605" actId="20577"/>
        <pc:sldMkLst>
          <pc:docMk/>
          <pc:sldMk cId="2634199619" sldId="257"/>
        </pc:sldMkLst>
        <pc:spChg chg="del mod ord">
          <ac:chgData name="Ewan Hallatt (MSci Theo Phys + App Maths FT)" userId="2354b73b-7f6a-4150-9bab-bcfb2817ef7c" providerId="ADAL" clId="{8572F18B-CC44-49B5-8056-ED73686BDFFC}" dt="2025-10-30T18:29:36.897" v="98" actId="700"/>
          <ac:spMkLst>
            <pc:docMk/>
            <pc:sldMk cId="2634199619" sldId="257"/>
            <ac:spMk id="2" creationId="{A9D4D5B6-0463-177A-3822-5CDE2752E895}"/>
          </ac:spMkLst>
        </pc:spChg>
        <pc:spChg chg="del mod ord">
          <ac:chgData name="Ewan Hallatt (MSci Theo Phys + App Maths FT)" userId="2354b73b-7f6a-4150-9bab-bcfb2817ef7c" providerId="ADAL" clId="{8572F18B-CC44-49B5-8056-ED73686BDFFC}" dt="2025-10-30T18:29:36.897" v="98" actId="700"/>
          <ac:spMkLst>
            <pc:docMk/>
            <pc:sldMk cId="2634199619" sldId="257"/>
            <ac:spMk id="3" creationId="{12BC072B-5C34-45AA-4015-0DB1BB9E7C3D}"/>
          </ac:spMkLst>
        </pc:spChg>
        <pc:spChg chg="add mod ord">
          <ac:chgData name="Ewan Hallatt (MSci Theo Phys + App Maths FT)" userId="2354b73b-7f6a-4150-9bab-bcfb2817ef7c" providerId="ADAL" clId="{8572F18B-CC44-49B5-8056-ED73686BDFFC}" dt="2025-10-30T18:41:55.907" v="842" actId="20577"/>
          <ac:spMkLst>
            <pc:docMk/>
            <pc:sldMk cId="2634199619" sldId="257"/>
            <ac:spMk id="4" creationId="{85A90EDB-45E3-F113-6113-566B12A9A06A}"/>
          </ac:spMkLst>
        </pc:spChg>
        <pc:spChg chg="add del mod ord">
          <ac:chgData name="Ewan Hallatt (MSci Theo Phys + App Maths FT)" userId="2354b73b-7f6a-4150-9bab-bcfb2817ef7c" providerId="ADAL" clId="{8572F18B-CC44-49B5-8056-ED73686BDFFC}" dt="2025-10-30T18:30:19.445" v="99" actId="931"/>
          <ac:spMkLst>
            <pc:docMk/>
            <pc:sldMk cId="2634199619" sldId="257"/>
            <ac:spMk id="5" creationId="{73B839E2-B5A0-6384-F198-56A77C2D261C}"/>
          </ac:spMkLst>
        </pc:spChg>
        <pc:spChg chg="add mod ord">
          <ac:chgData name="Ewan Hallatt (MSci Theo Phys + App Maths FT)" userId="2354b73b-7f6a-4150-9bab-bcfb2817ef7c" providerId="ADAL" clId="{8572F18B-CC44-49B5-8056-ED73686BDFFC}" dt="2025-10-30T19:32:03.213" v="1605" actId="20577"/>
          <ac:spMkLst>
            <pc:docMk/>
            <pc:sldMk cId="2634199619" sldId="257"/>
            <ac:spMk id="6" creationId="{52846A37-5906-B5DF-85F1-30508006A9C1}"/>
          </ac:spMkLst>
        </pc:spChg>
        <pc:spChg chg="add del mod">
          <ac:chgData name="Ewan Hallatt (MSci Theo Phys + App Maths FT)" userId="2354b73b-7f6a-4150-9bab-bcfb2817ef7c" providerId="ADAL" clId="{8572F18B-CC44-49B5-8056-ED73686BDFFC}" dt="2025-10-30T19:24:46.609" v="1241" actId="931"/>
          <ac:spMkLst>
            <pc:docMk/>
            <pc:sldMk cId="2634199619" sldId="257"/>
            <ac:spMk id="10" creationId="{72A1C056-59BD-C43E-B5B3-D92E6A6A02BC}"/>
          </ac:spMkLst>
        </pc:spChg>
        <pc:spChg chg="add">
          <ac:chgData name="Ewan Hallatt (MSci Theo Phys + App Maths FT)" userId="2354b73b-7f6a-4150-9bab-bcfb2817ef7c" providerId="ADAL" clId="{8572F18B-CC44-49B5-8056-ED73686BDFFC}" dt="2025-10-30T18:31:04.245" v="110" actId="26606"/>
          <ac:spMkLst>
            <pc:docMk/>
            <pc:sldMk cId="2634199619" sldId="257"/>
            <ac:spMk id="15" creationId="{19F9BF86-FE94-4517-B97D-026C7515E589}"/>
          </ac:spMkLst>
        </pc:spChg>
        <pc:picChg chg="add del mod ord modCrop">
          <ac:chgData name="Ewan Hallatt (MSci Theo Phys + App Maths FT)" userId="2354b73b-7f6a-4150-9bab-bcfb2817ef7c" providerId="ADAL" clId="{8572F18B-CC44-49B5-8056-ED73686BDFFC}" dt="2025-10-30T19:24:37.103" v="1240" actId="478"/>
          <ac:picMkLst>
            <pc:docMk/>
            <pc:sldMk cId="2634199619" sldId="257"/>
            <ac:picMk id="8" creationId="{60CBE03C-7B42-C3D6-2C07-60A9134535A0}"/>
          </ac:picMkLst>
        </pc:picChg>
        <pc:picChg chg="add mod modCrop">
          <ac:chgData name="Ewan Hallatt (MSci Theo Phys + App Maths FT)" userId="2354b73b-7f6a-4150-9bab-bcfb2817ef7c" providerId="ADAL" clId="{8572F18B-CC44-49B5-8056-ED73686BDFFC}" dt="2025-10-30T19:25:36.049" v="1251" actId="1076"/>
          <ac:picMkLst>
            <pc:docMk/>
            <pc:sldMk cId="2634199619" sldId="257"/>
            <ac:picMk id="12" creationId="{7B562575-04C8-3C00-E1FD-115E1B5AB5C3}"/>
          </ac:picMkLst>
        </pc:picChg>
        <pc:cxnChg chg="add">
          <ac:chgData name="Ewan Hallatt (MSci Theo Phys + App Maths FT)" userId="2354b73b-7f6a-4150-9bab-bcfb2817ef7c" providerId="ADAL" clId="{8572F18B-CC44-49B5-8056-ED73686BDFFC}" dt="2025-10-30T18:31:04.245" v="110" actId="26606"/>
          <ac:cxnSpMkLst>
            <pc:docMk/>
            <pc:sldMk cId="2634199619" sldId="257"/>
            <ac:cxnSpMk id="13" creationId="{118E06E4-607B-144B-382B-AD3D06B1EE8C}"/>
          </ac:cxnSpMkLst>
        </pc:cxnChg>
        <pc:cxnChg chg="add">
          <ac:chgData name="Ewan Hallatt (MSci Theo Phys + App Maths FT)" userId="2354b73b-7f6a-4150-9bab-bcfb2817ef7c" providerId="ADAL" clId="{8572F18B-CC44-49B5-8056-ED73686BDFFC}" dt="2025-10-30T18:31:04.245" v="110" actId="26606"/>
          <ac:cxnSpMkLst>
            <pc:docMk/>
            <pc:sldMk cId="2634199619" sldId="257"/>
            <ac:cxnSpMk id="17" creationId="{503FCC9E-47A2-69B7-68E7-7FA95EAD538D}"/>
          </ac:cxnSpMkLst>
        </pc:cxnChg>
      </pc:sldChg>
      <pc:sldChg chg="addSp delSp modSp new mod setBg modClrScheme chgLayout">
        <pc:chgData name="Ewan Hallatt (MSci Theo Phys + App Maths FT)" userId="2354b73b-7f6a-4150-9bab-bcfb2817ef7c" providerId="ADAL" clId="{8572F18B-CC44-49B5-8056-ED73686BDFFC}" dt="2025-10-30T18:55:12.131" v="964" actId="20577"/>
        <pc:sldMkLst>
          <pc:docMk/>
          <pc:sldMk cId="1176150636" sldId="258"/>
        </pc:sldMkLst>
        <pc:spChg chg="del mod ord">
          <ac:chgData name="Ewan Hallatt (MSci Theo Phys + App Maths FT)" userId="2354b73b-7f6a-4150-9bab-bcfb2817ef7c" providerId="ADAL" clId="{8572F18B-CC44-49B5-8056-ED73686BDFFC}" dt="2025-10-30T18:42:44.395" v="844" actId="700"/>
          <ac:spMkLst>
            <pc:docMk/>
            <pc:sldMk cId="1176150636" sldId="258"/>
            <ac:spMk id="2" creationId="{2060DE71-295F-6D9E-A1E2-A535B42FD212}"/>
          </ac:spMkLst>
        </pc:spChg>
        <pc:spChg chg="del mod ord">
          <ac:chgData name="Ewan Hallatt (MSci Theo Phys + App Maths FT)" userId="2354b73b-7f6a-4150-9bab-bcfb2817ef7c" providerId="ADAL" clId="{8572F18B-CC44-49B5-8056-ED73686BDFFC}" dt="2025-10-30T18:42:44.395" v="844" actId="700"/>
          <ac:spMkLst>
            <pc:docMk/>
            <pc:sldMk cId="1176150636" sldId="258"/>
            <ac:spMk id="3" creationId="{1E30076D-5320-41A7-19DE-F0286DFEC966}"/>
          </ac:spMkLst>
        </pc:spChg>
        <pc:spChg chg="del">
          <ac:chgData name="Ewan Hallatt (MSci Theo Phys + App Maths FT)" userId="2354b73b-7f6a-4150-9bab-bcfb2817ef7c" providerId="ADAL" clId="{8572F18B-CC44-49B5-8056-ED73686BDFFC}" dt="2025-10-30T18:42:44.395" v="844" actId="700"/>
          <ac:spMkLst>
            <pc:docMk/>
            <pc:sldMk cId="1176150636" sldId="258"/>
            <ac:spMk id="4" creationId="{BD8965F8-61A5-79F3-EBCF-033E0555DE61}"/>
          </ac:spMkLst>
        </pc:spChg>
        <pc:spChg chg="add mod ord">
          <ac:chgData name="Ewan Hallatt (MSci Theo Phys + App Maths FT)" userId="2354b73b-7f6a-4150-9bab-bcfb2817ef7c" providerId="ADAL" clId="{8572F18B-CC44-49B5-8056-ED73686BDFFC}" dt="2025-10-30T18:55:12.131" v="964" actId="20577"/>
          <ac:spMkLst>
            <pc:docMk/>
            <pc:sldMk cId="1176150636" sldId="258"/>
            <ac:spMk id="5" creationId="{50E9B327-0C7E-7700-3DB2-72B33E277CA9}"/>
          </ac:spMkLst>
        </pc:spChg>
        <pc:spChg chg="add del mod ord">
          <ac:chgData name="Ewan Hallatt (MSci Theo Phys + App Maths FT)" userId="2354b73b-7f6a-4150-9bab-bcfb2817ef7c" providerId="ADAL" clId="{8572F18B-CC44-49B5-8056-ED73686BDFFC}" dt="2025-10-30T18:42:51.275" v="845" actId="931"/>
          <ac:spMkLst>
            <pc:docMk/>
            <pc:sldMk cId="1176150636" sldId="258"/>
            <ac:spMk id="6" creationId="{263BEDE9-5F25-7BB5-E0BC-75FCCFF80BB9}"/>
          </ac:spMkLst>
        </pc:spChg>
        <pc:spChg chg="add">
          <ac:chgData name="Ewan Hallatt (MSci Theo Phys + App Maths FT)" userId="2354b73b-7f6a-4150-9bab-bcfb2817ef7c" providerId="ADAL" clId="{8572F18B-CC44-49B5-8056-ED73686BDFFC}" dt="2025-10-30T18:45:53.998" v="898" actId="26606"/>
          <ac:spMkLst>
            <pc:docMk/>
            <pc:sldMk cId="1176150636" sldId="258"/>
            <ac:spMk id="15" creationId="{19F9BF86-FE94-4517-B97D-026C7515E589}"/>
          </ac:spMkLst>
        </pc:spChg>
        <pc:picChg chg="add mod modCrop">
          <ac:chgData name="Ewan Hallatt (MSci Theo Phys + App Maths FT)" userId="2354b73b-7f6a-4150-9bab-bcfb2817ef7c" providerId="ADAL" clId="{8572F18B-CC44-49B5-8056-ED73686BDFFC}" dt="2025-10-30T18:48:57.457" v="931" actId="1076"/>
          <ac:picMkLst>
            <pc:docMk/>
            <pc:sldMk cId="1176150636" sldId="258"/>
            <ac:picMk id="8" creationId="{8AA1BFF6-E490-EE0E-D2A7-A529B255E17A}"/>
          </ac:picMkLst>
        </pc:picChg>
        <pc:cxnChg chg="add">
          <ac:chgData name="Ewan Hallatt (MSci Theo Phys + App Maths FT)" userId="2354b73b-7f6a-4150-9bab-bcfb2817ef7c" providerId="ADAL" clId="{8572F18B-CC44-49B5-8056-ED73686BDFFC}" dt="2025-10-30T18:45:53.998" v="898" actId="26606"/>
          <ac:cxnSpMkLst>
            <pc:docMk/>
            <pc:sldMk cId="1176150636" sldId="258"/>
            <ac:cxnSpMk id="13" creationId="{118E06E4-607B-144B-382B-AD3D06B1EE8C}"/>
          </ac:cxnSpMkLst>
        </pc:cxnChg>
        <pc:cxnChg chg="add">
          <ac:chgData name="Ewan Hallatt (MSci Theo Phys + App Maths FT)" userId="2354b73b-7f6a-4150-9bab-bcfb2817ef7c" providerId="ADAL" clId="{8572F18B-CC44-49B5-8056-ED73686BDFFC}" dt="2025-10-30T18:45:53.998" v="898" actId="26606"/>
          <ac:cxnSpMkLst>
            <pc:docMk/>
            <pc:sldMk cId="1176150636" sldId="258"/>
            <ac:cxnSpMk id="17" creationId="{426B4E86-32C4-273A-1ADF-6B44243549D7}"/>
          </ac:cxnSpMkLst>
        </pc:cxnChg>
      </pc:sldChg>
      <pc:sldChg chg="addSp delSp modSp new mod modClrScheme chgLayout">
        <pc:chgData name="Ewan Hallatt (MSci Theo Phys + App Maths FT)" userId="2354b73b-7f6a-4150-9bab-bcfb2817ef7c" providerId="ADAL" clId="{8572F18B-CC44-49B5-8056-ED73686BDFFC}" dt="2025-10-30T19:35:11.785" v="1810" actId="20577"/>
        <pc:sldMkLst>
          <pc:docMk/>
          <pc:sldMk cId="657810269" sldId="259"/>
        </pc:sldMkLst>
        <pc:spChg chg="del mod ord">
          <ac:chgData name="Ewan Hallatt (MSci Theo Phys + App Maths FT)" userId="2354b73b-7f6a-4150-9bab-bcfb2817ef7c" providerId="ADAL" clId="{8572F18B-CC44-49B5-8056-ED73686BDFFC}" dt="2025-10-30T18:54:08.087" v="933" actId="700"/>
          <ac:spMkLst>
            <pc:docMk/>
            <pc:sldMk cId="657810269" sldId="259"/>
            <ac:spMk id="2" creationId="{56EF6FBF-FBFB-5641-B0B4-D6629E568DE0}"/>
          </ac:spMkLst>
        </pc:spChg>
        <pc:spChg chg="del mod ord">
          <ac:chgData name="Ewan Hallatt (MSci Theo Phys + App Maths FT)" userId="2354b73b-7f6a-4150-9bab-bcfb2817ef7c" providerId="ADAL" clId="{8572F18B-CC44-49B5-8056-ED73686BDFFC}" dt="2025-10-30T18:54:08.087" v="933" actId="700"/>
          <ac:spMkLst>
            <pc:docMk/>
            <pc:sldMk cId="657810269" sldId="259"/>
            <ac:spMk id="3" creationId="{DAA4A7FC-BBCB-59A8-E6CC-F864B0E5B70E}"/>
          </ac:spMkLst>
        </pc:spChg>
        <pc:spChg chg="add mod ord">
          <ac:chgData name="Ewan Hallatt (MSci Theo Phys + App Maths FT)" userId="2354b73b-7f6a-4150-9bab-bcfb2817ef7c" providerId="ADAL" clId="{8572F18B-CC44-49B5-8056-ED73686BDFFC}" dt="2025-10-30T18:59:52.336" v="1154" actId="20577"/>
          <ac:spMkLst>
            <pc:docMk/>
            <pc:sldMk cId="657810269" sldId="259"/>
            <ac:spMk id="4" creationId="{272F4C9E-A10E-9E54-9CE0-631FE478FC39}"/>
          </ac:spMkLst>
        </pc:spChg>
        <pc:spChg chg="add del mod ord">
          <ac:chgData name="Ewan Hallatt (MSci Theo Phys + App Maths FT)" userId="2354b73b-7f6a-4150-9bab-bcfb2817ef7c" providerId="ADAL" clId="{8572F18B-CC44-49B5-8056-ED73686BDFFC}" dt="2025-10-30T18:54:30.516" v="934" actId="931"/>
          <ac:spMkLst>
            <pc:docMk/>
            <pc:sldMk cId="657810269" sldId="259"/>
            <ac:spMk id="5" creationId="{06D3DC1D-08CA-3106-F9ED-270F95D92600}"/>
          </ac:spMkLst>
        </pc:spChg>
        <pc:spChg chg="add mod ord">
          <ac:chgData name="Ewan Hallatt (MSci Theo Phys + App Maths FT)" userId="2354b73b-7f6a-4150-9bab-bcfb2817ef7c" providerId="ADAL" clId="{8572F18B-CC44-49B5-8056-ED73686BDFFC}" dt="2025-10-30T19:35:11.785" v="1810" actId="20577"/>
          <ac:spMkLst>
            <pc:docMk/>
            <pc:sldMk cId="657810269" sldId="259"/>
            <ac:spMk id="6" creationId="{043049E5-CA19-E6D8-2774-74CA51058288}"/>
          </ac:spMkLst>
        </pc:spChg>
        <pc:picChg chg="add mod">
          <ac:chgData name="Ewan Hallatt (MSci Theo Phys + App Maths FT)" userId="2354b73b-7f6a-4150-9bab-bcfb2817ef7c" providerId="ADAL" clId="{8572F18B-CC44-49B5-8056-ED73686BDFFC}" dt="2025-10-30T18:56:09.428" v="967" actId="1076"/>
          <ac:picMkLst>
            <pc:docMk/>
            <pc:sldMk cId="657810269" sldId="259"/>
            <ac:picMk id="8" creationId="{3934C7BC-1342-A217-4801-BBEDC6CB259D}"/>
          </ac:picMkLst>
        </pc:picChg>
      </pc:sldChg>
      <pc:sldChg chg="addSp delSp modSp new mod modClrScheme chgLayout">
        <pc:chgData name="Ewan Hallatt (MSci Theo Phys + App Maths FT)" userId="2354b73b-7f6a-4150-9bab-bcfb2817ef7c" providerId="ADAL" clId="{8572F18B-CC44-49B5-8056-ED73686BDFFC}" dt="2025-10-30T19:54:42.769" v="2215" actId="20577"/>
        <pc:sldMkLst>
          <pc:docMk/>
          <pc:sldMk cId="2020030946" sldId="260"/>
        </pc:sldMkLst>
        <pc:spChg chg="del mod ord">
          <ac:chgData name="Ewan Hallatt (MSci Theo Phys + App Maths FT)" userId="2354b73b-7f6a-4150-9bab-bcfb2817ef7c" providerId="ADAL" clId="{8572F18B-CC44-49B5-8056-ED73686BDFFC}" dt="2025-10-30T19:43:01.996" v="1812" actId="700"/>
          <ac:spMkLst>
            <pc:docMk/>
            <pc:sldMk cId="2020030946" sldId="260"/>
            <ac:spMk id="2" creationId="{2FA639A1-E393-C0F0-0550-F1753D840FA5}"/>
          </ac:spMkLst>
        </pc:spChg>
        <pc:spChg chg="del mod ord">
          <ac:chgData name="Ewan Hallatt (MSci Theo Phys + App Maths FT)" userId="2354b73b-7f6a-4150-9bab-bcfb2817ef7c" providerId="ADAL" clId="{8572F18B-CC44-49B5-8056-ED73686BDFFC}" dt="2025-10-30T19:43:01.996" v="1812" actId="700"/>
          <ac:spMkLst>
            <pc:docMk/>
            <pc:sldMk cId="2020030946" sldId="260"/>
            <ac:spMk id="3" creationId="{169828FF-0E81-CF49-FDBB-933A385EE3DE}"/>
          </ac:spMkLst>
        </pc:spChg>
        <pc:spChg chg="del">
          <ac:chgData name="Ewan Hallatt (MSci Theo Phys + App Maths FT)" userId="2354b73b-7f6a-4150-9bab-bcfb2817ef7c" providerId="ADAL" clId="{8572F18B-CC44-49B5-8056-ED73686BDFFC}" dt="2025-10-30T19:43:01.996" v="1812" actId="700"/>
          <ac:spMkLst>
            <pc:docMk/>
            <pc:sldMk cId="2020030946" sldId="260"/>
            <ac:spMk id="4" creationId="{D9DAED3E-244D-3936-BA3F-4E8C34A79E1C}"/>
          </ac:spMkLst>
        </pc:spChg>
        <pc:spChg chg="add mod ord">
          <ac:chgData name="Ewan Hallatt (MSci Theo Phys + App Maths FT)" userId="2354b73b-7f6a-4150-9bab-bcfb2817ef7c" providerId="ADAL" clId="{8572F18B-CC44-49B5-8056-ED73686BDFFC}" dt="2025-10-30T19:43:16.409" v="1830" actId="20577"/>
          <ac:spMkLst>
            <pc:docMk/>
            <pc:sldMk cId="2020030946" sldId="260"/>
            <ac:spMk id="5" creationId="{EF9B199E-41D6-19EC-5742-FBA7C923CE6F}"/>
          </ac:spMkLst>
        </pc:spChg>
        <pc:spChg chg="add del mod ord">
          <ac:chgData name="Ewan Hallatt (MSci Theo Phys + App Maths FT)" userId="2354b73b-7f6a-4150-9bab-bcfb2817ef7c" providerId="ADAL" clId="{8572F18B-CC44-49B5-8056-ED73686BDFFC}" dt="2025-10-30T19:45:13.723" v="1832"/>
          <ac:spMkLst>
            <pc:docMk/>
            <pc:sldMk cId="2020030946" sldId="260"/>
            <ac:spMk id="6" creationId="{4027114F-6FA0-4626-5229-2926838F8D36}"/>
          </ac:spMkLst>
        </pc:spChg>
        <pc:spChg chg="add mod">
          <ac:chgData name="Ewan Hallatt (MSci Theo Phys + App Maths FT)" userId="2354b73b-7f6a-4150-9bab-bcfb2817ef7c" providerId="ADAL" clId="{8572F18B-CC44-49B5-8056-ED73686BDFFC}" dt="2025-10-30T19:54:42.769" v="2215" actId="20577"/>
          <ac:spMkLst>
            <pc:docMk/>
            <pc:sldMk cId="2020030946" sldId="260"/>
            <ac:spMk id="9" creationId="{428ABD94-0C50-7EBB-BE07-F0CD71E78156}"/>
          </ac:spMkLst>
        </pc:spChg>
        <pc:graphicFrameChg chg="add del mod">
          <ac:chgData name="Ewan Hallatt (MSci Theo Phys + App Maths FT)" userId="2354b73b-7f6a-4150-9bab-bcfb2817ef7c" providerId="ADAL" clId="{8572F18B-CC44-49B5-8056-ED73686BDFFC}" dt="2025-10-30T19:45:23.867" v="1833" actId="478"/>
          <ac:graphicFrameMkLst>
            <pc:docMk/>
            <pc:sldMk cId="2020030946" sldId="260"/>
            <ac:graphicFrameMk id="7" creationId="{68A79289-1AD1-2E2F-5521-0C15D7F9E445}"/>
          </ac:graphicFrameMkLst>
        </pc:graphicFrameChg>
      </pc:sldChg>
      <pc:sldChg chg="modSp new mod">
        <pc:chgData name="Ewan Hallatt (MSci Theo Phys + App Maths FT)" userId="2354b73b-7f6a-4150-9bab-bcfb2817ef7c" providerId="ADAL" clId="{8572F18B-CC44-49B5-8056-ED73686BDFFC}" dt="2025-10-30T20:03:27.851" v="2661" actId="20577"/>
        <pc:sldMkLst>
          <pc:docMk/>
          <pc:sldMk cId="2215216701" sldId="261"/>
        </pc:sldMkLst>
        <pc:spChg chg="mod">
          <ac:chgData name="Ewan Hallatt (MSci Theo Phys + App Maths FT)" userId="2354b73b-7f6a-4150-9bab-bcfb2817ef7c" providerId="ADAL" clId="{8572F18B-CC44-49B5-8056-ED73686BDFFC}" dt="2025-10-30T19:57:18.100" v="2296" actId="20577"/>
          <ac:spMkLst>
            <pc:docMk/>
            <pc:sldMk cId="2215216701" sldId="261"/>
            <ac:spMk id="2" creationId="{FCE865BD-1489-4BB8-0C18-FBC4A3FCF559}"/>
          </ac:spMkLst>
        </pc:spChg>
        <pc:spChg chg="mod">
          <ac:chgData name="Ewan Hallatt (MSci Theo Phys + App Maths FT)" userId="2354b73b-7f6a-4150-9bab-bcfb2817ef7c" providerId="ADAL" clId="{8572F18B-CC44-49B5-8056-ED73686BDFFC}" dt="2025-10-30T20:03:27.851" v="2661" actId="20577"/>
          <ac:spMkLst>
            <pc:docMk/>
            <pc:sldMk cId="2215216701" sldId="261"/>
            <ac:spMk id="3" creationId="{C6D78ECD-DDE8-7259-F8FE-97E63497D01C}"/>
          </ac:spMkLst>
        </pc:spChg>
      </pc:sldChg>
      <pc:sldMasterChg chg="add del addSldLayout delSldLayout">
        <pc:chgData name="Ewan Hallatt (MSci Theo Phys + App Maths FT)" userId="2354b73b-7f6a-4150-9bab-bcfb2817ef7c" providerId="ADAL" clId="{8572F18B-CC44-49B5-8056-ED73686BDFFC}" dt="2025-10-30T18:24:18.987" v="94" actId="26606"/>
        <pc:sldMasterMkLst>
          <pc:docMk/>
          <pc:sldMasterMk cId="2373717630" sldId="2147483660"/>
        </pc:sldMasterMkLst>
        <pc:sldLayoutChg chg="add del">
          <pc:chgData name="Ewan Hallatt (MSci Theo Phys + App Maths FT)" userId="2354b73b-7f6a-4150-9bab-bcfb2817ef7c" providerId="ADAL" clId="{8572F18B-CC44-49B5-8056-ED73686BDFFC}" dt="2025-10-30T18:24:18.987" v="94" actId="26606"/>
          <pc:sldLayoutMkLst>
            <pc:docMk/>
            <pc:sldMasterMk cId="2373717630" sldId="2147483660"/>
            <pc:sldLayoutMk cId="801925163" sldId="2147483661"/>
          </pc:sldLayoutMkLst>
        </pc:sldLayoutChg>
        <pc:sldLayoutChg chg="add del">
          <pc:chgData name="Ewan Hallatt (MSci Theo Phys + App Maths FT)" userId="2354b73b-7f6a-4150-9bab-bcfb2817ef7c" providerId="ADAL" clId="{8572F18B-CC44-49B5-8056-ED73686BDFFC}" dt="2025-10-30T18:24:18.987" v="94" actId="26606"/>
          <pc:sldLayoutMkLst>
            <pc:docMk/>
            <pc:sldMasterMk cId="2373717630" sldId="2147483660"/>
            <pc:sldLayoutMk cId="1786023868" sldId="2147483662"/>
          </pc:sldLayoutMkLst>
        </pc:sldLayoutChg>
        <pc:sldLayoutChg chg="add del">
          <pc:chgData name="Ewan Hallatt (MSci Theo Phys + App Maths FT)" userId="2354b73b-7f6a-4150-9bab-bcfb2817ef7c" providerId="ADAL" clId="{8572F18B-CC44-49B5-8056-ED73686BDFFC}" dt="2025-10-30T18:24:18.987" v="94" actId="26606"/>
          <pc:sldLayoutMkLst>
            <pc:docMk/>
            <pc:sldMasterMk cId="2373717630" sldId="2147483660"/>
            <pc:sldLayoutMk cId="1054645964" sldId="2147483663"/>
          </pc:sldLayoutMkLst>
        </pc:sldLayoutChg>
        <pc:sldLayoutChg chg="add del">
          <pc:chgData name="Ewan Hallatt (MSci Theo Phys + App Maths FT)" userId="2354b73b-7f6a-4150-9bab-bcfb2817ef7c" providerId="ADAL" clId="{8572F18B-CC44-49B5-8056-ED73686BDFFC}" dt="2025-10-30T18:24:18.987" v="94" actId="26606"/>
          <pc:sldLayoutMkLst>
            <pc:docMk/>
            <pc:sldMasterMk cId="2373717630" sldId="2147483660"/>
            <pc:sldLayoutMk cId="2730557595" sldId="2147483664"/>
          </pc:sldLayoutMkLst>
        </pc:sldLayoutChg>
        <pc:sldLayoutChg chg="add del">
          <pc:chgData name="Ewan Hallatt (MSci Theo Phys + App Maths FT)" userId="2354b73b-7f6a-4150-9bab-bcfb2817ef7c" providerId="ADAL" clId="{8572F18B-CC44-49B5-8056-ED73686BDFFC}" dt="2025-10-30T18:24:18.987" v="94" actId="26606"/>
          <pc:sldLayoutMkLst>
            <pc:docMk/>
            <pc:sldMasterMk cId="2373717630" sldId="2147483660"/>
            <pc:sldLayoutMk cId="2497447775" sldId="2147483665"/>
          </pc:sldLayoutMkLst>
        </pc:sldLayoutChg>
        <pc:sldLayoutChg chg="add del">
          <pc:chgData name="Ewan Hallatt (MSci Theo Phys + App Maths FT)" userId="2354b73b-7f6a-4150-9bab-bcfb2817ef7c" providerId="ADAL" clId="{8572F18B-CC44-49B5-8056-ED73686BDFFC}" dt="2025-10-30T18:24:18.987" v="94" actId="26606"/>
          <pc:sldLayoutMkLst>
            <pc:docMk/>
            <pc:sldMasterMk cId="2373717630" sldId="2147483660"/>
            <pc:sldLayoutMk cId="2846463174" sldId="2147483666"/>
          </pc:sldLayoutMkLst>
        </pc:sldLayoutChg>
        <pc:sldLayoutChg chg="add del">
          <pc:chgData name="Ewan Hallatt (MSci Theo Phys + App Maths FT)" userId="2354b73b-7f6a-4150-9bab-bcfb2817ef7c" providerId="ADAL" clId="{8572F18B-CC44-49B5-8056-ED73686BDFFC}" dt="2025-10-30T18:24:18.987" v="94" actId="26606"/>
          <pc:sldLayoutMkLst>
            <pc:docMk/>
            <pc:sldMasterMk cId="2373717630" sldId="2147483660"/>
            <pc:sldLayoutMk cId="2241901237" sldId="2147483667"/>
          </pc:sldLayoutMkLst>
        </pc:sldLayoutChg>
        <pc:sldLayoutChg chg="add del">
          <pc:chgData name="Ewan Hallatt (MSci Theo Phys + App Maths FT)" userId="2354b73b-7f6a-4150-9bab-bcfb2817ef7c" providerId="ADAL" clId="{8572F18B-CC44-49B5-8056-ED73686BDFFC}" dt="2025-10-30T18:24:18.987" v="94" actId="26606"/>
          <pc:sldLayoutMkLst>
            <pc:docMk/>
            <pc:sldMasterMk cId="2373717630" sldId="2147483660"/>
            <pc:sldLayoutMk cId="981909530" sldId="2147483668"/>
          </pc:sldLayoutMkLst>
        </pc:sldLayoutChg>
        <pc:sldLayoutChg chg="add del">
          <pc:chgData name="Ewan Hallatt (MSci Theo Phys + App Maths FT)" userId="2354b73b-7f6a-4150-9bab-bcfb2817ef7c" providerId="ADAL" clId="{8572F18B-CC44-49B5-8056-ED73686BDFFC}" dt="2025-10-30T18:24:18.987" v="94" actId="26606"/>
          <pc:sldLayoutMkLst>
            <pc:docMk/>
            <pc:sldMasterMk cId="2373717630" sldId="2147483660"/>
            <pc:sldLayoutMk cId="655793985" sldId="2147483669"/>
          </pc:sldLayoutMkLst>
        </pc:sldLayoutChg>
        <pc:sldLayoutChg chg="add del">
          <pc:chgData name="Ewan Hallatt (MSci Theo Phys + App Maths FT)" userId="2354b73b-7f6a-4150-9bab-bcfb2817ef7c" providerId="ADAL" clId="{8572F18B-CC44-49B5-8056-ED73686BDFFC}" dt="2025-10-30T18:24:18.987" v="94" actId="26606"/>
          <pc:sldLayoutMkLst>
            <pc:docMk/>
            <pc:sldMasterMk cId="2373717630" sldId="2147483660"/>
            <pc:sldLayoutMk cId="4222855564" sldId="2147483670"/>
          </pc:sldLayoutMkLst>
        </pc:sldLayoutChg>
        <pc:sldLayoutChg chg="add del">
          <pc:chgData name="Ewan Hallatt (MSci Theo Phys + App Maths FT)" userId="2354b73b-7f6a-4150-9bab-bcfb2817ef7c" providerId="ADAL" clId="{8572F18B-CC44-49B5-8056-ED73686BDFFC}" dt="2025-10-30T18:24:18.987" v="94" actId="26606"/>
          <pc:sldLayoutMkLst>
            <pc:docMk/>
            <pc:sldMasterMk cId="2373717630" sldId="2147483660"/>
            <pc:sldLayoutMk cId="3235249280" sldId="2147483671"/>
          </pc:sldLayoutMkLst>
        </pc:sldLayoutChg>
        <pc:sldLayoutChg chg="add del">
          <pc:chgData name="Ewan Hallatt (MSci Theo Phys + App Maths FT)" userId="2354b73b-7f6a-4150-9bab-bcfb2817ef7c" providerId="ADAL" clId="{8572F18B-CC44-49B5-8056-ED73686BDFFC}" dt="2025-10-30T18:24:18.987" v="94" actId="26606"/>
          <pc:sldLayoutMkLst>
            <pc:docMk/>
            <pc:sldMasterMk cId="2373717630" sldId="2147483660"/>
            <pc:sldLayoutMk cId="947457273" sldId="2147483672"/>
          </pc:sldLayoutMkLst>
        </pc:sldLayoutChg>
        <pc:sldLayoutChg chg="add del">
          <pc:chgData name="Ewan Hallatt (MSci Theo Phys + App Maths FT)" userId="2354b73b-7f6a-4150-9bab-bcfb2817ef7c" providerId="ADAL" clId="{8572F18B-CC44-49B5-8056-ED73686BDFFC}" dt="2025-10-30T18:24:18.987" v="94" actId="26606"/>
          <pc:sldLayoutMkLst>
            <pc:docMk/>
            <pc:sldMasterMk cId="2373717630" sldId="2147483660"/>
            <pc:sldLayoutMk cId="2377430740" sldId="2147483673"/>
          </pc:sldLayoutMkLst>
        </pc:sldLayoutChg>
        <pc:sldLayoutChg chg="add del">
          <pc:chgData name="Ewan Hallatt (MSci Theo Phys + App Maths FT)" userId="2354b73b-7f6a-4150-9bab-bcfb2817ef7c" providerId="ADAL" clId="{8572F18B-CC44-49B5-8056-ED73686BDFFC}" dt="2025-10-30T18:24:18.987" v="94" actId="26606"/>
          <pc:sldLayoutMkLst>
            <pc:docMk/>
            <pc:sldMasterMk cId="2373717630" sldId="2147483660"/>
            <pc:sldLayoutMk cId="3684466180" sldId="2147483674"/>
          </pc:sldLayoutMkLst>
        </pc:sldLayoutChg>
        <pc:sldLayoutChg chg="add del">
          <pc:chgData name="Ewan Hallatt (MSci Theo Phys + App Maths FT)" userId="2354b73b-7f6a-4150-9bab-bcfb2817ef7c" providerId="ADAL" clId="{8572F18B-CC44-49B5-8056-ED73686BDFFC}" dt="2025-10-30T18:24:18.987" v="94" actId="26606"/>
          <pc:sldLayoutMkLst>
            <pc:docMk/>
            <pc:sldMasterMk cId="2373717630" sldId="2147483660"/>
            <pc:sldLayoutMk cId="54610432" sldId="2147483675"/>
          </pc:sldLayoutMkLst>
        </pc:sldLayoutChg>
        <pc:sldLayoutChg chg="add del">
          <pc:chgData name="Ewan Hallatt (MSci Theo Phys + App Maths FT)" userId="2354b73b-7f6a-4150-9bab-bcfb2817ef7c" providerId="ADAL" clId="{8572F18B-CC44-49B5-8056-ED73686BDFFC}" dt="2025-10-30T18:24:18.987" v="94" actId="26606"/>
          <pc:sldLayoutMkLst>
            <pc:docMk/>
            <pc:sldMasterMk cId="2373717630" sldId="2147483660"/>
            <pc:sldLayoutMk cId="821220412" sldId="2147483676"/>
          </pc:sldLayoutMkLst>
        </pc:sldLayoutChg>
        <pc:sldLayoutChg chg="add del">
          <pc:chgData name="Ewan Hallatt (MSci Theo Phys + App Maths FT)" userId="2354b73b-7f6a-4150-9bab-bcfb2817ef7c" providerId="ADAL" clId="{8572F18B-CC44-49B5-8056-ED73686BDFFC}" dt="2025-10-30T18:24:18.987" v="94" actId="26606"/>
          <pc:sldLayoutMkLst>
            <pc:docMk/>
            <pc:sldMasterMk cId="2373717630" sldId="2147483660"/>
            <pc:sldLayoutMk cId="1530987182" sldId="2147483677"/>
          </pc:sldLayoutMkLst>
        </pc:sldLayoutChg>
      </pc:sldMasterChg>
      <pc:sldMasterChg chg="add del addSldLayout delSldLayout">
        <pc:chgData name="Ewan Hallatt (MSci Theo Phys + App Maths FT)" userId="2354b73b-7f6a-4150-9bab-bcfb2817ef7c" providerId="ADAL" clId="{8572F18B-CC44-49B5-8056-ED73686BDFFC}" dt="2025-10-30T18:24:18.842" v="93" actId="26606"/>
        <pc:sldMasterMkLst>
          <pc:docMk/>
          <pc:sldMasterMk cId="2844846142" sldId="2147483698"/>
        </pc:sldMasterMkLst>
        <pc:sldLayoutChg chg="add del">
          <pc:chgData name="Ewan Hallatt (MSci Theo Phys + App Maths FT)" userId="2354b73b-7f6a-4150-9bab-bcfb2817ef7c" providerId="ADAL" clId="{8572F18B-CC44-49B5-8056-ED73686BDFFC}" dt="2025-10-30T18:24:18.842" v="93" actId="26606"/>
          <pc:sldLayoutMkLst>
            <pc:docMk/>
            <pc:sldMasterMk cId="2844846142" sldId="2147483698"/>
            <pc:sldLayoutMk cId="3087219485" sldId="2147483687"/>
          </pc:sldLayoutMkLst>
        </pc:sldLayoutChg>
        <pc:sldLayoutChg chg="add del">
          <pc:chgData name="Ewan Hallatt (MSci Theo Phys + App Maths FT)" userId="2354b73b-7f6a-4150-9bab-bcfb2817ef7c" providerId="ADAL" clId="{8572F18B-CC44-49B5-8056-ED73686BDFFC}" dt="2025-10-30T18:24:18.842" v="93" actId="26606"/>
          <pc:sldLayoutMkLst>
            <pc:docMk/>
            <pc:sldMasterMk cId="2844846142" sldId="2147483698"/>
            <pc:sldLayoutMk cId="508946485" sldId="2147483688"/>
          </pc:sldLayoutMkLst>
        </pc:sldLayoutChg>
        <pc:sldLayoutChg chg="add del">
          <pc:chgData name="Ewan Hallatt (MSci Theo Phys + App Maths FT)" userId="2354b73b-7f6a-4150-9bab-bcfb2817ef7c" providerId="ADAL" clId="{8572F18B-CC44-49B5-8056-ED73686BDFFC}" dt="2025-10-30T18:24:18.842" v="93" actId="26606"/>
          <pc:sldLayoutMkLst>
            <pc:docMk/>
            <pc:sldMasterMk cId="2844846142" sldId="2147483698"/>
            <pc:sldLayoutMk cId="1418678537" sldId="2147483689"/>
          </pc:sldLayoutMkLst>
        </pc:sldLayoutChg>
        <pc:sldLayoutChg chg="add del">
          <pc:chgData name="Ewan Hallatt (MSci Theo Phys + App Maths FT)" userId="2354b73b-7f6a-4150-9bab-bcfb2817ef7c" providerId="ADAL" clId="{8572F18B-CC44-49B5-8056-ED73686BDFFC}" dt="2025-10-30T18:24:18.842" v="93" actId="26606"/>
          <pc:sldLayoutMkLst>
            <pc:docMk/>
            <pc:sldMasterMk cId="2844846142" sldId="2147483698"/>
            <pc:sldLayoutMk cId="2727377158" sldId="2147483690"/>
          </pc:sldLayoutMkLst>
        </pc:sldLayoutChg>
        <pc:sldLayoutChg chg="add del">
          <pc:chgData name="Ewan Hallatt (MSci Theo Phys + App Maths FT)" userId="2354b73b-7f6a-4150-9bab-bcfb2817ef7c" providerId="ADAL" clId="{8572F18B-CC44-49B5-8056-ED73686BDFFC}" dt="2025-10-30T18:24:18.842" v="93" actId="26606"/>
          <pc:sldLayoutMkLst>
            <pc:docMk/>
            <pc:sldMasterMk cId="2844846142" sldId="2147483698"/>
            <pc:sldLayoutMk cId="607730948" sldId="2147483691"/>
          </pc:sldLayoutMkLst>
        </pc:sldLayoutChg>
        <pc:sldLayoutChg chg="add del">
          <pc:chgData name="Ewan Hallatt (MSci Theo Phys + App Maths FT)" userId="2354b73b-7f6a-4150-9bab-bcfb2817ef7c" providerId="ADAL" clId="{8572F18B-CC44-49B5-8056-ED73686BDFFC}" dt="2025-10-30T18:24:18.842" v="93" actId="26606"/>
          <pc:sldLayoutMkLst>
            <pc:docMk/>
            <pc:sldMasterMk cId="2844846142" sldId="2147483698"/>
            <pc:sldLayoutMk cId="539098447" sldId="2147483692"/>
          </pc:sldLayoutMkLst>
        </pc:sldLayoutChg>
        <pc:sldLayoutChg chg="add del">
          <pc:chgData name="Ewan Hallatt (MSci Theo Phys + App Maths FT)" userId="2354b73b-7f6a-4150-9bab-bcfb2817ef7c" providerId="ADAL" clId="{8572F18B-CC44-49B5-8056-ED73686BDFFC}" dt="2025-10-30T18:24:18.842" v="93" actId="26606"/>
          <pc:sldLayoutMkLst>
            <pc:docMk/>
            <pc:sldMasterMk cId="2844846142" sldId="2147483698"/>
            <pc:sldLayoutMk cId="17262894" sldId="2147483693"/>
          </pc:sldLayoutMkLst>
        </pc:sldLayoutChg>
        <pc:sldLayoutChg chg="add del">
          <pc:chgData name="Ewan Hallatt (MSci Theo Phys + App Maths FT)" userId="2354b73b-7f6a-4150-9bab-bcfb2817ef7c" providerId="ADAL" clId="{8572F18B-CC44-49B5-8056-ED73686BDFFC}" dt="2025-10-30T18:24:18.842" v="93" actId="26606"/>
          <pc:sldLayoutMkLst>
            <pc:docMk/>
            <pc:sldMasterMk cId="2844846142" sldId="2147483698"/>
            <pc:sldLayoutMk cId="3085261582" sldId="2147483694"/>
          </pc:sldLayoutMkLst>
        </pc:sldLayoutChg>
        <pc:sldLayoutChg chg="add del">
          <pc:chgData name="Ewan Hallatt (MSci Theo Phys + App Maths FT)" userId="2354b73b-7f6a-4150-9bab-bcfb2817ef7c" providerId="ADAL" clId="{8572F18B-CC44-49B5-8056-ED73686BDFFC}" dt="2025-10-30T18:24:18.842" v="93" actId="26606"/>
          <pc:sldLayoutMkLst>
            <pc:docMk/>
            <pc:sldMasterMk cId="2844846142" sldId="2147483698"/>
            <pc:sldLayoutMk cId="884795160" sldId="2147483695"/>
          </pc:sldLayoutMkLst>
        </pc:sldLayoutChg>
        <pc:sldLayoutChg chg="add del">
          <pc:chgData name="Ewan Hallatt (MSci Theo Phys + App Maths FT)" userId="2354b73b-7f6a-4150-9bab-bcfb2817ef7c" providerId="ADAL" clId="{8572F18B-CC44-49B5-8056-ED73686BDFFC}" dt="2025-10-30T18:24:18.842" v="93" actId="26606"/>
          <pc:sldLayoutMkLst>
            <pc:docMk/>
            <pc:sldMasterMk cId="2844846142" sldId="2147483698"/>
            <pc:sldLayoutMk cId="2839067462" sldId="2147483696"/>
          </pc:sldLayoutMkLst>
        </pc:sldLayoutChg>
        <pc:sldLayoutChg chg="add del">
          <pc:chgData name="Ewan Hallatt (MSci Theo Phys + App Maths FT)" userId="2354b73b-7f6a-4150-9bab-bcfb2817ef7c" providerId="ADAL" clId="{8572F18B-CC44-49B5-8056-ED73686BDFFC}" dt="2025-10-30T18:24:18.842" v="93" actId="26606"/>
          <pc:sldLayoutMkLst>
            <pc:docMk/>
            <pc:sldMasterMk cId="2844846142" sldId="2147483698"/>
            <pc:sldLayoutMk cId="195310971" sldId="2147483697"/>
          </pc:sldLayoutMkLst>
        </pc:sldLayoutChg>
      </pc:sldMasterChg>
      <pc:sldMasterChg chg="add addSldLayout">
        <pc:chgData name="Ewan Hallatt (MSci Theo Phys + App Maths FT)" userId="2354b73b-7f6a-4150-9bab-bcfb2817ef7c" providerId="ADAL" clId="{8572F18B-CC44-49B5-8056-ED73686BDFFC}" dt="2025-10-30T18:24:18.987" v="94" actId="26606"/>
        <pc:sldMasterMkLst>
          <pc:docMk/>
          <pc:sldMasterMk cId="3130182338" sldId="2147483711"/>
        </pc:sldMasterMkLst>
        <pc:sldLayoutChg chg="add">
          <pc:chgData name="Ewan Hallatt (MSci Theo Phys + App Maths FT)" userId="2354b73b-7f6a-4150-9bab-bcfb2817ef7c" providerId="ADAL" clId="{8572F18B-CC44-49B5-8056-ED73686BDFFC}" dt="2025-10-30T18:24:18.987" v="94" actId="26606"/>
          <pc:sldLayoutMkLst>
            <pc:docMk/>
            <pc:sldMasterMk cId="3130182338" sldId="2147483711"/>
            <pc:sldLayoutMk cId="3776258792" sldId="2147483700"/>
          </pc:sldLayoutMkLst>
        </pc:sldLayoutChg>
        <pc:sldLayoutChg chg="add">
          <pc:chgData name="Ewan Hallatt (MSci Theo Phys + App Maths FT)" userId="2354b73b-7f6a-4150-9bab-bcfb2817ef7c" providerId="ADAL" clId="{8572F18B-CC44-49B5-8056-ED73686BDFFC}" dt="2025-10-30T18:24:18.987" v="94" actId="26606"/>
          <pc:sldLayoutMkLst>
            <pc:docMk/>
            <pc:sldMasterMk cId="3130182338" sldId="2147483711"/>
            <pc:sldLayoutMk cId="4043669632" sldId="2147483701"/>
          </pc:sldLayoutMkLst>
        </pc:sldLayoutChg>
        <pc:sldLayoutChg chg="add">
          <pc:chgData name="Ewan Hallatt (MSci Theo Phys + App Maths FT)" userId="2354b73b-7f6a-4150-9bab-bcfb2817ef7c" providerId="ADAL" clId="{8572F18B-CC44-49B5-8056-ED73686BDFFC}" dt="2025-10-30T18:24:18.987" v="94" actId="26606"/>
          <pc:sldLayoutMkLst>
            <pc:docMk/>
            <pc:sldMasterMk cId="3130182338" sldId="2147483711"/>
            <pc:sldLayoutMk cId="1515675997" sldId="2147483702"/>
          </pc:sldLayoutMkLst>
        </pc:sldLayoutChg>
        <pc:sldLayoutChg chg="add">
          <pc:chgData name="Ewan Hallatt (MSci Theo Phys + App Maths FT)" userId="2354b73b-7f6a-4150-9bab-bcfb2817ef7c" providerId="ADAL" clId="{8572F18B-CC44-49B5-8056-ED73686BDFFC}" dt="2025-10-30T18:24:18.987" v="94" actId="26606"/>
          <pc:sldLayoutMkLst>
            <pc:docMk/>
            <pc:sldMasterMk cId="3130182338" sldId="2147483711"/>
            <pc:sldLayoutMk cId="3411421235" sldId="2147483703"/>
          </pc:sldLayoutMkLst>
        </pc:sldLayoutChg>
        <pc:sldLayoutChg chg="add">
          <pc:chgData name="Ewan Hallatt (MSci Theo Phys + App Maths FT)" userId="2354b73b-7f6a-4150-9bab-bcfb2817ef7c" providerId="ADAL" clId="{8572F18B-CC44-49B5-8056-ED73686BDFFC}" dt="2025-10-30T18:24:18.987" v="94" actId="26606"/>
          <pc:sldLayoutMkLst>
            <pc:docMk/>
            <pc:sldMasterMk cId="3130182338" sldId="2147483711"/>
            <pc:sldLayoutMk cId="1748653823" sldId="2147483704"/>
          </pc:sldLayoutMkLst>
        </pc:sldLayoutChg>
        <pc:sldLayoutChg chg="add">
          <pc:chgData name="Ewan Hallatt (MSci Theo Phys + App Maths FT)" userId="2354b73b-7f6a-4150-9bab-bcfb2817ef7c" providerId="ADAL" clId="{8572F18B-CC44-49B5-8056-ED73686BDFFC}" dt="2025-10-30T18:24:18.987" v="94" actId="26606"/>
          <pc:sldLayoutMkLst>
            <pc:docMk/>
            <pc:sldMasterMk cId="3130182338" sldId="2147483711"/>
            <pc:sldLayoutMk cId="1478391919" sldId="2147483705"/>
          </pc:sldLayoutMkLst>
        </pc:sldLayoutChg>
        <pc:sldLayoutChg chg="add">
          <pc:chgData name="Ewan Hallatt (MSci Theo Phys + App Maths FT)" userId="2354b73b-7f6a-4150-9bab-bcfb2817ef7c" providerId="ADAL" clId="{8572F18B-CC44-49B5-8056-ED73686BDFFC}" dt="2025-10-30T18:24:18.987" v="94" actId="26606"/>
          <pc:sldLayoutMkLst>
            <pc:docMk/>
            <pc:sldMasterMk cId="3130182338" sldId="2147483711"/>
            <pc:sldLayoutMk cId="3049443803" sldId="2147483706"/>
          </pc:sldLayoutMkLst>
        </pc:sldLayoutChg>
        <pc:sldLayoutChg chg="add">
          <pc:chgData name="Ewan Hallatt (MSci Theo Phys + App Maths FT)" userId="2354b73b-7f6a-4150-9bab-bcfb2817ef7c" providerId="ADAL" clId="{8572F18B-CC44-49B5-8056-ED73686BDFFC}" dt="2025-10-30T18:24:18.987" v="94" actId="26606"/>
          <pc:sldLayoutMkLst>
            <pc:docMk/>
            <pc:sldMasterMk cId="3130182338" sldId="2147483711"/>
            <pc:sldLayoutMk cId="3026908737" sldId="2147483707"/>
          </pc:sldLayoutMkLst>
        </pc:sldLayoutChg>
        <pc:sldLayoutChg chg="add">
          <pc:chgData name="Ewan Hallatt (MSci Theo Phys + App Maths FT)" userId="2354b73b-7f6a-4150-9bab-bcfb2817ef7c" providerId="ADAL" clId="{8572F18B-CC44-49B5-8056-ED73686BDFFC}" dt="2025-10-30T18:24:18.987" v="94" actId="26606"/>
          <pc:sldLayoutMkLst>
            <pc:docMk/>
            <pc:sldMasterMk cId="3130182338" sldId="2147483711"/>
            <pc:sldLayoutMk cId="1653931375" sldId="2147483708"/>
          </pc:sldLayoutMkLst>
        </pc:sldLayoutChg>
        <pc:sldLayoutChg chg="add">
          <pc:chgData name="Ewan Hallatt (MSci Theo Phys + App Maths FT)" userId="2354b73b-7f6a-4150-9bab-bcfb2817ef7c" providerId="ADAL" clId="{8572F18B-CC44-49B5-8056-ED73686BDFFC}" dt="2025-10-30T18:24:18.987" v="94" actId="26606"/>
          <pc:sldLayoutMkLst>
            <pc:docMk/>
            <pc:sldMasterMk cId="3130182338" sldId="2147483711"/>
            <pc:sldLayoutMk cId="1135380631" sldId="2147483709"/>
          </pc:sldLayoutMkLst>
        </pc:sldLayoutChg>
        <pc:sldLayoutChg chg="add">
          <pc:chgData name="Ewan Hallatt (MSci Theo Phys + App Maths FT)" userId="2354b73b-7f6a-4150-9bab-bcfb2817ef7c" providerId="ADAL" clId="{8572F18B-CC44-49B5-8056-ED73686BDFFC}" dt="2025-10-30T18:24:18.987" v="94" actId="26606"/>
          <pc:sldLayoutMkLst>
            <pc:docMk/>
            <pc:sldMasterMk cId="3130182338" sldId="2147483711"/>
            <pc:sldLayoutMk cId="1158031951" sldId="2147483710"/>
          </pc:sldLayoutMkLst>
        </pc:sldLayoutChg>
      </pc:sldMasterChg>
      <pc:sldMasterChg chg="add del addSldLayout delSldLayout">
        <pc:chgData name="Ewan Hallatt (MSci Theo Phys + App Maths FT)" userId="2354b73b-7f6a-4150-9bab-bcfb2817ef7c" providerId="ADAL" clId="{8572F18B-CC44-49B5-8056-ED73686BDFFC}" dt="2025-10-30T18:24:14.480" v="91" actId="26606"/>
        <pc:sldMasterMkLst>
          <pc:docMk/>
          <pc:sldMasterMk cId="2416331107" sldId="2147483763"/>
        </pc:sldMasterMkLst>
        <pc:sldLayoutChg chg="add del">
          <pc:chgData name="Ewan Hallatt (MSci Theo Phys + App Maths FT)" userId="2354b73b-7f6a-4150-9bab-bcfb2817ef7c" providerId="ADAL" clId="{8572F18B-CC44-49B5-8056-ED73686BDFFC}" dt="2025-10-30T18:24:14.480" v="91" actId="26606"/>
          <pc:sldLayoutMkLst>
            <pc:docMk/>
            <pc:sldMasterMk cId="2416331107" sldId="2147483763"/>
            <pc:sldLayoutMk cId="4240646791" sldId="2147483752"/>
          </pc:sldLayoutMkLst>
        </pc:sldLayoutChg>
        <pc:sldLayoutChg chg="add del">
          <pc:chgData name="Ewan Hallatt (MSci Theo Phys + App Maths FT)" userId="2354b73b-7f6a-4150-9bab-bcfb2817ef7c" providerId="ADAL" clId="{8572F18B-CC44-49B5-8056-ED73686BDFFC}" dt="2025-10-30T18:24:14.480" v="91" actId="26606"/>
          <pc:sldLayoutMkLst>
            <pc:docMk/>
            <pc:sldMasterMk cId="2416331107" sldId="2147483763"/>
            <pc:sldLayoutMk cId="942131574" sldId="2147483753"/>
          </pc:sldLayoutMkLst>
        </pc:sldLayoutChg>
        <pc:sldLayoutChg chg="add del">
          <pc:chgData name="Ewan Hallatt (MSci Theo Phys + App Maths FT)" userId="2354b73b-7f6a-4150-9bab-bcfb2817ef7c" providerId="ADAL" clId="{8572F18B-CC44-49B5-8056-ED73686BDFFC}" dt="2025-10-30T18:24:14.480" v="91" actId="26606"/>
          <pc:sldLayoutMkLst>
            <pc:docMk/>
            <pc:sldMasterMk cId="2416331107" sldId="2147483763"/>
            <pc:sldLayoutMk cId="636892150" sldId="2147483754"/>
          </pc:sldLayoutMkLst>
        </pc:sldLayoutChg>
        <pc:sldLayoutChg chg="add del">
          <pc:chgData name="Ewan Hallatt (MSci Theo Phys + App Maths FT)" userId="2354b73b-7f6a-4150-9bab-bcfb2817ef7c" providerId="ADAL" clId="{8572F18B-CC44-49B5-8056-ED73686BDFFC}" dt="2025-10-30T18:24:14.480" v="91" actId="26606"/>
          <pc:sldLayoutMkLst>
            <pc:docMk/>
            <pc:sldMasterMk cId="2416331107" sldId="2147483763"/>
            <pc:sldLayoutMk cId="1879387600" sldId="2147483755"/>
          </pc:sldLayoutMkLst>
        </pc:sldLayoutChg>
        <pc:sldLayoutChg chg="add del">
          <pc:chgData name="Ewan Hallatt (MSci Theo Phys + App Maths FT)" userId="2354b73b-7f6a-4150-9bab-bcfb2817ef7c" providerId="ADAL" clId="{8572F18B-CC44-49B5-8056-ED73686BDFFC}" dt="2025-10-30T18:24:14.480" v="91" actId="26606"/>
          <pc:sldLayoutMkLst>
            <pc:docMk/>
            <pc:sldMasterMk cId="2416331107" sldId="2147483763"/>
            <pc:sldLayoutMk cId="2467241218" sldId="2147483756"/>
          </pc:sldLayoutMkLst>
        </pc:sldLayoutChg>
        <pc:sldLayoutChg chg="add del">
          <pc:chgData name="Ewan Hallatt (MSci Theo Phys + App Maths FT)" userId="2354b73b-7f6a-4150-9bab-bcfb2817ef7c" providerId="ADAL" clId="{8572F18B-CC44-49B5-8056-ED73686BDFFC}" dt="2025-10-30T18:24:14.480" v="91" actId="26606"/>
          <pc:sldLayoutMkLst>
            <pc:docMk/>
            <pc:sldMasterMk cId="2416331107" sldId="2147483763"/>
            <pc:sldLayoutMk cId="2035836" sldId="2147483757"/>
          </pc:sldLayoutMkLst>
        </pc:sldLayoutChg>
        <pc:sldLayoutChg chg="add del">
          <pc:chgData name="Ewan Hallatt (MSci Theo Phys + App Maths FT)" userId="2354b73b-7f6a-4150-9bab-bcfb2817ef7c" providerId="ADAL" clId="{8572F18B-CC44-49B5-8056-ED73686BDFFC}" dt="2025-10-30T18:24:14.480" v="91" actId="26606"/>
          <pc:sldLayoutMkLst>
            <pc:docMk/>
            <pc:sldMasterMk cId="2416331107" sldId="2147483763"/>
            <pc:sldLayoutMk cId="3144437286" sldId="2147483758"/>
          </pc:sldLayoutMkLst>
        </pc:sldLayoutChg>
        <pc:sldLayoutChg chg="add del">
          <pc:chgData name="Ewan Hallatt (MSci Theo Phys + App Maths FT)" userId="2354b73b-7f6a-4150-9bab-bcfb2817ef7c" providerId="ADAL" clId="{8572F18B-CC44-49B5-8056-ED73686BDFFC}" dt="2025-10-30T18:24:14.480" v="91" actId="26606"/>
          <pc:sldLayoutMkLst>
            <pc:docMk/>
            <pc:sldMasterMk cId="2416331107" sldId="2147483763"/>
            <pc:sldLayoutMk cId="810428117" sldId="2147483759"/>
          </pc:sldLayoutMkLst>
        </pc:sldLayoutChg>
        <pc:sldLayoutChg chg="add del">
          <pc:chgData name="Ewan Hallatt (MSci Theo Phys + App Maths FT)" userId="2354b73b-7f6a-4150-9bab-bcfb2817ef7c" providerId="ADAL" clId="{8572F18B-CC44-49B5-8056-ED73686BDFFC}" dt="2025-10-30T18:24:14.480" v="91" actId="26606"/>
          <pc:sldLayoutMkLst>
            <pc:docMk/>
            <pc:sldMasterMk cId="2416331107" sldId="2147483763"/>
            <pc:sldLayoutMk cId="1653210505" sldId="2147483760"/>
          </pc:sldLayoutMkLst>
        </pc:sldLayoutChg>
        <pc:sldLayoutChg chg="add del">
          <pc:chgData name="Ewan Hallatt (MSci Theo Phys + App Maths FT)" userId="2354b73b-7f6a-4150-9bab-bcfb2817ef7c" providerId="ADAL" clId="{8572F18B-CC44-49B5-8056-ED73686BDFFC}" dt="2025-10-30T18:24:14.480" v="91" actId="26606"/>
          <pc:sldLayoutMkLst>
            <pc:docMk/>
            <pc:sldMasterMk cId="2416331107" sldId="2147483763"/>
            <pc:sldLayoutMk cId="3409443061" sldId="2147483761"/>
          </pc:sldLayoutMkLst>
        </pc:sldLayoutChg>
        <pc:sldLayoutChg chg="add del">
          <pc:chgData name="Ewan Hallatt (MSci Theo Phys + App Maths FT)" userId="2354b73b-7f6a-4150-9bab-bcfb2817ef7c" providerId="ADAL" clId="{8572F18B-CC44-49B5-8056-ED73686BDFFC}" dt="2025-10-30T18:24:14.480" v="91" actId="26606"/>
          <pc:sldLayoutMkLst>
            <pc:docMk/>
            <pc:sldMasterMk cId="2416331107" sldId="2147483763"/>
            <pc:sldLayoutMk cId="2033852884" sldId="2147483762"/>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10/30/2025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049443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10/30/2025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41142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10/30/2025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391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10/30/2025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026908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10/30/2025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3931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10/30/2025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135380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10/30/2025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158031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10/30/2025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748653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10/30/2025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776258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10/30/2025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043669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10/30/2025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515675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10/30/2025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0182338"/>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19" name="Picture 18" descr="A colorful circle with dots&#10;&#10;AI-generated content may be incorrect.">
            <a:extLst>
              <a:ext uri="{FF2B5EF4-FFF2-40B4-BE49-F238E27FC236}">
                <a16:creationId xmlns:a16="http://schemas.microsoft.com/office/drawing/2014/main" id="{4742A50A-30A4-855D-7FC4-C37A44127965}"/>
              </a:ext>
            </a:extLst>
          </p:cNvPr>
          <p:cNvPicPr>
            <a:picLocks noChangeAspect="1"/>
          </p:cNvPicPr>
          <p:nvPr/>
        </p:nvPicPr>
        <p:blipFill>
          <a:blip r:embed="rId2"/>
          <a:srcRect t="24940" b="12561"/>
          <a:stretch>
            <a:fillRect/>
          </a:stretch>
        </p:blipFill>
        <p:spPr>
          <a:xfrm>
            <a:off x="1" y="10"/>
            <a:ext cx="12192000" cy="6857990"/>
          </a:xfrm>
          <a:prstGeom prst="rect">
            <a:avLst/>
          </a:prstGeom>
        </p:spPr>
      </p:pic>
      <p:sp>
        <p:nvSpPr>
          <p:cNvPr id="20" name="Rectangle 19">
            <a:extLst>
              <a:ext uri="{FF2B5EF4-FFF2-40B4-BE49-F238E27FC236}">
                <a16:creationId xmlns:a16="http://schemas.microsoft.com/office/drawing/2014/main" id="{36136311-C81B-47C5-AE0A-5641A5A59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4444" y="1066800"/>
            <a:ext cx="4682990" cy="4724400"/>
          </a:xfrm>
          <a:prstGeom prst="rect">
            <a:avLst/>
          </a:prstGeom>
          <a:solidFill>
            <a:schemeClr val="bg1">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C676D0F0-B61D-9510-3DC3-0C71FEEA9A58}"/>
              </a:ext>
            </a:extLst>
          </p:cNvPr>
          <p:cNvSpPr>
            <a:spLocks noGrp="1"/>
          </p:cNvSpPr>
          <p:nvPr>
            <p:ph type="ctrTitle"/>
          </p:nvPr>
        </p:nvSpPr>
        <p:spPr>
          <a:xfrm>
            <a:off x="804818" y="1562101"/>
            <a:ext cx="3905203" cy="2738530"/>
          </a:xfrm>
        </p:spPr>
        <p:txBody>
          <a:bodyPr anchor="t">
            <a:normAutofit/>
          </a:bodyPr>
          <a:lstStyle/>
          <a:p>
            <a:r>
              <a:rPr lang="en-GB" sz="4800"/>
              <a:t>HPCG Results on Archer2</a:t>
            </a:r>
          </a:p>
        </p:txBody>
      </p:sp>
      <p:sp>
        <p:nvSpPr>
          <p:cNvPr id="3" name="Subtitle 2">
            <a:extLst>
              <a:ext uri="{FF2B5EF4-FFF2-40B4-BE49-F238E27FC236}">
                <a16:creationId xmlns:a16="http://schemas.microsoft.com/office/drawing/2014/main" id="{34F8AD0F-2AE5-DBE0-3A88-DD76330BC32A}"/>
              </a:ext>
            </a:extLst>
          </p:cNvPr>
          <p:cNvSpPr>
            <a:spLocks noGrp="1"/>
          </p:cNvSpPr>
          <p:nvPr>
            <p:ph type="subTitle" idx="1"/>
          </p:nvPr>
        </p:nvSpPr>
        <p:spPr>
          <a:xfrm>
            <a:off x="804818" y="4321622"/>
            <a:ext cx="3816351" cy="941832"/>
          </a:xfrm>
        </p:spPr>
        <p:txBody>
          <a:bodyPr>
            <a:normAutofit/>
          </a:bodyPr>
          <a:lstStyle/>
          <a:p>
            <a:pPr>
              <a:lnSpc>
                <a:spcPct val="120000"/>
              </a:lnSpc>
            </a:pPr>
            <a:r>
              <a:rPr lang="en-GB" sz="1300" dirty="0"/>
              <a:t>CIUK Cluster Challenge 2025 – EPCC</a:t>
            </a:r>
          </a:p>
          <a:p>
            <a:pPr>
              <a:lnSpc>
                <a:spcPct val="120000"/>
              </a:lnSpc>
            </a:pPr>
            <a:r>
              <a:rPr lang="en-GB" sz="1300" dirty="0"/>
              <a:t>Beariables Team</a:t>
            </a:r>
          </a:p>
        </p:txBody>
      </p:sp>
      <p:cxnSp>
        <p:nvCxnSpPr>
          <p:cNvPr id="21" name="Straight Connector 20">
            <a:extLst>
              <a:ext uri="{FF2B5EF4-FFF2-40B4-BE49-F238E27FC236}">
                <a16:creationId xmlns:a16="http://schemas.microsoft.com/office/drawing/2014/main" id="{7CC73A33-65FF-41A9-A3B0-006753CD10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V="1">
            <a:off x="305077" y="1063752"/>
            <a:ext cx="0" cy="4727448"/>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5224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5A90EDB-45E3-F113-6113-566B12A9A06A}"/>
              </a:ext>
            </a:extLst>
          </p:cNvPr>
          <p:cNvSpPr>
            <a:spLocks noGrp="1"/>
          </p:cNvSpPr>
          <p:nvPr>
            <p:ph type="title"/>
          </p:nvPr>
        </p:nvSpPr>
        <p:spPr>
          <a:xfrm>
            <a:off x="2580442" y="4474103"/>
            <a:ext cx="7031117" cy="933905"/>
          </a:xfrm>
        </p:spPr>
        <p:txBody>
          <a:bodyPr vert="horz" lIns="91440" tIns="45720" rIns="91440" bIns="45720" rtlCol="0" anchor="t">
            <a:normAutofit fontScale="90000"/>
          </a:bodyPr>
          <a:lstStyle/>
          <a:p>
            <a:r>
              <a:rPr lang="en-US" sz="1400" b="0" dirty="0">
                <a:latin typeface="+mn-lt"/>
              </a:rPr>
              <a:t>We found that as the problem size increased, runtime and memory usage increased, and did not vary depending on the number of nodes (in the case of memory usage, it did not vary at all). Performance, however, decreased and became invariant for greater problem sizes. Energy efficiency steadily decreased with problem size.</a:t>
            </a:r>
          </a:p>
        </p:txBody>
      </p:sp>
      <p:sp>
        <p:nvSpPr>
          <p:cNvPr id="6" name="Text Placeholder 5">
            <a:extLst>
              <a:ext uri="{FF2B5EF4-FFF2-40B4-BE49-F238E27FC236}">
                <a16:creationId xmlns:a16="http://schemas.microsoft.com/office/drawing/2014/main" id="{52846A37-5906-B5DF-85F1-30508006A9C1}"/>
              </a:ext>
            </a:extLst>
          </p:cNvPr>
          <p:cNvSpPr>
            <a:spLocks noGrp="1"/>
          </p:cNvSpPr>
          <p:nvPr>
            <p:ph type="body" sz="half" idx="2"/>
          </p:nvPr>
        </p:nvSpPr>
        <p:spPr>
          <a:xfrm>
            <a:off x="2580442" y="5765290"/>
            <a:ext cx="7031117" cy="640705"/>
          </a:xfrm>
        </p:spPr>
        <p:txBody>
          <a:bodyPr vert="horz" lIns="91440" tIns="45720" rIns="91440" bIns="45720" rtlCol="0" anchor="ctr">
            <a:normAutofit fontScale="92500" lnSpcReduction="20000"/>
          </a:bodyPr>
          <a:lstStyle/>
          <a:p>
            <a:pPr algn="ctr">
              <a:lnSpc>
                <a:spcPct val="130000"/>
              </a:lnSpc>
            </a:pPr>
            <a:r>
              <a:rPr lang="en-US" sz="1800" b="1" cap="all" spc="300" dirty="0"/>
              <a:t>Problem Size (N Dimensions) in relation to core usage</a:t>
            </a:r>
          </a:p>
        </p:txBody>
      </p:sp>
      <p:cxnSp>
        <p:nvCxnSpPr>
          <p:cNvPr id="17" name="Straight Connector 16">
            <a:extLst>
              <a:ext uri="{FF2B5EF4-FFF2-40B4-BE49-F238E27FC236}">
                <a16:creationId xmlns:a16="http://schemas.microsoft.com/office/drawing/2014/main" id="{503FCC9E-47A2-69B7-68E7-7FA95EAD53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1680" y="5662526"/>
            <a:ext cx="54864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2" name="Content Placeholder 11" descr="A graph and diagram of different colored lines&#10;&#10;AI-generated content may be incorrect.">
            <a:extLst>
              <a:ext uri="{FF2B5EF4-FFF2-40B4-BE49-F238E27FC236}">
                <a16:creationId xmlns:a16="http://schemas.microsoft.com/office/drawing/2014/main" id="{7B562575-04C8-3C00-E1FD-115E1B5AB5C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9206" r="8709"/>
          <a:stretch>
            <a:fillRect/>
          </a:stretch>
        </p:blipFill>
        <p:spPr>
          <a:xfrm>
            <a:off x="0" y="751758"/>
            <a:ext cx="12192000" cy="2970588"/>
          </a:xfrm>
        </p:spPr>
      </p:pic>
    </p:spTree>
    <p:extLst>
      <p:ext uri="{BB962C8B-B14F-4D97-AF65-F5344CB8AC3E}">
        <p14:creationId xmlns:p14="http://schemas.microsoft.com/office/powerpoint/2010/main" val="2634199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50E9B327-0C7E-7700-3DB2-72B33E277CA9}"/>
              </a:ext>
            </a:extLst>
          </p:cNvPr>
          <p:cNvSpPr>
            <a:spLocks noGrp="1"/>
          </p:cNvSpPr>
          <p:nvPr>
            <p:ph type="title"/>
          </p:nvPr>
        </p:nvSpPr>
        <p:spPr>
          <a:xfrm rot="16200000">
            <a:off x="-1308886" y="3271084"/>
            <a:ext cx="4876799" cy="978862"/>
          </a:xfrm>
        </p:spPr>
        <p:txBody>
          <a:bodyPr vert="horz" lIns="91440" tIns="45720" rIns="91440" bIns="45720" rtlCol="0" anchor="t">
            <a:normAutofit fontScale="90000"/>
          </a:bodyPr>
          <a:lstStyle/>
          <a:p>
            <a:pPr>
              <a:lnSpc>
                <a:spcPct val="90000"/>
              </a:lnSpc>
            </a:pPr>
            <a:r>
              <a:rPr lang="en-US" sz="2800" dirty="0"/>
              <a:t>Energy, Power and Performance scaling with Nodes</a:t>
            </a:r>
          </a:p>
        </p:txBody>
      </p:sp>
      <p:pic>
        <p:nvPicPr>
          <p:cNvPr id="8" name="Content Placeholder 7" descr="A group of graphs with numbers&#10;&#10;AI-generated content may be incorrect.">
            <a:extLst>
              <a:ext uri="{FF2B5EF4-FFF2-40B4-BE49-F238E27FC236}">
                <a16:creationId xmlns:a16="http://schemas.microsoft.com/office/drawing/2014/main" id="{8AA1BFF6-E490-EE0E-D2A7-A529B255E17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8527" t="7838" r="8097" b="4831"/>
          <a:stretch>
            <a:fillRect/>
          </a:stretch>
        </p:blipFill>
        <p:spPr>
          <a:xfrm>
            <a:off x="2009710" y="36940"/>
            <a:ext cx="9469058" cy="6198905"/>
          </a:xfrm>
          <a:prstGeom prst="rect">
            <a:avLst/>
          </a:prstGeom>
        </p:spPr>
      </p:pic>
      <p:cxnSp>
        <p:nvCxnSpPr>
          <p:cNvPr id="17" name="Straight Connector 16">
            <a:extLst>
              <a:ext uri="{FF2B5EF4-FFF2-40B4-BE49-F238E27FC236}">
                <a16:creationId xmlns:a16="http://schemas.microsoft.com/office/drawing/2014/main" id="{426B4E86-32C4-273A-1ADF-6B44243549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6150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2F4C9E-A10E-9E54-9CE0-631FE478FC39}"/>
              </a:ext>
            </a:extLst>
          </p:cNvPr>
          <p:cNvSpPr>
            <a:spLocks noGrp="1"/>
          </p:cNvSpPr>
          <p:nvPr>
            <p:ph type="title"/>
          </p:nvPr>
        </p:nvSpPr>
        <p:spPr/>
        <p:txBody>
          <a:bodyPr/>
          <a:lstStyle/>
          <a:p>
            <a:r>
              <a:rPr lang="en-GB" dirty="0"/>
              <a:t>What affects efficiency?</a:t>
            </a:r>
          </a:p>
        </p:txBody>
      </p:sp>
      <p:pic>
        <p:nvPicPr>
          <p:cNvPr id="8" name="Content Placeholder 7" descr="A graph with red and blue dots&#10;&#10;AI-generated content may be incorrect.">
            <a:extLst>
              <a:ext uri="{FF2B5EF4-FFF2-40B4-BE49-F238E27FC236}">
                <a16:creationId xmlns:a16="http://schemas.microsoft.com/office/drawing/2014/main" id="{3934C7BC-1342-A217-4801-BBEDC6CB25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9477" y="544068"/>
            <a:ext cx="7693152" cy="5769864"/>
          </a:xfrm>
        </p:spPr>
      </p:pic>
      <mc:AlternateContent xmlns:mc="http://schemas.openxmlformats.org/markup-compatibility/2006">
        <mc:Choice xmlns:a14="http://schemas.microsoft.com/office/drawing/2010/main" Requires="a14">
          <p:sp>
            <p:nvSpPr>
              <p:cNvPr id="6" name="Text Placeholder 5">
                <a:extLst>
                  <a:ext uri="{FF2B5EF4-FFF2-40B4-BE49-F238E27FC236}">
                    <a16:creationId xmlns:a16="http://schemas.microsoft.com/office/drawing/2014/main" id="{043049E5-CA19-E6D8-2774-74CA51058288}"/>
                  </a:ext>
                </a:extLst>
              </p:cNvPr>
              <p:cNvSpPr>
                <a:spLocks noGrp="1"/>
              </p:cNvSpPr>
              <p:nvPr>
                <p:ph type="body" sz="half" idx="2"/>
              </p:nvPr>
            </p:nvSpPr>
            <p:spPr/>
            <p:txBody>
              <a:bodyPr/>
              <a:lstStyle/>
              <a:p>
                <a:r>
                  <a:rPr lang="en-GB" dirty="0"/>
                  <a:t>When optimising energy efficiency, the number of nodes you use doesn’t seem to matter. The </a:t>
                </a:r>
                <a:r>
                  <a:rPr lang="en-GB" dirty="0">
                    <a:solidFill>
                      <a:srgbClr val="FF0000"/>
                    </a:solidFill>
                  </a:rPr>
                  <a:t>mean efficiency</a:t>
                </a:r>
                <a:r>
                  <a:rPr lang="en-GB" dirty="0"/>
                  <a:t> hovers around </a:t>
                </a:r>
                <a14:m>
                  <m:oMath xmlns:m="http://schemas.openxmlformats.org/officeDocument/2006/math">
                    <m:r>
                      <a:rPr lang="en-GB" i="1" dirty="0" smtClean="0">
                        <a:latin typeface="Cambria Math" panose="02040503050406030204" pitchFamily="18" charset="0"/>
                      </a:rPr>
                      <m:t>0.12 </m:t>
                    </m:r>
                    <m:r>
                      <a:rPr lang="en-GB" i="1" dirty="0" smtClean="0">
                        <a:latin typeface="Cambria Math" panose="02040503050406030204" pitchFamily="18" charset="0"/>
                      </a:rPr>
                      <m:t>𝐺𝐹𝐿𝑂𝑃𝑠</m:t>
                    </m:r>
                    <m:r>
                      <a:rPr lang="en-GB" i="1" dirty="0" smtClean="0">
                        <a:latin typeface="Cambria Math" panose="02040503050406030204" pitchFamily="18" charset="0"/>
                      </a:rPr>
                      <m:t>/</m:t>
                    </m:r>
                    <m:r>
                      <a:rPr lang="en-GB" i="1" dirty="0" smtClean="0">
                        <a:latin typeface="Cambria Math" panose="02040503050406030204" pitchFamily="18" charset="0"/>
                      </a:rPr>
                      <m:t>𝑊</m:t>
                    </m:r>
                  </m:oMath>
                </a14:m>
                <a:r>
                  <a:rPr lang="en-GB" dirty="0"/>
                  <a:t>. However, as seen by the outliers, we see a sharp increase in efficiency when a </a:t>
                </a:r>
                <a:r>
                  <a:rPr lang="en-GB" b="1" dirty="0"/>
                  <a:t>lower problem size</a:t>
                </a:r>
                <a:r>
                  <a:rPr lang="en-GB" dirty="0"/>
                  <a:t> is used, in our case </a:t>
                </a:r>
                <a14:m>
                  <m:oMath xmlns:m="http://schemas.openxmlformats.org/officeDocument/2006/math">
                    <m:r>
                      <a:rPr lang="en-GB" b="0" i="1" smtClean="0">
                        <a:latin typeface="Cambria Math" panose="02040503050406030204" pitchFamily="18" charset="0"/>
                      </a:rPr>
                      <m:t>𝑁</m:t>
                    </m:r>
                    <m:r>
                      <a:rPr lang="en-GB" b="0" i="1" smtClean="0">
                        <a:latin typeface="Cambria Math" panose="02040503050406030204" pitchFamily="18" charset="0"/>
                      </a:rPr>
                      <m:t>=32</m:t>
                    </m:r>
                  </m:oMath>
                </a14:m>
                <a:r>
                  <a:rPr lang="en-GB" dirty="0">
                    <a:solidFill>
                      <a:srgbClr val="FF0000"/>
                    </a:solidFill>
                  </a:rPr>
                  <a:t>. </a:t>
                </a:r>
                <a:r>
                  <a:rPr lang="en-GB" dirty="0"/>
                  <a:t>The data shows that this is the most important factor in relation to efficiency.</a:t>
                </a:r>
                <a:endParaRPr lang="en-GB" dirty="0">
                  <a:solidFill>
                    <a:srgbClr val="FF0000"/>
                  </a:solidFill>
                </a:endParaRPr>
              </a:p>
            </p:txBody>
          </p:sp>
        </mc:Choice>
        <mc:Fallback>
          <p:sp>
            <p:nvSpPr>
              <p:cNvPr id="6" name="Text Placeholder 5">
                <a:extLst>
                  <a:ext uri="{FF2B5EF4-FFF2-40B4-BE49-F238E27FC236}">
                    <a16:creationId xmlns:a16="http://schemas.microsoft.com/office/drawing/2014/main" id="{043049E5-CA19-E6D8-2774-74CA51058288}"/>
                  </a:ext>
                </a:extLst>
              </p:cNvPr>
              <p:cNvSpPr>
                <a:spLocks noGrp="1" noRot="1" noChangeAspect="1" noMove="1" noResize="1" noEditPoints="1" noAdjustHandles="1" noChangeArrowheads="1" noChangeShapeType="1" noTextEdit="1"/>
              </p:cNvSpPr>
              <p:nvPr>
                <p:ph type="body" sz="half" idx="2"/>
              </p:nvPr>
            </p:nvSpPr>
            <p:spPr>
              <a:blipFill>
                <a:blip r:embed="rId3"/>
                <a:stretch>
                  <a:fillRect l="-790" r="-1738"/>
                </a:stretch>
              </a:blipFill>
            </p:spPr>
            <p:txBody>
              <a:bodyPr/>
              <a:lstStyle/>
              <a:p>
                <a:r>
                  <a:rPr lang="en-GB">
                    <a:noFill/>
                  </a:rPr>
                  <a:t> </a:t>
                </a:r>
              </a:p>
            </p:txBody>
          </p:sp>
        </mc:Fallback>
      </mc:AlternateContent>
    </p:spTree>
    <p:extLst>
      <p:ext uri="{BB962C8B-B14F-4D97-AF65-F5344CB8AC3E}">
        <p14:creationId xmlns:p14="http://schemas.microsoft.com/office/powerpoint/2010/main" val="657810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F9B199E-41D6-19EC-5742-FBA7C923CE6F}"/>
              </a:ext>
            </a:extLst>
          </p:cNvPr>
          <p:cNvSpPr>
            <a:spLocks noGrp="1"/>
          </p:cNvSpPr>
          <p:nvPr>
            <p:ph type="title"/>
          </p:nvPr>
        </p:nvSpPr>
        <p:spPr/>
        <p:txBody>
          <a:bodyPr/>
          <a:lstStyle/>
          <a:p>
            <a:r>
              <a:rPr lang="en-GB" dirty="0"/>
              <a:t>Best Results</a:t>
            </a:r>
          </a:p>
        </p:txBody>
      </p:sp>
      <p:sp>
        <p:nvSpPr>
          <p:cNvPr id="9" name="Content Placeholder 8">
            <a:extLst>
              <a:ext uri="{FF2B5EF4-FFF2-40B4-BE49-F238E27FC236}">
                <a16:creationId xmlns:a16="http://schemas.microsoft.com/office/drawing/2014/main" id="{428ABD94-0C50-7EBB-BE07-F0CD71E78156}"/>
              </a:ext>
            </a:extLst>
          </p:cNvPr>
          <p:cNvSpPr>
            <a:spLocks noGrp="1"/>
          </p:cNvSpPr>
          <p:nvPr>
            <p:ph idx="1"/>
          </p:nvPr>
        </p:nvSpPr>
        <p:spPr/>
        <p:txBody>
          <a:bodyPr>
            <a:normAutofit fontScale="92500" lnSpcReduction="10000"/>
          </a:bodyPr>
          <a:lstStyle/>
          <a:p>
            <a:r>
              <a:rPr lang="en-GB" b="1" dirty="0"/>
              <a:t>Energy Efficiency: 0.153 GFLOPs/W, @:</a:t>
            </a:r>
          </a:p>
          <a:p>
            <a:pPr lvl="1">
              <a:buFont typeface="Wingdings" panose="05000000000000000000" pitchFamily="2" charset="2"/>
              <a:buChar char="Ø"/>
            </a:pPr>
            <a:r>
              <a:rPr lang="en-GB" dirty="0"/>
              <a:t>3 Nodes</a:t>
            </a:r>
          </a:p>
          <a:p>
            <a:pPr lvl="1">
              <a:buFont typeface="Wingdings" panose="05000000000000000000" pitchFamily="2" charset="2"/>
              <a:buChar char="Ø"/>
            </a:pPr>
            <a:r>
              <a:rPr lang="en-GB" dirty="0"/>
              <a:t>N=32 Problem Size</a:t>
            </a:r>
          </a:p>
          <a:p>
            <a:pPr lvl="1">
              <a:buFont typeface="Wingdings" panose="05000000000000000000" pitchFamily="2" charset="2"/>
              <a:buChar char="Ø"/>
            </a:pPr>
            <a:r>
              <a:rPr lang="en-GB" dirty="0"/>
              <a:t>154.5 GFLOPs Performance</a:t>
            </a:r>
          </a:p>
          <a:p>
            <a:r>
              <a:rPr lang="en-GB" b="1" dirty="0"/>
              <a:t>Performance: 410.3 GFLOPs, @:</a:t>
            </a:r>
          </a:p>
          <a:p>
            <a:pPr lvl="1">
              <a:buFont typeface="Wingdings" panose="05000000000000000000" pitchFamily="2" charset="2"/>
              <a:buChar char="Ø"/>
            </a:pPr>
            <a:r>
              <a:rPr lang="en-GB" dirty="0"/>
              <a:t>8 Nodes</a:t>
            </a:r>
          </a:p>
          <a:p>
            <a:pPr lvl="1">
              <a:buFont typeface="Wingdings" panose="05000000000000000000" pitchFamily="2" charset="2"/>
              <a:buChar char="Ø"/>
            </a:pPr>
            <a:r>
              <a:rPr lang="en-GB" dirty="0"/>
              <a:t>N=32 Problem Size</a:t>
            </a:r>
          </a:p>
          <a:p>
            <a:pPr lvl="1">
              <a:buFont typeface="Wingdings" panose="05000000000000000000" pitchFamily="2" charset="2"/>
              <a:buChar char="Ø"/>
            </a:pPr>
            <a:r>
              <a:rPr lang="en-GB" dirty="0"/>
              <a:t>0.140 GFLOPs/W Energy Efficiency</a:t>
            </a:r>
          </a:p>
          <a:p>
            <a:pPr>
              <a:buFont typeface="Wingdings" panose="05000000000000000000" pitchFamily="2" charset="2"/>
              <a:buChar char="v"/>
            </a:pPr>
            <a:r>
              <a:rPr lang="en-GB" dirty="0"/>
              <a:t>For a good balance of performance and energy efficiency, use high nodes with low problem size.</a:t>
            </a:r>
          </a:p>
        </p:txBody>
      </p:sp>
    </p:spTree>
    <p:extLst>
      <p:ext uri="{BB962C8B-B14F-4D97-AF65-F5344CB8AC3E}">
        <p14:creationId xmlns:p14="http://schemas.microsoft.com/office/powerpoint/2010/main" val="2020030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865BD-1489-4BB8-0C18-FBC4A3FCF559}"/>
              </a:ext>
            </a:extLst>
          </p:cNvPr>
          <p:cNvSpPr>
            <a:spLocks noGrp="1"/>
          </p:cNvSpPr>
          <p:nvPr>
            <p:ph type="title"/>
          </p:nvPr>
        </p:nvSpPr>
        <p:spPr/>
        <p:txBody>
          <a:bodyPr>
            <a:normAutofit fontScale="90000"/>
          </a:bodyPr>
          <a:lstStyle/>
          <a:p>
            <a:r>
              <a:rPr lang="en-GB" dirty="0"/>
              <a:t>Differences between compute-bound (HPL) and memory-bound (HPCG)</a:t>
            </a:r>
          </a:p>
        </p:txBody>
      </p:sp>
      <p:sp>
        <p:nvSpPr>
          <p:cNvPr id="3" name="Content Placeholder 2">
            <a:extLst>
              <a:ext uri="{FF2B5EF4-FFF2-40B4-BE49-F238E27FC236}">
                <a16:creationId xmlns:a16="http://schemas.microsoft.com/office/drawing/2014/main" id="{C6D78ECD-DDE8-7259-F8FE-97E63497D01C}"/>
              </a:ext>
            </a:extLst>
          </p:cNvPr>
          <p:cNvSpPr>
            <a:spLocks noGrp="1"/>
          </p:cNvSpPr>
          <p:nvPr>
            <p:ph idx="1"/>
          </p:nvPr>
        </p:nvSpPr>
        <p:spPr/>
        <p:txBody>
          <a:bodyPr/>
          <a:lstStyle/>
          <a:p>
            <a:r>
              <a:rPr lang="en-GB" dirty="0"/>
              <a:t>With HPCG, you can set the duration of the timed portion of the run, unlike HPL.</a:t>
            </a:r>
          </a:p>
          <a:p>
            <a:r>
              <a:rPr lang="en-GB" dirty="0"/>
              <a:t>HPCG uses the exact same proportion of memory every time, dependent only on problem size. HPL memory usage is not set.</a:t>
            </a:r>
          </a:p>
          <a:p>
            <a:r>
              <a:rPr lang="en-GB" dirty="0"/>
              <a:t>The definition of “problem size” is different for HPL and HPCG.</a:t>
            </a:r>
          </a:p>
        </p:txBody>
      </p:sp>
    </p:spTree>
    <p:extLst>
      <p:ext uri="{BB962C8B-B14F-4D97-AF65-F5344CB8AC3E}">
        <p14:creationId xmlns:p14="http://schemas.microsoft.com/office/powerpoint/2010/main" val="2215216701"/>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emplate>TM04033929[[fn=Slate]]</Template>
  <TotalTime>102</TotalTime>
  <Words>293</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Cambria Math</vt:lpstr>
      <vt:lpstr>Grandview Display</vt:lpstr>
      <vt:lpstr>Wingdings</vt:lpstr>
      <vt:lpstr>DashVTI</vt:lpstr>
      <vt:lpstr>HPCG Results on Archer2</vt:lpstr>
      <vt:lpstr>We found that as the problem size increased, runtime and memory usage increased, and did not vary depending on the number of nodes (in the case of memory usage, it did not vary at all). Performance, however, decreased and became invariant for greater problem sizes. Energy efficiency steadily decreased with problem size.</vt:lpstr>
      <vt:lpstr>Energy, Power and Performance scaling with Nodes</vt:lpstr>
      <vt:lpstr>What affects efficiency?</vt:lpstr>
      <vt:lpstr>Best Results</vt:lpstr>
      <vt:lpstr>Differences between compute-bound (HPL) and memory-bound (HPCG)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Ewan Hallatt (MSci Theo Phys + App Maths FT)</dc:creator>
  <cp:lastModifiedBy>Ewan Hallatt (MSci Theo Phys + App Maths FT)</cp:lastModifiedBy>
  <cp:revision>1</cp:revision>
  <dcterms:created xsi:type="dcterms:W3CDTF">2025-10-30T18:21:49Z</dcterms:created>
  <dcterms:modified xsi:type="dcterms:W3CDTF">2025-10-30T20:03:54Z</dcterms:modified>
</cp:coreProperties>
</file>