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c4aae61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c4aae61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c4aae61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c4aae61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c4aae61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c4aae61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4aae61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4aae61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c4aae61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c4aae61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c4aae61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c4aae61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c4aae61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c4aae61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c4aae6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c4aae6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c4aae61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c4aae61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title"/>
          </p:nvPr>
        </p:nvSpPr>
        <p:spPr>
          <a:xfrm>
            <a:off x="481975" y="2068975"/>
            <a:ext cx="4243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First Ascent</a:t>
            </a:r>
            <a:endParaRPr sz="60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481975" y="3099325"/>
            <a:ext cx="5367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By: Ethan (Product Owner), Celine, Scott, Minh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Challenges/Risks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the technology for inexperienced programmer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Dealing with schedule conflicts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database efficiently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 easy way for climbers to share and find newly discovered boulder problems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have their own profiles to showcase the climbs that they’ve done and save climbs that they want to do in the future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leave ratings, reviews, and suggestions for climbs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Build a website that allows users to post, rate, and search for new climbs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High Level Goals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way to upload a post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Be able to search for routes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profile for each user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map to show different climbs in the user’s area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51725"/>
            <a:ext cx="70305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developer, I want to be comfortable with using Firebase to store data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developer, I want to be more familiar with React.js, JavaScript, HTML, CSS, JQuery for developing our web app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5 - As a user, I want to sign-up/sign in to the app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As a user, I want to post new rock climbs/routes I find so that others can also find them.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2 - As a developer, I want to be comfortable with using Google Maps API to pin locations and show the map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2 - As a user, I want my posts to include location and directions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user, I want my posts to include pictures and descriptions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user, I want to draw route lines for the climb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As a user, I want to see rate and review climbs for others to see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2 - As a user, I want the difficulty of a route to be subject to a community rating system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user, I want to search for boulders based off difficulty or area so that I can explore new climbs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5 - As a user, I want a profile where I can show off all my climbs on a map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3 - As a user, I want to pin climbs that I am interested in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865375" y="1803275"/>
            <a:ext cx="2129100" cy="26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113100" y="1803275"/>
            <a:ext cx="2129100" cy="26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495150" y="1803275"/>
            <a:ext cx="2129100" cy="26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588" y="2425950"/>
            <a:ext cx="2446124" cy="4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61940" l="67938" r="4400" t="1788"/>
          <a:stretch/>
        </p:blipFill>
        <p:spPr>
          <a:xfrm>
            <a:off x="2342113" y="3261625"/>
            <a:ext cx="543300" cy="8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54055" l="4078" r="67890" t="2641"/>
          <a:stretch/>
        </p:blipFill>
        <p:spPr>
          <a:xfrm>
            <a:off x="1667488" y="3251725"/>
            <a:ext cx="543300" cy="7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6">
            <a:alphaModFix/>
          </a:blip>
          <a:srcRect b="6428" l="37646" r="34623" t="49664"/>
          <a:stretch/>
        </p:blipFill>
        <p:spPr>
          <a:xfrm>
            <a:off x="943738" y="3261625"/>
            <a:ext cx="582875" cy="8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853564" y="4018125"/>
            <a:ext cx="76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User Account</a:t>
            </a:r>
            <a:endParaRPr sz="600"/>
          </a:p>
        </p:txBody>
      </p:sp>
      <p:sp>
        <p:nvSpPr>
          <p:cNvPr id="135" name="Google Shape;135;p20"/>
          <p:cNvSpPr txBox="1"/>
          <p:nvPr/>
        </p:nvSpPr>
        <p:spPr>
          <a:xfrm>
            <a:off x="2243114" y="4018125"/>
            <a:ext cx="76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Post</a:t>
            </a:r>
            <a:endParaRPr sz="600"/>
          </a:p>
        </p:txBody>
      </p:sp>
      <p:sp>
        <p:nvSpPr>
          <p:cNvPr id="136" name="Google Shape;136;p20"/>
          <p:cNvSpPr txBox="1"/>
          <p:nvPr/>
        </p:nvSpPr>
        <p:spPr>
          <a:xfrm>
            <a:off x="1552764" y="4018125"/>
            <a:ext cx="76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Homepage</a:t>
            </a:r>
            <a:endParaRPr sz="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4125" y="2192150"/>
            <a:ext cx="967375" cy="9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3788" y="2399250"/>
            <a:ext cx="1552275" cy="5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28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467550" y="3159525"/>
            <a:ext cx="1420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for storing posts and profi</a:t>
            </a:r>
            <a:r>
              <a:rPr lang="en"/>
              <a:t>l</a:t>
            </a:r>
            <a:r>
              <a:rPr lang="en"/>
              <a:t>es</a:t>
            </a:r>
            <a:endParaRPr/>
          </a:p>
        </p:txBody>
      </p:sp>
      <p:cxnSp>
        <p:nvCxnSpPr>
          <p:cNvPr id="141" name="Google Shape;141;p20"/>
          <p:cNvCxnSpPr>
            <a:endCxn id="129" idx="1"/>
          </p:cNvCxnSpPr>
          <p:nvPr/>
        </p:nvCxnSpPr>
        <p:spPr>
          <a:xfrm>
            <a:off x="2994450" y="3135275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5624250" y="3135275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3861888" y="3261625"/>
            <a:ext cx="1420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React.js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Node.js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Firebase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Maps API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Discord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