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7519-0C89-479F-B5CB-D87A0DFD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734A7-8E4F-4E12-BD9A-80CBE8A3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4C50-8FEA-48BA-8324-9477741A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FFD9-2B9F-4E2D-968B-C1CC8C4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98B3-2C16-439C-8564-6930C204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7872-B0C0-4310-9C24-2D2DF9C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33D6F-F61C-4C57-8C19-6238C3D7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DD13-E009-4E81-8C8A-2485081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39A5-EDB1-4E09-A33D-9689FD55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0064-06DC-461B-81E6-E3EDF24F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611C4-40CC-45D8-BB5C-5CF4C3370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BBDA-5FFF-4EE7-B780-2A2BBD76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2AF5-D4EC-42FA-9AD0-EAC13584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9D0C-4736-4A89-9788-ABFC685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5D7E-E200-4F52-A368-B104F347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B704-98E5-43E6-A432-E90F10EE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C71B-F868-46E1-85FC-CAB0C54B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1B4D-B522-4B2B-8455-F60FDDC5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6B9A-79E6-45FD-B94C-32C87F95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A2D3-B878-415A-8AE9-1ACCFDF8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33D1-10A0-403B-A8C8-14250A52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1F18-DF53-41AD-B652-F7FDABE2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6567-61C2-44DF-A680-CCC60691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5BBA-9F1D-45F3-8CA6-6795841E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BAFF-BA82-4893-93B1-9FB88DDC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EBD6-422C-4718-8797-79E43FB2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A426-E165-4F39-9F35-29039826D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8255D-A32F-4D3F-99A6-B36CB7C0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8BE44-D952-41FC-838C-D522BB7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3DDAF-BD18-4ABB-B2B5-D2E06526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D869A-3EE8-4338-B577-BAAF4CC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3D53-DD3B-4606-AA3D-42715F6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75DD-2249-43B0-9686-86DA8381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24D0-15BD-4F82-9C9E-21BD74D5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D74-2103-44C6-81CD-CB85F43D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7FDA1-E379-4B22-8F2A-CF97DCE4C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CB38F-D1F5-4D76-81A1-0621FAB0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D2138-7559-4CD5-9E53-2C165B71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566D6-2D4D-4C52-A8C7-6B0541B9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36CB-B566-4631-8AA4-3A8C40A6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BA5DA-0F7D-464D-85DF-D892140D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50A44-B278-45BD-87DD-20F17B3E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67ED0-BA21-4A14-95AC-5DA4A5EE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23DE2-6438-4B51-9EBB-0A8BC23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D4C86-02B1-45A8-B13D-32E10B1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3C17-0899-4107-85BE-1AA0EBBA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4660-75F4-4E0C-BE2B-F37D6651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5A77-4CC9-4B41-A742-4C688EF7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3B6DA-C92C-474C-8DE7-069BD63F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10DA-843A-4B3D-A235-E33CBBB3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B96C0-A759-4A57-9E62-336B8ED5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A4B41-64F6-4070-B9C1-D29FF633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814D-5132-43D4-B17D-C9A6A04B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A226D-E65D-4873-901A-054EE85D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554E-F371-4387-AC76-8C435E03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062C-31B7-4BE5-A7C0-214381F9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04432-1A32-4113-8D76-9AAA171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6CC2-4C08-47B3-B113-F495C08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DB9DF-9C77-44F5-BF74-6516A006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34C6-AD2B-45EA-BA76-D2DF5907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D774-3689-41EB-8C28-1CD25A3B5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584B-5F4A-43DA-A077-3E9FF98D4E5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0885-7FBD-4437-B402-6C90A33A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5D42-7934-4F27-A703-E4962BB21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8D2D1-8A91-46F4-B9A4-BD1C3D691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21367-BB4D-46FA-B543-280A817A3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5" y="83201"/>
            <a:ext cx="9333390" cy="1455937"/>
          </a:xfrm>
          <a:solidFill>
            <a:srgbClr val="979797"/>
          </a:solidFill>
          <a:effectLst>
            <a:softEdge rad="127000"/>
          </a:effectLst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Friday Night Roulette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F11A5-3F07-4159-9992-D122B991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789" y="5916551"/>
            <a:ext cx="8881369" cy="780426"/>
          </a:xfrm>
          <a:noFill/>
          <a:effectLst>
            <a:softEdge rad="127000"/>
          </a:effectLst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Team Members:  Lisa Ewart, Steven </a:t>
            </a:r>
            <a:r>
              <a:rPr lang="en-US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Sammon</a:t>
            </a:r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, Miki Collins</a:t>
            </a:r>
          </a:p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Link:  https://stevensammon.github.io/friday-night/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BCC3C56-3F7C-40EB-8694-CB155BE4CFF9}"/>
              </a:ext>
            </a:extLst>
          </p:cNvPr>
          <p:cNvSpPr txBox="1">
            <a:spLocks/>
          </p:cNvSpPr>
          <p:nvPr/>
        </p:nvSpPr>
        <p:spPr>
          <a:xfrm>
            <a:off x="2803838" y="2116910"/>
            <a:ext cx="6581272" cy="2547985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Berlin Sans FB Demi" panose="020E0802020502020306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>
                <a:solidFill>
                  <a:schemeClr val="bg1"/>
                </a:solidFill>
                <a:latin typeface="Berlin Sans FB Demi" panose="020E0802020502020306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endParaRPr lang="en-US" dirty="0"/>
          </a:p>
          <a:p>
            <a:pPr algn="ctr"/>
            <a:r>
              <a:rPr lang="en-US" sz="3600" dirty="0"/>
              <a:t>Are you willing to take a chance on your Friday Night?  If the answer is Yes, this app is for you.</a:t>
            </a:r>
          </a:p>
        </p:txBody>
      </p:sp>
    </p:spTree>
    <p:extLst>
      <p:ext uri="{BB962C8B-B14F-4D97-AF65-F5344CB8AC3E}">
        <p14:creationId xmlns:p14="http://schemas.microsoft.com/office/powerpoint/2010/main" val="20312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6995FB-FA49-4C16-A25D-1CFA8AC7F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427780" y="78830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Application Concept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76F5E16-42CA-4CF6-9B69-90D4F59303CB}"/>
              </a:ext>
            </a:extLst>
          </p:cNvPr>
          <p:cNvSpPr txBox="1">
            <a:spLocks/>
          </p:cNvSpPr>
          <p:nvPr/>
        </p:nvSpPr>
        <p:spPr>
          <a:xfrm>
            <a:off x="2414726" y="2107245"/>
            <a:ext cx="7551938" cy="2064706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Application is for users in the Atlanta area to help them plan their evening activities.  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B39B3B-F41A-436E-8DA5-1B87F52C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732362" y="99628"/>
            <a:ext cx="10724225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Motivation for Development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BC956EB-033B-4C61-A41A-A930E9EA1A03}"/>
              </a:ext>
            </a:extLst>
          </p:cNvPr>
          <p:cNvSpPr txBox="1">
            <a:spLocks/>
          </p:cNvSpPr>
          <p:nvPr/>
        </p:nvSpPr>
        <p:spPr>
          <a:xfrm>
            <a:off x="2391055" y="2107242"/>
            <a:ext cx="7551938" cy="4137915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No weekend plans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 the style of a game, randomly generate user experiences that includes food and activity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Cater to individuals who want to go out or stay at home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Gambling theme </a:t>
            </a:r>
          </a:p>
          <a:p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8BFF34-A46F-4064-8D9A-522A2C53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7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80A244-1F4D-4FC3-98FC-1096A6FB6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86787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Design Process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ED2A61-F526-4AA4-AAC9-E9C8240607C8}"/>
              </a:ext>
            </a:extLst>
          </p:cNvPr>
          <p:cNvSpPr txBox="1">
            <a:spLocks/>
          </p:cNvSpPr>
          <p:nvPr/>
        </p:nvSpPr>
        <p:spPr>
          <a:xfrm>
            <a:off x="2425080" y="2107241"/>
            <a:ext cx="7551938" cy="4458929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Develop concept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Sketched stages of the game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Code based on stages of the game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Wanted user to be in suspense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Added features to enhance user experience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Styling and language changes to fit theme</a:t>
            </a: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04E08-7482-4CF0-8831-7D6139B28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3048" y="-41745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427780" y="75474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Technologies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D050B4-3353-45A0-B158-2E6B32948D18}"/>
              </a:ext>
            </a:extLst>
          </p:cNvPr>
          <p:cNvSpPr txBox="1">
            <a:spLocks/>
          </p:cNvSpPr>
          <p:nvPr/>
        </p:nvSpPr>
        <p:spPr>
          <a:xfrm>
            <a:off x="695890" y="1877937"/>
            <a:ext cx="5211759" cy="4675282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Bootstrap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AJAX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APIs – </a:t>
            </a:r>
            <a:r>
              <a:rPr lang="en-US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Eatstreet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 &amp; </a:t>
            </a:r>
            <a:r>
              <a:rPr lang="en-US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Edamam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Repeating element - table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User input validation</a:t>
            </a: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017EC3E-C236-4122-96A5-C2658CAE0E38}"/>
              </a:ext>
            </a:extLst>
          </p:cNvPr>
          <p:cNvSpPr txBox="1">
            <a:spLocks/>
          </p:cNvSpPr>
          <p:nvPr/>
        </p:nvSpPr>
        <p:spPr>
          <a:xfrm>
            <a:off x="6096000" y="1877936"/>
            <a:ext cx="5542216" cy="4675283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New Technologies</a:t>
            </a:r>
          </a:p>
          <a:p>
            <a:pPr lvl="2"/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fadeIn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fadeOut</a:t>
            </a:r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-</a:t>
            </a:r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webkit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-text-fill-color: transparent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@keyframes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Play sound</a:t>
            </a:r>
          </a:p>
          <a:p>
            <a:pPr lvl="3"/>
            <a:r>
              <a:rPr lang="en-US" sz="2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From start </a:t>
            </a:r>
          </a:p>
          <a:p>
            <a:pPr lvl="3"/>
            <a:r>
              <a:rPr lang="en-US" sz="2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From selected point in song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Radio buttons</a:t>
            </a:r>
          </a:p>
        </p:txBody>
      </p:sp>
    </p:spTree>
    <p:extLst>
      <p:ext uri="{BB962C8B-B14F-4D97-AF65-F5344CB8AC3E}">
        <p14:creationId xmlns:p14="http://schemas.microsoft.com/office/powerpoint/2010/main" val="48180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354E8E-4504-437B-B04F-DDE13EDBD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Future Development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AF6F91-F699-41E2-BF4F-32414B647943}"/>
              </a:ext>
            </a:extLst>
          </p:cNvPr>
          <p:cNvSpPr txBox="1">
            <a:spLocks/>
          </p:cNvSpPr>
          <p:nvPr/>
        </p:nvSpPr>
        <p:spPr>
          <a:xfrm>
            <a:off x="1873143" y="2078060"/>
            <a:ext cx="8442664" cy="4556204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Increase restaurant/recipe options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Expand service area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Allow user to save experiences through local storage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links to activities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 able to pinpoint user location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directions to restaurants/activities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APIs for activities</a:t>
            </a: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8BFF34-A46F-4064-8D9A-522A2C53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626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Office Theme</vt:lpstr>
      <vt:lpstr>Friday Night Roulette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 Night Roulette</dc:title>
  <dc:creator>Miki Collins</dc:creator>
  <cp:lastModifiedBy>Miki Collins</cp:lastModifiedBy>
  <cp:revision>23</cp:revision>
  <dcterms:created xsi:type="dcterms:W3CDTF">2017-12-11T15:45:10Z</dcterms:created>
  <dcterms:modified xsi:type="dcterms:W3CDTF">2017-12-11T18:17:33Z</dcterms:modified>
</cp:coreProperties>
</file>