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3.bin" ContentType="application/vnd.openxmlformats-officedocument.oleObject"/>
  <Override PartName="/ppt/notesSlides/notesSlide5.xml" ContentType="application/vnd.openxmlformats-officedocument.presentationml.notesSlide+xml"/>
  <Override PartName="/ppt/embeddings/oleObject4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5.bin" ContentType="application/vnd.openxmlformats-officedocument.oleObject"/>
  <Override PartName="/ppt/notesSlides/notesSlide10.xml" ContentType="application/vnd.openxmlformats-officedocument.presentationml.notesSlide+xml"/>
  <Override PartName="/ppt/embeddings/oleObject6.bin" ContentType="application/vnd.openxmlformats-officedocument.oleObject"/>
  <Override PartName="/ppt/notesSlides/notesSlide11.xml" ContentType="application/vnd.openxmlformats-officedocument.presentationml.notesSlide+xml"/>
  <Override PartName="/ppt/embeddings/oleObject7.bin" ContentType="application/vnd.openxmlformats-officedocument.oleObject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8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embeddings/oleObject11.bin" ContentType="application/vnd.openxmlformats-officedocument.oleObject"/>
  <Override PartName="/ppt/notesSlides/notesSlide24.xml" ContentType="application/vnd.openxmlformats-officedocument.presentationml.notesSlide+xml"/>
  <Override PartName="/ppt/embeddings/oleObject12.bin" ContentType="application/vnd.openxmlformats-officedocument.oleObject"/>
  <Override PartName="/ppt/notesSlides/notesSlide25.xml" ContentType="application/vnd.openxmlformats-officedocument.presentationml.notesSlide+xml"/>
  <Override PartName="/ppt/embeddings/oleObject13.bin" ContentType="application/vnd.openxmlformats-officedocument.oleObject"/>
  <Override PartName="/ppt/notesSlides/notesSlide26.xml" ContentType="application/vnd.openxmlformats-officedocument.presentationml.notesSlide+xml"/>
  <Override PartName="/ppt/embeddings/oleObject14.bin" ContentType="application/vnd.openxmlformats-officedocument.oleObject"/>
  <Override PartName="/ppt/notesSlides/notesSlide27.xml" ContentType="application/vnd.openxmlformats-officedocument.presentationml.notesSlide+xml"/>
  <Override PartName="/ppt/embeddings/oleObject15.bin" ContentType="application/vnd.openxmlformats-officedocument.oleObject"/>
  <Override PartName="/ppt/notesSlides/notesSlide28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notesSlides/notesSlide29.xml" ContentType="application/vnd.openxmlformats-officedocument.presentationml.notesSlide+xml"/>
  <Override PartName="/ppt/embeddings/oleObject18.bin" ContentType="application/vnd.openxmlformats-officedocument.oleObject"/>
  <Override PartName="/ppt/notesSlides/notesSlide30.xml" ContentType="application/vnd.openxmlformats-officedocument.presentationml.notesSlide+xml"/>
  <Override PartName="/ppt/embeddings/oleObject19.bin" ContentType="application/vnd.openxmlformats-officedocument.oleObject"/>
  <Override PartName="/ppt/notesSlides/notesSlide31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32.xml" ContentType="application/vnd.openxmlformats-officedocument.presentationml.notesSlide+xml"/>
  <Override PartName="/ppt/embeddings/oleObject23.bin" ContentType="application/vnd.openxmlformats-officedocument.oleObject"/>
  <Override PartName="/ppt/notesSlides/notesSlide33.xml" ContentType="application/vnd.openxmlformats-officedocument.presentationml.notesSlide+xml"/>
  <Override PartName="/ppt/embeddings/oleObject2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9"/>
  </p:notesMasterIdLst>
  <p:sldIdLst>
    <p:sldId id="293" r:id="rId2"/>
    <p:sldId id="354" r:id="rId3"/>
    <p:sldId id="353" r:id="rId4"/>
    <p:sldId id="298" r:id="rId5"/>
    <p:sldId id="322" r:id="rId6"/>
    <p:sldId id="323" r:id="rId7"/>
    <p:sldId id="321" r:id="rId8"/>
    <p:sldId id="324" r:id="rId9"/>
    <p:sldId id="295" r:id="rId10"/>
    <p:sldId id="296" r:id="rId11"/>
    <p:sldId id="355" r:id="rId12"/>
    <p:sldId id="259" r:id="rId13"/>
    <p:sldId id="297" r:id="rId14"/>
    <p:sldId id="29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  <p:sldId id="343" r:id="rId36"/>
    <p:sldId id="344" r:id="rId37"/>
    <p:sldId id="345" r:id="rId38"/>
    <p:sldId id="346" r:id="rId39"/>
    <p:sldId id="347" r:id="rId40"/>
    <p:sldId id="348" r:id="rId41"/>
    <p:sldId id="352" r:id="rId42"/>
    <p:sldId id="349" r:id="rId43"/>
    <p:sldId id="350" r:id="rId44"/>
    <p:sldId id="269" r:id="rId45"/>
    <p:sldId id="270" r:id="rId46"/>
    <p:sldId id="271" r:id="rId47"/>
    <p:sldId id="272" r:id="rId48"/>
    <p:sldId id="313" r:id="rId49"/>
    <p:sldId id="274" r:id="rId50"/>
    <p:sldId id="275" r:id="rId51"/>
    <p:sldId id="314" r:id="rId52"/>
    <p:sldId id="315" r:id="rId53"/>
    <p:sldId id="320" r:id="rId54"/>
    <p:sldId id="316" r:id="rId55"/>
    <p:sldId id="317" r:id="rId56"/>
    <p:sldId id="276" r:id="rId57"/>
    <p:sldId id="277" r:id="rId58"/>
    <p:sldId id="278" r:id="rId59"/>
    <p:sldId id="279" r:id="rId60"/>
    <p:sldId id="280" r:id="rId61"/>
    <p:sldId id="281" r:id="rId62"/>
    <p:sldId id="282" r:id="rId63"/>
    <p:sldId id="283" r:id="rId64"/>
    <p:sldId id="331" r:id="rId65"/>
    <p:sldId id="284" r:id="rId66"/>
    <p:sldId id="318" r:id="rId67"/>
    <p:sldId id="319" r:id="rId6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764" autoAdjust="0"/>
  </p:normalViewPr>
  <p:slideViewPr>
    <p:cSldViewPr snapToGrid="0" snapToObjects="1">
      <p:cViewPr>
        <p:scale>
          <a:sx n="76" d="100"/>
          <a:sy n="76" d="100"/>
        </p:scale>
        <p:origin x="-360" y="-4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notesMaster" Target="notesMasters/notesMaster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interSettings" Target="printerSettings/printerSettings1.bin"/><Relationship Id="rId71" Type="http://schemas.openxmlformats.org/officeDocument/2006/relationships/presProps" Target="presProps.xml"/><Relationship Id="rId72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heme" Target="theme/theme1.xml"/><Relationship Id="rId74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Relationship Id="rId2" Type="http://schemas.openxmlformats.org/officeDocument/2006/relationships/image" Target="../media/image3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Relationship Id="rId2" Type="http://schemas.openxmlformats.org/officeDocument/2006/relationships/image" Target="../media/image36.emf"/><Relationship Id="rId3" Type="http://schemas.openxmlformats.org/officeDocument/2006/relationships/image" Target="../media/image3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8E3F5-F166-2F4F-AE7D-9F799415B3DC}" type="datetimeFigureOut">
              <a:rPr lang="en-US" smtClean="0"/>
              <a:t>4/9/15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62531-177D-034A-B5C5-8F7EFEAF5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17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AB9626-1E28-D446-85A4-5B6296059B5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293714-5AE8-024A-929F-72467A1DBFC1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76E033-2C7F-B74A-88AA-B2453CF2368C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34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D93233-91E8-374C-8B48-0FDFDF4300B4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715E80-C065-124A-BAB2-C070DCB58600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847C5A-B67B-6840-9505-1BDBB3F4309D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337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D13D10-21F7-6745-8553-B76501059F6B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338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E103A1-F474-8346-A5E0-D39A14571870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33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18F7007-BC8A-5C46-A05C-3F5FBC75ED16}" type="slidenum">
              <a:rPr lang="en-US" sz="1200">
                <a:latin typeface="Arial" charset="0"/>
              </a:rPr>
              <a:pPr/>
              <a:t>42</a:t>
            </a:fld>
            <a:endParaRPr lang="en-US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0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DE39E7-66D0-2A4D-86A0-6EC06FC5D2E3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7B9FB0-EBAF-6646-A7C4-E470906E19FB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EFFF18-77C3-6D48-85FC-8FC058C092B9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32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9DB471-23F9-1D4E-ADF5-1D9C3165AC48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32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C2641E-398A-B445-B67E-6BA4FC995A6B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32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A29006-FFA2-AE4F-82D8-A400CEDCFFC0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32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DB1608-2CE5-E040-88CE-ACFB22ABA6B7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32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A14521-F38D-784F-84A3-3EB2839C5B94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9DE11E-D8D5-384E-A04B-C28C9FCA2580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32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371A4C-7F3D-E54F-BD35-2577D48B98DC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55572-A541-5D4E-A6E9-E24FF2572AF5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76F60D-61B1-C045-A1A1-D0E65AAB7654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33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7A0B41-A6C8-BF4B-9AC6-B32D7D6FB7C0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D9C9B3-C953-4D46-963B-5F4DDFF0C747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33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7C06E0-D906-E540-AA96-97246C0AA6A0}" type="slidenum">
              <a:rPr lang="en-US"/>
              <a:pPr>
                <a:defRPr/>
              </a:pPr>
              <a:t>62</a:t>
            </a:fld>
            <a:endParaRPr lang="en-US"/>
          </a:p>
        </p:txBody>
      </p:sp>
      <p:sp>
        <p:nvSpPr>
          <p:cNvPr id="33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CBA0A3-0068-0D40-9338-33C3F89970BE}" type="slidenum">
              <a:rPr lang="en-US"/>
              <a:pPr>
                <a:defRPr/>
              </a:pPr>
              <a:t>63</a:t>
            </a:fld>
            <a:endParaRPr lang="en-US"/>
          </a:p>
        </p:txBody>
      </p:sp>
      <p:sp>
        <p:nvSpPr>
          <p:cNvPr id="33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29D2D8-C51C-DD4B-9B6C-3E3CDAEF4E39}" type="slidenum">
              <a:rPr lang="en-US"/>
              <a:pPr>
                <a:defRPr/>
              </a:pPr>
              <a:t>65</a:t>
            </a:fld>
            <a:endParaRPr lang="en-US"/>
          </a:p>
        </p:txBody>
      </p:sp>
      <p:sp>
        <p:nvSpPr>
          <p:cNvPr id="33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DD5C43-020D-8343-8B4F-145FCE9163F5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31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33E236-AA0E-2442-9FD2-C7D90605A563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31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87289B-CBE9-4F42-B525-D079B1399282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E2C2C4-4F20-784B-8D5F-82E328299729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4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0BDCD-F83C-7F4E-880F-EE180F540725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AEA11F-C4A0-494F-B2D9-3FDFB3504AC8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31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7ABD-10C5-E64C-9EF5-F0281659C773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FB09E-0CE1-A949-8DDC-28243BD9A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63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7ABD-10C5-E64C-9EF5-F0281659C773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FB09E-0CE1-A949-8DDC-28243BD9A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33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7ABD-10C5-E64C-9EF5-F0281659C773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FB09E-0CE1-A949-8DDC-28243BD9A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11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CFF39-5CE8-684C-85CE-4790F0B9B1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2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CF142E-9C51-2B4E-B16B-35A3831AB3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7ABD-10C5-E64C-9EF5-F0281659C773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FB09E-0CE1-A949-8DDC-28243BD9A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9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7ABD-10C5-E64C-9EF5-F0281659C773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FB09E-0CE1-A949-8DDC-28243BD9A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07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7ABD-10C5-E64C-9EF5-F0281659C773}" type="datetimeFigureOut">
              <a:rPr lang="en-US" smtClean="0"/>
              <a:t>4/9/15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FB09E-0CE1-A949-8DDC-28243BD9A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7ABD-10C5-E64C-9EF5-F0281659C773}" type="datetimeFigureOut">
              <a:rPr lang="en-US" smtClean="0"/>
              <a:t>4/9/15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FB09E-0CE1-A949-8DDC-28243BD9A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05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7ABD-10C5-E64C-9EF5-F0281659C773}" type="datetimeFigureOut">
              <a:rPr lang="en-US" smtClean="0"/>
              <a:t>4/9/15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FB09E-0CE1-A949-8DDC-28243BD9A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16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7ABD-10C5-E64C-9EF5-F0281659C773}" type="datetimeFigureOut">
              <a:rPr lang="en-US" smtClean="0"/>
              <a:t>4/9/15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FB09E-0CE1-A949-8DDC-28243BD9A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4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7ABD-10C5-E64C-9EF5-F0281659C773}" type="datetimeFigureOut">
              <a:rPr lang="en-US" smtClean="0"/>
              <a:t>4/9/15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FB09E-0CE1-A949-8DDC-28243BD9A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5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7ABD-10C5-E64C-9EF5-F0281659C773}" type="datetimeFigureOut">
              <a:rPr lang="en-US" smtClean="0"/>
              <a:t>4/9/15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FB09E-0CE1-A949-8DDC-28243BD9A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4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E7ABD-10C5-E64C-9EF5-F0281659C773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FB09E-0CE1-A949-8DDC-28243BD9A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1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en.wikipedia.org/wiki/Structural_equation_modeling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4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4" Type="http://schemas.openxmlformats.org/officeDocument/2006/relationships/image" Target="../media/image20.jpeg"/><Relationship Id="rId5" Type="http://schemas.openxmlformats.org/officeDocument/2006/relationships/image" Target="../media/image21.jpeg"/><Relationship Id="rId6" Type="http://schemas.openxmlformats.org/officeDocument/2006/relationships/image" Target="../media/image22.jpeg"/><Relationship Id="rId7" Type="http://schemas.openxmlformats.org/officeDocument/2006/relationships/image" Target="../media/image23.jpeg"/><Relationship Id="rId8" Type="http://schemas.openxmlformats.org/officeDocument/2006/relationships/image" Target="../media/image24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4" Type="http://schemas.openxmlformats.org/officeDocument/2006/relationships/image" Target="../media/image20.jpeg"/><Relationship Id="rId5" Type="http://schemas.openxmlformats.org/officeDocument/2006/relationships/image" Target="../media/image21.jpeg"/><Relationship Id="rId6" Type="http://schemas.openxmlformats.org/officeDocument/2006/relationships/image" Target="../media/image22.jpeg"/><Relationship Id="rId7" Type="http://schemas.openxmlformats.org/officeDocument/2006/relationships/image" Target="../media/image23.jpeg"/><Relationship Id="rId8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25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26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28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29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30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31.emf"/><Relationship Id="rId6" Type="http://schemas.openxmlformats.org/officeDocument/2006/relationships/oleObject" Target="../embeddings/oleObject17.bin"/><Relationship Id="rId7" Type="http://schemas.openxmlformats.org/officeDocument/2006/relationships/image" Target="../media/image32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33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34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35.e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36.emf"/><Relationship Id="rId8" Type="http://schemas.openxmlformats.org/officeDocument/2006/relationships/oleObject" Target="../embeddings/oleObject22.bin"/><Relationship Id="rId9" Type="http://schemas.openxmlformats.org/officeDocument/2006/relationships/image" Target="../media/image37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38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4" Type="http://schemas.openxmlformats.org/officeDocument/2006/relationships/image" Target="../media/image39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600" b="1" dirty="0" smtClean="0"/>
              <a:t>Lecture 1.4: Theory-based approaches to reliability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3999"/>
            <a:ext cx="8077200" cy="51974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 smtClean="0"/>
              <a:t>In </a:t>
            </a:r>
            <a:r>
              <a:rPr lang="en-US" sz="2800" dirty="0" err="1" smtClean="0"/>
              <a:t>Lec</a:t>
            </a:r>
            <a:r>
              <a:rPr lang="en-US" sz="2800" dirty="0" smtClean="0"/>
              <a:t>. 1.2, we used the ANOVA model to define </a:t>
            </a:r>
            <a:r>
              <a:rPr lang="en-US" sz="2800" b="1" dirty="0" smtClean="0"/>
              <a:t>reliability</a:t>
            </a:r>
            <a:r>
              <a:rPr lang="en-US" sz="2800" dirty="0" smtClean="0"/>
              <a:t> in terms of the ratio of </a:t>
            </a:r>
            <a:r>
              <a:rPr lang="en-US" sz="2800" i="1" dirty="0" err="1"/>
              <a:t>MS</a:t>
            </a:r>
            <a:r>
              <a:rPr lang="en-US" sz="2800" i="1" baseline="-25000" dirty="0" err="1"/>
              <a:t>b</a:t>
            </a:r>
            <a:r>
              <a:rPr lang="en-US" sz="2800" dirty="0" smtClean="0"/>
              <a:t>, variance between groups, to </a:t>
            </a:r>
            <a:r>
              <a:rPr lang="en-US" sz="2800" i="1" dirty="0" err="1" smtClean="0"/>
              <a:t>MS</a:t>
            </a:r>
            <a:r>
              <a:rPr lang="en-US" sz="2800" i="1" baseline="-25000" dirty="0" err="1" smtClean="0"/>
              <a:t>w</a:t>
            </a:r>
            <a:r>
              <a:rPr lang="en-US" sz="2800" dirty="0" smtClean="0"/>
              <a:t>, variance within groups. </a:t>
            </a:r>
          </a:p>
          <a:p>
            <a:pPr>
              <a:defRPr/>
            </a:pPr>
            <a:r>
              <a:rPr lang="en-US" sz="2800" dirty="0" smtClean="0"/>
              <a:t>In the 1-way model with </a:t>
            </a:r>
            <a:r>
              <a:rPr lang="en-US" sz="2800" i="1" dirty="0" smtClean="0"/>
              <a:t>k</a:t>
            </a:r>
            <a:r>
              <a:rPr lang="en-US" sz="2800" dirty="0" smtClean="0"/>
              <a:t> </a:t>
            </a:r>
            <a:r>
              <a:rPr lang="en-US" sz="2800" dirty="0" err="1" smtClean="0"/>
              <a:t>obs</a:t>
            </a:r>
            <a:r>
              <a:rPr lang="en-US" sz="2800" dirty="0" smtClean="0"/>
              <a:t> per group, let</a:t>
            </a:r>
            <a:r>
              <a:rPr lang="en-US" sz="2800" i="1" dirty="0" smtClean="0"/>
              <a:t> σ</a:t>
            </a:r>
            <a:r>
              <a:rPr lang="en-US" sz="2800" i="1" baseline="-25000" dirty="0" smtClean="0"/>
              <a:t>a</a:t>
            </a:r>
            <a:r>
              <a:rPr lang="en-US" sz="2800" i="1" baseline="30000" dirty="0" smtClean="0"/>
              <a:t>2</a:t>
            </a:r>
            <a:r>
              <a:rPr lang="en-US" sz="2800" dirty="0" smtClean="0"/>
              <a:t> be the </a:t>
            </a:r>
            <a:r>
              <a:rPr lang="en-US" sz="2800" i="1" dirty="0" smtClean="0"/>
              <a:t>true</a:t>
            </a:r>
            <a:r>
              <a:rPr lang="en-US" sz="2800" dirty="0" smtClean="0"/>
              <a:t> variance between groups, and </a:t>
            </a:r>
            <a:r>
              <a:rPr lang="en-US" sz="2800" i="1" dirty="0" smtClean="0"/>
              <a:t>σ</a:t>
            </a:r>
            <a:r>
              <a:rPr lang="en-US" sz="2800" i="1" baseline="-25000" dirty="0" smtClean="0"/>
              <a:t>e</a:t>
            </a:r>
            <a:r>
              <a:rPr lang="en-US" sz="2800" i="1" baseline="30000" dirty="0" smtClean="0"/>
              <a:t>2</a:t>
            </a:r>
            <a:r>
              <a:rPr lang="en-US" sz="2800" dirty="0" smtClean="0"/>
              <a:t> be the error variance, or variance within groups.  We defined: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061A6A-6F97-7240-94C8-9039F0AD4C6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8727786"/>
              </p:ext>
            </p:extLst>
          </p:nvPr>
        </p:nvGraphicFramePr>
        <p:xfrm>
          <a:off x="2626144" y="4242203"/>
          <a:ext cx="4954620" cy="2312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3" name="Equation" r:id="rId3" imgW="1905000" imgH="889000" progId="Equation.DSMT4">
                  <p:embed/>
                </p:oleObj>
              </mc:Choice>
              <mc:Fallback>
                <p:oleObj name="Equation" r:id="rId3" imgW="1905000" imgH="889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6144" y="4242203"/>
                        <a:ext cx="4954620" cy="23121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969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9389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b="1" dirty="0" smtClean="0">
                <a:cs typeface="+mj-cs"/>
              </a:rPr>
              <a:t>Summary (cont’d)</a:t>
            </a:r>
            <a:endParaRPr lang="en-US" sz="3600" dirty="0" smtClean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6912"/>
            <a:ext cx="8229600" cy="575294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Reliability is reduced when we reduce the range (or variance) of </a:t>
            </a:r>
            <a:r>
              <a:rPr lang="en-US" i="1" dirty="0" smtClean="0">
                <a:cs typeface="+mn-cs"/>
              </a:rPr>
              <a:t>X.  </a:t>
            </a:r>
            <a:r>
              <a:rPr lang="en-US" dirty="0" smtClean="0">
                <a:cs typeface="+mn-cs"/>
              </a:rPr>
              <a:t>The relevant formula allows us to answer questions like: </a:t>
            </a:r>
            <a:r>
              <a:rPr lang="en-US" b="1" dirty="0" smtClean="0">
                <a:cs typeface="+mn-cs"/>
              </a:rPr>
              <a:t>If the reliability of a test is .7 for ‘all people’</a:t>
            </a:r>
            <a:r>
              <a:rPr lang="en-US" dirty="0" smtClean="0">
                <a:cs typeface="+mn-cs"/>
              </a:rPr>
              <a:t> (or all ‘hi-school seniors’), </a:t>
            </a:r>
            <a:r>
              <a:rPr lang="en-US" b="1" dirty="0" smtClean="0">
                <a:cs typeface="+mn-cs"/>
              </a:rPr>
              <a:t>what is its reliability when used in a restricted population of ‘patients’</a:t>
            </a:r>
            <a:r>
              <a:rPr lang="en-US" dirty="0" smtClean="0">
                <a:cs typeface="+mn-cs"/>
              </a:rPr>
              <a:t>  (or all ‘Stanford frosh’)?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The estimate, </a:t>
            </a:r>
            <a:r>
              <a:rPr lang="en-US" i="1" dirty="0" err="1" smtClean="0">
                <a:cs typeface="+mn-cs"/>
              </a:rPr>
              <a:t>r</a:t>
            </a:r>
            <a:r>
              <a:rPr lang="en-US" i="1" baseline="-25000" dirty="0" err="1" smtClean="0">
                <a:cs typeface="+mn-cs"/>
              </a:rPr>
              <a:t>XY</a:t>
            </a:r>
            <a:r>
              <a:rPr lang="en-US" dirty="0" smtClean="0">
                <a:cs typeface="+mn-cs"/>
              </a:rPr>
              <a:t>, of a model-based correlation, </a:t>
            </a:r>
            <a:r>
              <a:rPr lang="en-US" i="1" dirty="0" err="1" smtClean="0">
                <a:cs typeface="+mn-cs"/>
              </a:rPr>
              <a:t>r</a:t>
            </a:r>
            <a:r>
              <a:rPr lang="en-US" i="1" baseline="-25000" dirty="0" err="1" smtClean="0">
                <a:cs typeface="+mn-cs"/>
              </a:rPr>
              <a:t>AY</a:t>
            </a:r>
            <a:r>
              <a:rPr lang="en-US" dirty="0" smtClean="0">
                <a:cs typeface="+mn-cs"/>
              </a:rPr>
              <a:t>, between some ‘interesting’ </a:t>
            </a:r>
            <a:r>
              <a:rPr lang="en-US" i="1" dirty="0" smtClean="0">
                <a:cs typeface="+mn-cs"/>
              </a:rPr>
              <a:t>observed</a:t>
            </a:r>
            <a:r>
              <a:rPr lang="en-US" dirty="0" smtClean="0">
                <a:cs typeface="+mn-cs"/>
              </a:rPr>
              <a:t> variable, </a:t>
            </a:r>
            <a:r>
              <a:rPr lang="en-US" i="1" dirty="0" smtClean="0">
                <a:cs typeface="+mn-cs"/>
              </a:rPr>
              <a:t>Y</a:t>
            </a:r>
            <a:r>
              <a:rPr lang="en-US" dirty="0" smtClean="0">
                <a:cs typeface="+mn-cs"/>
              </a:rPr>
              <a:t>, and an ‘interesting’ </a:t>
            </a:r>
            <a:r>
              <a:rPr lang="en-US" i="1" dirty="0" smtClean="0">
                <a:cs typeface="+mn-cs"/>
              </a:rPr>
              <a:t>latent</a:t>
            </a:r>
            <a:r>
              <a:rPr lang="en-US" dirty="0" smtClean="0">
                <a:cs typeface="+mn-cs"/>
              </a:rPr>
              <a:t> construct, </a:t>
            </a:r>
            <a:r>
              <a:rPr lang="en-US" i="1" dirty="0" smtClean="0">
                <a:cs typeface="+mn-cs"/>
              </a:rPr>
              <a:t>A</a:t>
            </a:r>
            <a:r>
              <a:rPr lang="en-US" dirty="0" smtClean="0">
                <a:cs typeface="+mn-cs"/>
              </a:rPr>
              <a:t>, that is measured by </a:t>
            </a:r>
            <a:r>
              <a:rPr lang="en-US" i="1" dirty="0" smtClean="0">
                <a:cs typeface="+mn-cs"/>
              </a:rPr>
              <a:t>X</a:t>
            </a:r>
            <a:r>
              <a:rPr lang="en-US" dirty="0" smtClean="0">
                <a:cs typeface="+mn-cs"/>
              </a:rPr>
              <a:t>, </a:t>
            </a:r>
            <a:r>
              <a:rPr lang="en-US" b="1" dirty="0" smtClean="0">
                <a:cs typeface="+mn-cs"/>
              </a:rPr>
              <a:t>increases as the reliability of </a:t>
            </a:r>
            <a:r>
              <a:rPr lang="en-US" b="1" i="1" dirty="0" smtClean="0">
                <a:cs typeface="+mn-cs"/>
              </a:rPr>
              <a:t>X</a:t>
            </a:r>
            <a:r>
              <a:rPr lang="en-US" b="1" dirty="0" smtClean="0">
                <a:cs typeface="+mn-cs"/>
              </a:rPr>
              <a:t> increases</a:t>
            </a:r>
            <a:r>
              <a:rPr lang="en-US" dirty="0" smtClean="0">
                <a:cs typeface="+mn-cs"/>
              </a:rPr>
              <a:t>.</a:t>
            </a: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06C67-CE87-7E45-BA03-ED2494BEE59A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86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9389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b="1" dirty="0" smtClean="0">
                <a:cs typeface="+mj-cs"/>
              </a:rPr>
              <a:t>Comments on Causal Models</a:t>
            </a:r>
            <a:endParaRPr lang="en-US" sz="3600" dirty="0" smtClean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53366"/>
            <a:ext cx="8229600" cy="4127751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US" dirty="0" smtClean="0"/>
              <a:t>But before the theories, let us consider the </a:t>
            </a:r>
            <a:r>
              <a:rPr lang="en-US" b="1" dirty="0" smtClean="0"/>
              <a:t>purpose</a:t>
            </a:r>
            <a:r>
              <a:rPr lang="en-US" dirty="0" smtClean="0"/>
              <a:t> of </a:t>
            </a:r>
            <a:r>
              <a:rPr lang="en-US" i="1" dirty="0" smtClean="0"/>
              <a:t>causal models</a:t>
            </a:r>
            <a:r>
              <a:rPr lang="en-US" dirty="0" smtClean="0"/>
              <a:t>, e.g., Test Theory and SEM, and </a:t>
            </a:r>
            <a:r>
              <a:rPr lang="en-US" i="1" dirty="0" smtClean="0"/>
              <a:t>latent variables, </a:t>
            </a:r>
            <a:r>
              <a:rPr lang="en-US" dirty="0" smtClean="0"/>
              <a:t>given that ‘correlation doesn’t imply causation’?</a:t>
            </a:r>
          </a:p>
          <a:p>
            <a:pPr>
              <a:defRPr/>
            </a:pPr>
            <a:r>
              <a:rPr lang="en-US" dirty="0"/>
              <a:t>We need causal models in theory and policy </a:t>
            </a:r>
            <a:r>
              <a:rPr lang="en-US" dirty="0" smtClean="0"/>
              <a:t>settings.  This is partly because often </a:t>
            </a:r>
            <a:r>
              <a:rPr lang="en-US" dirty="0"/>
              <a:t>we can’t do experiments </a:t>
            </a:r>
            <a:r>
              <a:rPr lang="en-US" dirty="0" smtClean="0"/>
              <a:t>(which allow for strong inferences), and we must </a:t>
            </a:r>
            <a:r>
              <a:rPr lang="en-US" dirty="0"/>
              <a:t>be content with </a:t>
            </a:r>
            <a:r>
              <a:rPr lang="en-US" dirty="0" smtClean="0"/>
              <a:t>correlational data.</a:t>
            </a:r>
            <a:endParaRPr lang="en-US" dirty="0"/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06C67-CE87-7E45-BA03-ED2494BEE59A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32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CBCA15-19A6-5E46-BC95-104D9031426E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3193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b="1" dirty="0" smtClean="0">
                <a:cs typeface="+mj-cs"/>
              </a:rPr>
              <a:t>The case for SEM by </a:t>
            </a:r>
            <a:r>
              <a:rPr lang="en-US" sz="3600" b="1" i="1" dirty="0" smtClean="0">
                <a:cs typeface="+mj-cs"/>
              </a:rPr>
              <a:t>Wiki</a:t>
            </a:r>
            <a:endParaRPr lang="en-US" i="1" dirty="0" smtClean="0">
              <a:cs typeface="+mj-cs"/>
            </a:endParaRP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033884"/>
            <a:ext cx="8416471" cy="5504491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>
                <a:hlinkClick r:id="rId3"/>
              </a:rPr>
              <a:t>http://en.wikipedia.org/wiki/</a:t>
            </a:r>
            <a:r>
              <a:rPr lang="en-US" dirty="0" smtClean="0">
                <a:hlinkClick r:id="rId3"/>
              </a:rPr>
              <a:t>Structural_equation_modeling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SEM</a:t>
            </a:r>
            <a:r>
              <a:rPr lang="en-US" dirty="0"/>
              <a:t>: </a:t>
            </a:r>
            <a:r>
              <a:rPr lang="en-US" dirty="0" smtClean="0"/>
              <a:t>A statistical technique </a:t>
            </a:r>
            <a:r>
              <a:rPr lang="en-US" dirty="0"/>
              <a:t>for testing and estimating </a:t>
            </a:r>
            <a:r>
              <a:rPr lang="en-US" i="1" dirty="0"/>
              <a:t>causal relations </a:t>
            </a:r>
            <a:r>
              <a:rPr lang="en-US" dirty="0"/>
              <a:t>using a combination of </a:t>
            </a:r>
            <a:r>
              <a:rPr lang="en-US" dirty="0" smtClean="0"/>
              <a:t>statistical </a:t>
            </a:r>
            <a:r>
              <a:rPr lang="en-US" dirty="0"/>
              <a:t>data and qualitative causal </a:t>
            </a:r>
            <a:r>
              <a:rPr lang="en-US" dirty="0" smtClean="0"/>
              <a:t>assumptions</a:t>
            </a:r>
          </a:p>
          <a:p>
            <a:pPr>
              <a:defRPr/>
            </a:pPr>
            <a:r>
              <a:rPr lang="en-US" dirty="0" smtClean="0"/>
              <a:t>Strengths include the inclusion of </a:t>
            </a:r>
            <a:r>
              <a:rPr lang="en-US" i="1" dirty="0" smtClean="0"/>
              <a:t>latent variables</a:t>
            </a:r>
            <a:r>
              <a:rPr lang="en-US" dirty="0" smtClean="0"/>
              <a:t>.  These are variables </a:t>
            </a:r>
            <a:r>
              <a:rPr lang="en-US" dirty="0"/>
              <a:t>which are not measured directly, but are estimated in the model from several measured </a:t>
            </a:r>
            <a:r>
              <a:rPr lang="en-US" dirty="0" smtClean="0"/>
              <a:t>variables, </a:t>
            </a:r>
            <a:r>
              <a:rPr lang="en-US" dirty="0"/>
              <a:t>each of which </a:t>
            </a:r>
            <a:r>
              <a:rPr lang="en-US" dirty="0" smtClean="0"/>
              <a:t>'taps </a:t>
            </a:r>
            <a:r>
              <a:rPr lang="en-US" dirty="0"/>
              <a:t>into' the latent variables. 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This </a:t>
            </a:r>
            <a:r>
              <a:rPr lang="en-US" dirty="0"/>
              <a:t>allows </a:t>
            </a:r>
            <a:r>
              <a:rPr lang="en-US" dirty="0" smtClean="0"/>
              <a:t>separate estimation of </a:t>
            </a:r>
            <a:r>
              <a:rPr lang="en-US" i="1" dirty="0" smtClean="0"/>
              <a:t>unreliability </a:t>
            </a:r>
            <a:r>
              <a:rPr lang="en-US" i="1" dirty="0"/>
              <a:t>of measurement </a:t>
            </a:r>
            <a:r>
              <a:rPr lang="en-US" dirty="0" smtClean="0"/>
              <a:t>(noise) in </a:t>
            </a:r>
            <a:r>
              <a:rPr lang="en-US" dirty="0"/>
              <a:t>the model, </a:t>
            </a:r>
            <a:r>
              <a:rPr lang="en-US" dirty="0" smtClean="0"/>
              <a:t>and the </a:t>
            </a:r>
            <a:r>
              <a:rPr lang="en-US" i="1" dirty="0"/>
              <a:t>structural relations</a:t>
            </a:r>
            <a:r>
              <a:rPr lang="en-US" dirty="0"/>
              <a:t> </a:t>
            </a:r>
            <a:r>
              <a:rPr lang="en-US" dirty="0" smtClean="0"/>
              <a:t>among </a:t>
            </a:r>
            <a:r>
              <a:rPr lang="en-US" dirty="0"/>
              <a:t>latent </a:t>
            </a:r>
            <a:r>
              <a:rPr lang="en-US" dirty="0" smtClean="0"/>
              <a:t>variables.</a:t>
            </a:r>
            <a:endParaRPr lang="en-US" dirty="0">
              <a:hlinkClick r:id="rId3"/>
            </a:endParaRPr>
          </a:p>
          <a:p>
            <a:pPr>
              <a:defRPr/>
            </a:pPr>
            <a:endParaRPr lang="en-US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6590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3374"/>
            <a:ext cx="8433634" cy="5779068"/>
          </a:xfrm>
        </p:spPr>
        <p:txBody>
          <a:bodyPr>
            <a:normAutofit/>
          </a:bodyPr>
          <a:lstStyle/>
          <a:p>
            <a:r>
              <a:rPr lang="en-US" u="sng" dirty="0" smtClean="0"/>
              <a:t>Caution</a:t>
            </a:r>
            <a:r>
              <a:rPr lang="en-US" dirty="0" smtClean="0"/>
              <a:t>: In </a:t>
            </a:r>
            <a:r>
              <a:rPr lang="en-US" i="1" dirty="0" smtClean="0"/>
              <a:t>Applied </a:t>
            </a:r>
            <a:r>
              <a:rPr lang="en-US" i="1" dirty="0"/>
              <a:t>Multivariate Data Analysis</a:t>
            </a:r>
            <a:r>
              <a:rPr lang="en-US" dirty="0"/>
              <a:t> (Chap 13), by BS </a:t>
            </a:r>
            <a:r>
              <a:rPr lang="en-US" dirty="0" err="1"/>
              <a:t>Everitt</a:t>
            </a:r>
            <a:r>
              <a:rPr lang="en-US" dirty="0"/>
              <a:t> and G Dunn (2001</a:t>
            </a:r>
            <a:r>
              <a:rPr lang="en-US" dirty="0" smtClean="0"/>
              <a:t>)</a:t>
            </a:r>
          </a:p>
          <a:p>
            <a:r>
              <a:rPr lang="en-US" dirty="0" smtClean="0"/>
              <a:t>Causal models “are best seen as convenient mathematical fictions which describe the investigator’s belief about the causal structure of a set of variables. … Essentially, so-called causal models simply provide a parsimonious description of a set of correlations.”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81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1915"/>
            <a:ext cx="8229600" cy="551743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“Latent variables are … hypothetical constructs invented by a scientist for the purpose of understanding some research area of interest, and for which there exists no operational method for direct measurement. … They serve to synthesize and summarize the properties of observed variables.  </a:t>
            </a:r>
            <a:endParaRPr lang="en-US" dirty="0" smtClean="0"/>
          </a:p>
          <a:p>
            <a:r>
              <a:rPr lang="en-US" dirty="0" smtClean="0"/>
              <a:t>Latent </a:t>
            </a:r>
            <a:r>
              <a:rPr lang="en-US" dirty="0"/>
              <a:t>variables are as real as their predictive consequences are valid. … The justification for postulating latent variables is their </a:t>
            </a:r>
            <a:r>
              <a:rPr lang="en-US" b="1" dirty="0"/>
              <a:t>theoretical utility </a:t>
            </a:r>
            <a:r>
              <a:rPr lang="en-US" dirty="0"/>
              <a:t>rather than their reality.”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179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E2302C-5E6A-C047-BC62-D90953D16D42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243719" name="Rectangle 7"/>
          <p:cNvSpPr>
            <a:spLocks noGrp="1" noChangeArrowheads="1"/>
          </p:cNvSpPr>
          <p:nvPr>
            <p:ph sz="half" idx="1"/>
          </p:nvPr>
        </p:nvSpPr>
        <p:spPr>
          <a:xfrm>
            <a:off x="463422" y="3861246"/>
            <a:ext cx="8223378" cy="2694290"/>
          </a:xfrm>
        </p:spPr>
        <p:txBody>
          <a:bodyPr>
            <a:normAutofit fontScale="85000" lnSpcReduction="10000"/>
          </a:bodyPr>
          <a:lstStyle/>
          <a:p>
            <a:pPr marL="0" indent="0" eaLnBrk="1" hangingPunct="1">
              <a:buNone/>
              <a:defRPr/>
            </a:pPr>
            <a:r>
              <a:rPr lang="en-US" b="1" dirty="0" smtClean="0">
                <a:cs typeface="+mn-cs"/>
              </a:rPr>
              <a:t>Model</a:t>
            </a:r>
            <a:r>
              <a:rPr lang="en-US" dirty="0" smtClean="0">
                <a:cs typeface="+mn-cs"/>
              </a:rPr>
              <a:t>:  “</a:t>
            </a:r>
            <a:r>
              <a:rPr lang="en-US" b="1" i="1" dirty="0" smtClean="0">
                <a:cs typeface="+mn-cs"/>
              </a:rPr>
              <a:t>X</a:t>
            </a:r>
            <a:r>
              <a:rPr lang="en-US" i="1" dirty="0" smtClean="0">
                <a:cs typeface="+mn-cs"/>
              </a:rPr>
              <a:t> </a:t>
            </a:r>
            <a:r>
              <a:rPr lang="en-US" dirty="0" smtClean="0">
                <a:cs typeface="+mn-cs"/>
              </a:rPr>
              <a:t>has mean</a:t>
            </a:r>
            <a:r>
              <a:rPr lang="en-US" i="1" dirty="0" smtClean="0">
                <a:cs typeface="+mn-cs"/>
              </a:rPr>
              <a:t>, μ, </a:t>
            </a:r>
            <a:r>
              <a:rPr lang="en-US" dirty="0" smtClean="0">
                <a:cs typeface="+mn-cs"/>
              </a:rPr>
              <a:t>and </a:t>
            </a:r>
            <a:r>
              <a:rPr lang="en-US" dirty="0" err="1" smtClean="0">
                <a:cs typeface="+mn-cs"/>
              </a:rPr>
              <a:t>s.d.</a:t>
            </a:r>
            <a:r>
              <a:rPr lang="en-US" i="1" dirty="0" smtClean="0">
                <a:cs typeface="+mn-cs"/>
              </a:rPr>
              <a:t>, </a:t>
            </a:r>
            <a:r>
              <a:rPr lang="en-US" i="1" dirty="0" err="1" smtClean="0">
                <a:cs typeface="+mn-cs"/>
              </a:rPr>
              <a:t>σ</a:t>
            </a:r>
            <a:r>
              <a:rPr lang="en-US" i="1" dirty="0" smtClean="0">
                <a:cs typeface="+mn-cs"/>
              </a:rPr>
              <a:t>” </a:t>
            </a:r>
            <a:r>
              <a:rPr lang="en-US" dirty="0" smtClean="0">
                <a:cs typeface="+mn-cs"/>
              </a:rPr>
              <a:t>is equivalent to   </a:t>
            </a:r>
          </a:p>
          <a:p>
            <a:pPr eaLnBrk="1" hangingPunct="1">
              <a:buFontTx/>
              <a:buNone/>
              <a:defRPr/>
            </a:pPr>
            <a:r>
              <a:rPr lang="en-US" i="1" dirty="0" smtClean="0">
                <a:cs typeface="+mn-cs"/>
              </a:rPr>
              <a:t>“X = μ + </a:t>
            </a:r>
            <a:r>
              <a:rPr lang="en-US" i="1" dirty="0" err="1" smtClean="0">
                <a:cs typeface="+mn-cs"/>
              </a:rPr>
              <a:t>ε</a:t>
            </a:r>
            <a:r>
              <a:rPr lang="en-US" i="1" dirty="0" smtClean="0">
                <a:cs typeface="+mn-cs"/>
              </a:rPr>
              <a:t>, </a:t>
            </a:r>
            <a:r>
              <a:rPr lang="en-US" dirty="0" smtClean="0">
                <a:cs typeface="+mn-cs"/>
              </a:rPr>
              <a:t>where</a:t>
            </a:r>
            <a:r>
              <a:rPr lang="en-US" i="1" dirty="0" smtClean="0">
                <a:cs typeface="+mn-cs"/>
              </a:rPr>
              <a:t> </a:t>
            </a:r>
            <a:r>
              <a:rPr lang="en-US" b="1" i="1" dirty="0" err="1" smtClean="0">
                <a:cs typeface="+mn-cs"/>
              </a:rPr>
              <a:t>ε</a:t>
            </a:r>
            <a:r>
              <a:rPr lang="en-US" b="1" i="1" dirty="0" smtClean="0">
                <a:cs typeface="+mn-cs"/>
              </a:rPr>
              <a:t> </a:t>
            </a:r>
            <a:r>
              <a:rPr lang="en-US" dirty="0" smtClean="0">
                <a:cs typeface="+mn-cs"/>
              </a:rPr>
              <a:t>has mean</a:t>
            </a:r>
            <a:r>
              <a:rPr lang="en-US" i="1" dirty="0" smtClean="0">
                <a:cs typeface="+mn-cs"/>
              </a:rPr>
              <a:t>, 0, </a:t>
            </a:r>
            <a:r>
              <a:rPr lang="en-US" dirty="0" smtClean="0">
                <a:cs typeface="+mn-cs"/>
              </a:rPr>
              <a:t>and </a:t>
            </a:r>
            <a:r>
              <a:rPr lang="en-US" dirty="0" err="1" smtClean="0">
                <a:cs typeface="+mn-cs"/>
              </a:rPr>
              <a:t>s.d.</a:t>
            </a:r>
            <a:r>
              <a:rPr lang="en-US" i="1" dirty="0" smtClean="0">
                <a:cs typeface="+mn-cs"/>
              </a:rPr>
              <a:t>, </a:t>
            </a:r>
            <a:r>
              <a:rPr lang="en-US" i="1" dirty="0" err="1" smtClean="0">
                <a:cs typeface="+mn-cs"/>
              </a:rPr>
              <a:t>σ</a:t>
            </a:r>
            <a:r>
              <a:rPr lang="en-US" i="1" dirty="0" smtClean="0">
                <a:cs typeface="+mn-cs"/>
              </a:rPr>
              <a:t>”.</a:t>
            </a:r>
            <a:r>
              <a:rPr lang="en-US" dirty="0" smtClean="0">
                <a:cs typeface="+mn-cs"/>
              </a:rPr>
              <a:t> </a:t>
            </a:r>
          </a:p>
          <a:p>
            <a:pPr>
              <a:buNone/>
              <a:defRPr/>
            </a:pPr>
            <a:r>
              <a:rPr lang="en-US" dirty="0" smtClean="0"/>
              <a:t>We can call </a:t>
            </a:r>
            <a:r>
              <a:rPr lang="en-US" i="1" dirty="0" smtClean="0"/>
              <a:t>μ </a:t>
            </a:r>
            <a:r>
              <a:rPr lang="en-US" dirty="0" smtClean="0"/>
              <a:t>the </a:t>
            </a:r>
            <a:r>
              <a:rPr lang="en-US" i="1" dirty="0" smtClean="0"/>
              <a:t>true score, T, </a:t>
            </a:r>
            <a:r>
              <a:rPr lang="en-US" dirty="0" smtClean="0"/>
              <a:t>of </a:t>
            </a:r>
            <a:r>
              <a:rPr lang="en-US" i="1" dirty="0" smtClean="0"/>
              <a:t>X</a:t>
            </a:r>
            <a:r>
              <a:rPr lang="en-US" dirty="0" smtClean="0"/>
              <a:t>, and </a:t>
            </a:r>
            <a:r>
              <a:rPr lang="en-US" i="1" dirty="0" err="1"/>
              <a:t>ε</a:t>
            </a:r>
            <a:r>
              <a:rPr lang="en-US" dirty="0" smtClean="0"/>
              <a:t> the</a:t>
            </a:r>
            <a:r>
              <a:rPr lang="en-US" i="1" dirty="0" smtClean="0"/>
              <a:t> measurement</a:t>
            </a:r>
          </a:p>
          <a:p>
            <a:pPr>
              <a:buNone/>
              <a:defRPr/>
            </a:pPr>
            <a:r>
              <a:rPr lang="en-US" i="1" dirty="0"/>
              <a:t>e</a:t>
            </a:r>
            <a:r>
              <a:rPr lang="en-US" i="1" dirty="0" smtClean="0"/>
              <a:t>rror</a:t>
            </a:r>
            <a:r>
              <a:rPr lang="en-US" dirty="0" smtClean="0"/>
              <a:t> in/of </a:t>
            </a:r>
            <a:r>
              <a:rPr lang="en-US" i="1" dirty="0" smtClean="0"/>
              <a:t>X</a:t>
            </a:r>
            <a:r>
              <a:rPr lang="en-US" dirty="0" smtClean="0"/>
              <a:t>.  More typically, </a:t>
            </a:r>
          </a:p>
          <a:p>
            <a:pPr>
              <a:buNone/>
              <a:defRPr/>
            </a:pPr>
            <a:r>
              <a:rPr lang="en-US" i="1" dirty="0" smtClean="0"/>
              <a:t>	X = T </a:t>
            </a:r>
            <a:r>
              <a:rPr lang="en-US" dirty="0" smtClean="0"/>
              <a:t>+ </a:t>
            </a:r>
            <a:r>
              <a:rPr lang="en-US" i="1" dirty="0" err="1" smtClean="0"/>
              <a:t>ε</a:t>
            </a:r>
            <a:r>
              <a:rPr lang="en-US" i="1" dirty="0" smtClean="0"/>
              <a:t>,</a:t>
            </a:r>
          </a:p>
          <a:p>
            <a:pPr>
              <a:buNone/>
              <a:defRPr/>
            </a:pPr>
            <a:r>
              <a:rPr lang="en-US" dirty="0"/>
              <a:t>w</a:t>
            </a:r>
            <a:r>
              <a:rPr lang="en-US" dirty="0" smtClean="0"/>
              <a:t>here</a:t>
            </a:r>
            <a:r>
              <a:rPr lang="en-US" i="1" dirty="0" smtClean="0"/>
              <a:t> T </a:t>
            </a:r>
            <a:r>
              <a:rPr lang="en-US" dirty="0" smtClean="0"/>
              <a:t>varies across persons with some variance, </a:t>
            </a:r>
            <a:r>
              <a:rPr lang="en-US" i="1" dirty="0" smtClean="0"/>
              <a:t>σ</a:t>
            </a:r>
            <a:r>
              <a:rPr lang="en-US" i="1" baseline="-25000" dirty="0" smtClean="0"/>
              <a:t>t</a:t>
            </a:r>
            <a:r>
              <a:rPr lang="en-US" i="1" baseline="30000" dirty="0" smtClean="0"/>
              <a:t>2</a:t>
            </a:r>
            <a:r>
              <a:rPr lang="en-US" dirty="0" smtClean="0"/>
              <a:t>.</a:t>
            </a:r>
            <a:endParaRPr lang="en-US" baseline="30000" dirty="0" smtClean="0"/>
          </a:p>
          <a:p>
            <a:pPr>
              <a:buNone/>
              <a:defRPr/>
            </a:pPr>
            <a:endParaRPr lang="en-US" dirty="0" smtClean="0">
              <a:cs typeface="+mn-cs"/>
            </a:endParaRPr>
          </a:p>
        </p:txBody>
      </p:sp>
      <p:pic>
        <p:nvPicPr>
          <p:cNvPr id="3" name="Picture 2" descr="Screen shot 2012-04-08 at 12.54.2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94" y="160560"/>
            <a:ext cx="6700737" cy="354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65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AA6BE1-40E7-3744-96C3-7958A4090B4C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4102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u="sng" dirty="0" smtClean="0">
                <a:cs typeface="+mn-cs"/>
              </a:rPr>
              <a:t>An easy case</a:t>
            </a:r>
            <a:r>
              <a:rPr lang="en-US" i="1" dirty="0" smtClean="0">
                <a:cs typeface="+mn-cs"/>
              </a:rPr>
              <a:t>:  X</a:t>
            </a:r>
            <a:r>
              <a:rPr lang="en-US" dirty="0" smtClean="0">
                <a:cs typeface="+mn-cs"/>
              </a:rPr>
              <a:t> is a Rater</a:t>
            </a:r>
            <a:r>
              <a:rPr lang="ja-JP" altLang="en-US" dirty="0" smtClean="0">
                <a:latin typeface="Arial"/>
                <a:cs typeface="+mn-cs"/>
              </a:rPr>
              <a:t>’</a:t>
            </a:r>
            <a:r>
              <a:rPr lang="en-US" dirty="0" smtClean="0">
                <a:cs typeface="+mn-cs"/>
              </a:rPr>
              <a:t>s estimate of the </a:t>
            </a:r>
            <a:r>
              <a:rPr lang="en-US" b="1" dirty="0" smtClean="0">
                <a:cs typeface="+mn-cs"/>
              </a:rPr>
              <a:t>length</a:t>
            </a:r>
            <a:r>
              <a:rPr lang="en-US" dirty="0" smtClean="0">
                <a:cs typeface="+mn-cs"/>
              </a:rPr>
              <a:t> of an object. We have </a:t>
            </a:r>
            <a:r>
              <a:rPr lang="en-US" b="1" dirty="0" smtClean="0">
                <a:cs typeface="+mn-cs"/>
              </a:rPr>
              <a:t>objective</a:t>
            </a:r>
            <a:r>
              <a:rPr lang="en-US" dirty="0" smtClean="0">
                <a:cs typeface="+mn-cs"/>
              </a:rPr>
              <a:t> measures on this scale (ins, ft.), and can say: </a:t>
            </a:r>
            <a:r>
              <a:rPr lang="en-US" b="1" dirty="0"/>
              <a:t>High rater reliability = Low </a:t>
            </a:r>
            <a:r>
              <a:rPr lang="el-GR" b="1" i="1" dirty="0">
                <a:cs typeface="Arial" charset="0"/>
              </a:rPr>
              <a:t>σ</a:t>
            </a:r>
            <a:r>
              <a:rPr lang="en-US" b="1" i="1" baseline="30000" dirty="0">
                <a:cs typeface="Arial" charset="0"/>
              </a:rPr>
              <a:t>2</a:t>
            </a:r>
            <a:r>
              <a:rPr lang="en-US" b="1" dirty="0"/>
              <a:t>. </a:t>
            </a:r>
            <a:r>
              <a:rPr lang="en-US" dirty="0" smtClean="0"/>
              <a:t>Can also define </a:t>
            </a:r>
            <a:r>
              <a:rPr lang="en-US" dirty="0"/>
              <a:t>Rater </a:t>
            </a:r>
            <a:r>
              <a:rPr lang="en-US" b="1" dirty="0"/>
              <a:t>bias</a:t>
            </a:r>
            <a:r>
              <a:rPr lang="en-US" dirty="0"/>
              <a:t> </a:t>
            </a:r>
            <a:r>
              <a:rPr lang="en-US" dirty="0" smtClean="0"/>
              <a:t>as the difference </a:t>
            </a:r>
            <a:r>
              <a:rPr lang="en-US" dirty="0"/>
              <a:t>between mean of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dirty="0" smtClean="0"/>
              <a:t>objective length.</a:t>
            </a:r>
            <a:endParaRPr lang="en-US" dirty="0"/>
          </a:p>
          <a:p>
            <a:pPr lvl="1">
              <a:defRPr/>
            </a:pPr>
            <a:r>
              <a:rPr lang="en-US" dirty="0" smtClean="0">
                <a:cs typeface="+mn-cs"/>
              </a:rPr>
              <a:t>the meaning of </a:t>
            </a:r>
            <a:r>
              <a:rPr lang="ja-JP" altLang="en-US" dirty="0" smtClean="0">
                <a:latin typeface="Arial"/>
                <a:cs typeface="+mn-cs"/>
              </a:rPr>
              <a:t>‘</a:t>
            </a:r>
            <a:r>
              <a:rPr lang="en-US" dirty="0" smtClean="0">
                <a:cs typeface="+mn-cs"/>
              </a:rPr>
              <a:t>low variance</a:t>
            </a:r>
            <a:r>
              <a:rPr lang="ja-JP" altLang="en-US" dirty="0" smtClean="0">
                <a:latin typeface="Arial"/>
                <a:cs typeface="+mn-cs"/>
              </a:rPr>
              <a:t>’</a:t>
            </a:r>
            <a:r>
              <a:rPr lang="en-US" dirty="0" smtClean="0">
                <a:cs typeface="+mn-cs"/>
              </a:rPr>
              <a:t> depends on context.</a:t>
            </a:r>
          </a:p>
          <a:p>
            <a:pPr>
              <a:defRPr/>
            </a:pPr>
            <a:r>
              <a:rPr lang="en-US" u="sng" dirty="0" smtClean="0"/>
              <a:t>A hard case:</a:t>
            </a:r>
            <a:r>
              <a:rPr lang="en-US" dirty="0" smtClean="0"/>
              <a:t>  </a:t>
            </a:r>
            <a:r>
              <a:rPr lang="en-US" i="1" dirty="0" smtClean="0">
                <a:cs typeface="+mn-cs"/>
              </a:rPr>
              <a:t>X</a:t>
            </a:r>
            <a:r>
              <a:rPr lang="en-US" dirty="0" smtClean="0">
                <a:cs typeface="+mn-cs"/>
              </a:rPr>
              <a:t> is a person</a:t>
            </a:r>
            <a:r>
              <a:rPr lang="ja-JP" altLang="en-US" dirty="0" smtClean="0">
                <a:latin typeface="Arial"/>
                <a:cs typeface="+mn-cs"/>
              </a:rPr>
              <a:t>’</a:t>
            </a:r>
            <a:r>
              <a:rPr lang="en-US" dirty="0" smtClean="0">
                <a:cs typeface="+mn-cs"/>
              </a:rPr>
              <a:t>s score on a personality test.  Is the test reliable? </a:t>
            </a:r>
            <a:r>
              <a:rPr lang="en-US" dirty="0"/>
              <a:t>We </a:t>
            </a:r>
            <a:r>
              <a:rPr lang="en-US" dirty="0" smtClean="0"/>
              <a:t>have no </a:t>
            </a:r>
            <a:r>
              <a:rPr lang="en-US" b="1" dirty="0"/>
              <a:t>objective</a:t>
            </a:r>
            <a:r>
              <a:rPr lang="en-US" dirty="0"/>
              <a:t> measures </a:t>
            </a:r>
            <a:r>
              <a:rPr lang="en-US" dirty="0" smtClean="0"/>
              <a:t>for </a:t>
            </a:r>
            <a:r>
              <a:rPr lang="en-US" dirty="0"/>
              <a:t>this </a:t>
            </a:r>
            <a:r>
              <a:rPr lang="en-US" dirty="0" smtClean="0"/>
              <a:t>scale, </a:t>
            </a:r>
            <a:r>
              <a:rPr lang="en-US" dirty="0" smtClean="0">
                <a:cs typeface="+mn-cs"/>
              </a:rPr>
              <a:t>and </a:t>
            </a:r>
            <a:r>
              <a:rPr lang="ja-JP" altLang="en-US" dirty="0" smtClean="0">
                <a:latin typeface="Arial"/>
                <a:cs typeface="+mn-cs"/>
              </a:rPr>
              <a:t>‘</a:t>
            </a:r>
            <a:r>
              <a:rPr lang="en-US" dirty="0" smtClean="0">
                <a:cs typeface="+mn-cs"/>
              </a:rPr>
              <a:t>reliability</a:t>
            </a:r>
            <a:r>
              <a:rPr lang="ja-JP" altLang="en-US" dirty="0" smtClean="0">
                <a:latin typeface="Arial"/>
                <a:cs typeface="+mn-cs"/>
              </a:rPr>
              <a:t>’</a:t>
            </a:r>
            <a:r>
              <a:rPr lang="en-US" dirty="0" smtClean="0">
                <a:cs typeface="+mn-cs"/>
              </a:rPr>
              <a:t> is more problematic.</a:t>
            </a: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6230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553280-EB63-FE49-A3E8-F7A235DDCE60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685800"/>
            <a:ext cx="8153400" cy="5410200"/>
          </a:xfrm>
        </p:spPr>
        <p:txBody>
          <a:bodyPr/>
          <a:lstStyle/>
          <a:p>
            <a:pPr>
              <a:defRPr/>
            </a:pPr>
            <a:r>
              <a:rPr lang="en-US" sz="2800" i="1" dirty="0" smtClean="0">
                <a:cs typeface="+mn-cs"/>
              </a:rPr>
              <a:t>X</a:t>
            </a:r>
            <a:r>
              <a:rPr lang="en-US" sz="2800" dirty="0" smtClean="0">
                <a:cs typeface="+mn-cs"/>
              </a:rPr>
              <a:t> is modeled as the sum of the person</a:t>
            </a:r>
            <a:r>
              <a:rPr lang="ja-JP" altLang="en-US" sz="2800" dirty="0" smtClean="0">
                <a:latin typeface="Arial"/>
                <a:cs typeface="+mn-cs"/>
              </a:rPr>
              <a:t>’</a:t>
            </a:r>
            <a:r>
              <a:rPr lang="en-US" sz="2800" dirty="0" smtClean="0">
                <a:cs typeface="+mn-cs"/>
              </a:rPr>
              <a:t>s true score, </a:t>
            </a:r>
            <a:r>
              <a:rPr lang="el-GR" sz="2800" i="1" dirty="0" smtClean="0">
                <a:cs typeface="Arial" charset="0"/>
              </a:rPr>
              <a:t>μ</a:t>
            </a:r>
            <a:r>
              <a:rPr lang="en-US" sz="2800" dirty="0" smtClean="0">
                <a:cs typeface="Arial" charset="0"/>
              </a:rPr>
              <a:t> (typically written at </a:t>
            </a:r>
            <a:r>
              <a:rPr lang="en-US" sz="2800" i="1" dirty="0" err="1" smtClean="0">
                <a:cs typeface="Arial" charset="0"/>
              </a:rPr>
              <a:t>t</a:t>
            </a:r>
            <a:r>
              <a:rPr lang="en-US" sz="2800" i="1" baseline="-25000" dirty="0" err="1" smtClean="0">
                <a:cs typeface="Arial" charset="0"/>
              </a:rPr>
              <a:t>i</a:t>
            </a:r>
            <a:r>
              <a:rPr lang="en-US" sz="2800" dirty="0" smtClean="0">
                <a:cs typeface="Arial" charset="0"/>
              </a:rPr>
              <a:t> for </a:t>
            </a:r>
            <a:r>
              <a:rPr lang="en-US" sz="2800" i="1" dirty="0" err="1" smtClean="0">
                <a:cs typeface="Arial" charset="0"/>
              </a:rPr>
              <a:t>i</a:t>
            </a:r>
            <a:r>
              <a:rPr lang="ja-JP" altLang="en-US" sz="2800" dirty="0" smtClean="0">
                <a:latin typeface="Arial"/>
                <a:cs typeface="Arial" charset="0"/>
              </a:rPr>
              <a:t>’</a:t>
            </a:r>
            <a:r>
              <a:rPr lang="en-US" sz="2800" dirty="0" err="1" smtClean="0">
                <a:cs typeface="Arial" charset="0"/>
              </a:rPr>
              <a:t>th</a:t>
            </a:r>
            <a:r>
              <a:rPr lang="en-US" sz="2800" dirty="0" smtClean="0">
                <a:cs typeface="Arial" charset="0"/>
              </a:rPr>
              <a:t> person), plus an </a:t>
            </a:r>
            <a:r>
              <a:rPr lang="en-US" sz="2800" b="1" dirty="0" smtClean="0">
                <a:cs typeface="Arial" charset="0"/>
              </a:rPr>
              <a:t>independent</a:t>
            </a:r>
            <a:r>
              <a:rPr lang="en-US" sz="2800" dirty="0" smtClean="0">
                <a:cs typeface="Arial" charset="0"/>
              </a:rPr>
              <a:t> error of measurement, </a:t>
            </a:r>
            <a:r>
              <a:rPr lang="el-GR" sz="2800" i="1" dirty="0" smtClean="0">
                <a:cs typeface="Arial" charset="0"/>
              </a:rPr>
              <a:t>ε</a:t>
            </a:r>
            <a:r>
              <a:rPr lang="en-US" sz="2800" dirty="0" smtClean="0">
                <a:cs typeface="Arial" charset="0"/>
              </a:rPr>
              <a:t>:  </a:t>
            </a:r>
            <a:r>
              <a:rPr lang="en-US" sz="2800" i="1" dirty="0" smtClean="0">
                <a:cs typeface="+mn-cs"/>
              </a:rPr>
              <a:t>X</a:t>
            </a:r>
            <a:r>
              <a:rPr lang="en-US" sz="2800" i="1" baseline="-25000" dirty="0" smtClean="0">
                <a:cs typeface="+mn-cs"/>
              </a:rPr>
              <a:t>i</a:t>
            </a:r>
            <a:r>
              <a:rPr lang="en-US" sz="2800" i="1" dirty="0" smtClean="0">
                <a:cs typeface="+mn-cs"/>
              </a:rPr>
              <a:t> = </a:t>
            </a:r>
            <a:r>
              <a:rPr lang="en-US" sz="2800" i="1" dirty="0" err="1" smtClean="0">
                <a:cs typeface="Arial" charset="0"/>
              </a:rPr>
              <a:t>t</a:t>
            </a:r>
            <a:r>
              <a:rPr lang="en-US" sz="2800" i="1" baseline="-25000" dirty="0" err="1" smtClean="0">
                <a:cs typeface="Arial" charset="0"/>
              </a:rPr>
              <a:t>i</a:t>
            </a:r>
            <a:r>
              <a:rPr lang="en-US" sz="2800" dirty="0" smtClean="0">
                <a:cs typeface="Arial" charset="0"/>
              </a:rPr>
              <a:t> + </a:t>
            </a:r>
            <a:r>
              <a:rPr lang="el-GR" sz="2800" i="1" dirty="0" smtClean="0">
                <a:cs typeface="Arial" charset="0"/>
              </a:rPr>
              <a:t>ε</a:t>
            </a:r>
            <a:r>
              <a:rPr lang="en-US" sz="2800" i="1" baseline="-25000" dirty="0" err="1"/>
              <a:t>i</a:t>
            </a:r>
            <a:r>
              <a:rPr lang="en-US" sz="2800" i="1" dirty="0" smtClean="0">
                <a:cs typeface="Arial" charset="0"/>
              </a:rPr>
              <a:t>.</a:t>
            </a:r>
            <a:endParaRPr lang="en-US" sz="2800" dirty="0" smtClean="0">
              <a:cs typeface="+mn-cs"/>
            </a:endParaRP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High reliability = Low</a:t>
            </a:r>
            <a:r>
              <a:rPr lang="en-US" sz="2800" i="1" dirty="0" smtClean="0">
                <a:cs typeface="+mn-cs"/>
              </a:rPr>
              <a:t> </a:t>
            </a:r>
            <a:r>
              <a:rPr lang="el-GR" sz="2800" i="1" dirty="0" smtClean="0">
                <a:cs typeface="Arial" charset="0"/>
              </a:rPr>
              <a:t>σ</a:t>
            </a:r>
            <a:r>
              <a:rPr lang="en-US" sz="2800" i="1" baseline="-25000" dirty="0" smtClean="0">
                <a:cs typeface="Arial" charset="0"/>
              </a:rPr>
              <a:t>e</a:t>
            </a:r>
            <a:r>
              <a:rPr lang="en-US" sz="2800" i="1" baseline="30000" dirty="0" smtClean="0">
                <a:cs typeface="Arial" charset="0"/>
              </a:rPr>
              <a:t>2</a:t>
            </a:r>
            <a:r>
              <a:rPr lang="en-US" sz="2800" i="1" dirty="0" smtClean="0">
                <a:cs typeface="+mn-cs"/>
              </a:rPr>
              <a:t>, </a:t>
            </a:r>
            <a:r>
              <a:rPr lang="en-US" sz="2800" b="1" dirty="0" smtClean="0">
                <a:cs typeface="+mn-cs"/>
              </a:rPr>
              <a:t>relative</a:t>
            </a:r>
            <a:r>
              <a:rPr lang="en-US" sz="2800" dirty="0" smtClean="0">
                <a:cs typeface="+mn-cs"/>
              </a:rPr>
              <a:t> to the variance of the true scores across persons.</a:t>
            </a:r>
            <a:r>
              <a:rPr lang="en-US" sz="2800" i="1" dirty="0" smtClean="0">
                <a:cs typeface="+mn-cs"/>
              </a:rPr>
              <a:t> </a:t>
            </a:r>
          </a:p>
          <a:p>
            <a:pPr>
              <a:defRPr/>
            </a:pPr>
            <a:r>
              <a:rPr lang="en-US" sz="2800" i="1" dirty="0" err="1" smtClean="0">
                <a:cs typeface="+mn-cs"/>
              </a:rPr>
              <a:t>Var</a:t>
            </a:r>
            <a:r>
              <a:rPr lang="en-US" sz="2800" i="1" dirty="0" smtClean="0">
                <a:cs typeface="+mn-cs"/>
              </a:rPr>
              <a:t>(</a:t>
            </a:r>
            <a:r>
              <a:rPr lang="en-US" sz="2800" i="1" dirty="0" err="1" smtClean="0">
                <a:cs typeface="+mn-cs"/>
              </a:rPr>
              <a:t>t</a:t>
            </a:r>
            <a:r>
              <a:rPr lang="en-US" sz="2800" i="1" baseline="-25000" dirty="0" err="1" smtClean="0">
                <a:cs typeface="+mn-cs"/>
              </a:rPr>
              <a:t>i</a:t>
            </a:r>
            <a:r>
              <a:rPr lang="en-US" sz="2800" i="1" dirty="0" smtClean="0">
                <a:cs typeface="+mn-cs"/>
              </a:rPr>
              <a:t>) = </a:t>
            </a:r>
            <a:r>
              <a:rPr lang="el-GR" sz="2800" i="1" dirty="0" smtClean="0">
                <a:cs typeface="Arial" charset="0"/>
              </a:rPr>
              <a:t>σ</a:t>
            </a:r>
            <a:r>
              <a:rPr lang="en-US" sz="2800" i="1" baseline="-25000" dirty="0" smtClean="0">
                <a:cs typeface="Arial" charset="0"/>
              </a:rPr>
              <a:t>t</a:t>
            </a:r>
            <a:r>
              <a:rPr lang="en-US" sz="2800" i="1" baseline="30000" dirty="0" smtClean="0">
                <a:cs typeface="Arial" charset="0"/>
              </a:rPr>
              <a:t>2</a:t>
            </a:r>
            <a:r>
              <a:rPr lang="en-US" sz="2800" i="1" dirty="0" smtClean="0">
                <a:cs typeface="Arial" charset="0"/>
              </a:rPr>
              <a:t>; </a:t>
            </a:r>
            <a:r>
              <a:rPr lang="en-US" sz="2800" i="1" dirty="0" err="1" smtClean="0">
                <a:cs typeface="Arial" charset="0"/>
              </a:rPr>
              <a:t>var</a:t>
            </a:r>
            <a:r>
              <a:rPr lang="en-US" sz="2800" i="1" dirty="0" smtClean="0">
                <a:cs typeface="Arial" charset="0"/>
              </a:rPr>
              <a:t>(</a:t>
            </a:r>
            <a:r>
              <a:rPr lang="el-GR" sz="2800" i="1" dirty="0" smtClean="0">
                <a:cs typeface="Arial" charset="0"/>
              </a:rPr>
              <a:t>ε</a:t>
            </a:r>
            <a:r>
              <a:rPr lang="en-US" sz="2800" i="1" baseline="-25000" dirty="0" err="1"/>
              <a:t>i</a:t>
            </a:r>
            <a:r>
              <a:rPr lang="en-US" sz="2800" i="1" dirty="0" smtClean="0">
                <a:cs typeface="Arial" charset="0"/>
              </a:rPr>
              <a:t>) = </a:t>
            </a:r>
            <a:r>
              <a:rPr lang="el-GR" sz="2800" i="1" dirty="0" smtClean="0">
                <a:cs typeface="Arial" charset="0"/>
              </a:rPr>
              <a:t>σ</a:t>
            </a:r>
            <a:r>
              <a:rPr lang="en-US" sz="2800" i="1" baseline="-25000" dirty="0" smtClean="0">
                <a:cs typeface="Arial" charset="0"/>
              </a:rPr>
              <a:t>e</a:t>
            </a:r>
            <a:r>
              <a:rPr lang="en-US" sz="2800" i="1" baseline="30000" dirty="0" smtClean="0">
                <a:cs typeface="Arial" charset="0"/>
              </a:rPr>
              <a:t>2</a:t>
            </a:r>
            <a:r>
              <a:rPr lang="en-US" sz="2800" i="1" dirty="0" smtClean="0">
                <a:cs typeface="Arial" charset="0"/>
              </a:rPr>
              <a:t>;</a:t>
            </a:r>
          </a:p>
          <a:p>
            <a:pPr eaLnBrk="1" hangingPunct="1">
              <a:defRPr/>
            </a:pPr>
            <a:endParaRPr lang="en-US" sz="2800" i="1" dirty="0" smtClean="0">
              <a:cs typeface="Arial" charset="0"/>
            </a:endParaRPr>
          </a:p>
          <a:p>
            <a:pPr eaLnBrk="1" hangingPunct="1">
              <a:defRPr/>
            </a:pPr>
            <a:r>
              <a:rPr lang="en-US" sz="2800" dirty="0" smtClean="0">
                <a:cs typeface="Arial" charset="0"/>
              </a:rPr>
              <a:t>Define</a:t>
            </a:r>
            <a:r>
              <a:rPr lang="en-US" sz="2800" i="1" dirty="0" smtClean="0">
                <a:cs typeface="Arial" charset="0"/>
              </a:rPr>
              <a:t> Reliability </a:t>
            </a:r>
            <a:r>
              <a:rPr lang="en-US" sz="2800" dirty="0" smtClean="0">
                <a:cs typeface="Arial" charset="0"/>
              </a:rPr>
              <a:t>as</a:t>
            </a:r>
            <a:r>
              <a:rPr lang="en-US" sz="2800" i="1" dirty="0" smtClean="0">
                <a:cs typeface="Arial" charset="0"/>
              </a:rPr>
              <a:t>: </a:t>
            </a:r>
            <a:endParaRPr lang="en-US" sz="2800" i="1" baseline="30000" dirty="0" smtClean="0">
              <a:cs typeface="Arial" charset="0"/>
            </a:endParaRPr>
          </a:p>
        </p:txBody>
      </p:sp>
      <p:graphicFrame>
        <p:nvGraphicFramePr>
          <p:cNvPr id="74755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89359315"/>
              </p:ext>
            </p:extLst>
          </p:nvPr>
        </p:nvGraphicFramePr>
        <p:xfrm>
          <a:off x="4326778" y="4452791"/>
          <a:ext cx="2514600" cy="141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" name="Equation" r:id="rId4" imgW="812800" imgH="457200" progId="Equation.DSMT4">
                  <p:embed/>
                </p:oleObj>
              </mc:Choice>
              <mc:Fallback>
                <p:oleObj name="Equation" r:id="rId4" imgW="8128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6778" y="4452791"/>
                        <a:ext cx="2514600" cy="1414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8955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CB02D8-9AE0-4341-A8B3-F6D286867D1B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362200"/>
            <a:ext cx="8153400" cy="4038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We can</a:t>
            </a:r>
            <a:r>
              <a:rPr lang="ja-JP" altLang="en-US" sz="2800" dirty="0" smtClean="0">
                <a:latin typeface="Arial"/>
                <a:cs typeface="+mn-cs"/>
              </a:rPr>
              <a:t>’</a:t>
            </a:r>
            <a:r>
              <a:rPr lang="en-US" sz="2800" dirty="0" smtClean="0">
                <a:cs typeface="+mn-cs"/>
              </a:rPr>
              <a:t>t observe the true score or the error; so we cannot directly calculate the two variances.  We need more data.</a:t>
            </a: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Let </a:t>
            </a:r>
            <a:r>
              <a:rPr lang="en-US" sz="2800" i="1" dirty="0" smtClean="0">
                <a:cs typeface="+mn-cs"/>
              </a:rPr>
              <a:t>X</a:t>
            </a:r>
            <a:r>
              <a:rPr lang="en-US" sz="2800" dirty="0" smtClean="0">
                <a:cs typeface="+mn-cs"/>
              </a:rPr>
              <a:t> and </a:t>
            </a:r>
            <a:r>
              <a:rPr lang="en-US" sz="2800" i="1" dirty="0" smtClean="0">
                <a:cs typeface="+mn-cs"/>
              </a:rPr>
              <a:t>X</a:t>
            </a:r>
            <a:r>
              <a:rPr lang="ja-JP" altLang="en-US" sz="2800" i="1" dirty="0" smtClean="0">
                <a:latin typeface="Arial"/>
                <a:cs typeface="+mn-cs"/>
              </a:rPr>
              <a:t>’</a:t>
            </a:r>
            <a:r>
              <a:rPr lang="en-US" sz="2800" dirty="0" smtClean="0">
                <a:cs typeface="+mn-cs"/>
              </a:rPr>
              <a:t> be </a:t>
            </a:r>
            <a:r>
              <a:rPr lang="en-US" sz="2800" b="1" dirty="0" smtClean="0">
                <a:cs typeface="+mn-cs"/>
              </a:rPr>
              <a:t>two measures from the same person</a:t>
            </a:r>
            <a:r>
              <a:rPr lang="en-US" sz="2800" dirty="0" smtClean="0">
                <a:cs typeface="+mn-cs"/>
              </a:rPr>
              <a:t> on the test.  </a:t>
            </a:r>
            <a:r>
              <a:rPr lang="en-US" sz="2800" i="1" dirty="0" err="1" smtClean="0">
                <a:cs typeface="+mn-cs"/>
              </a:rPr>
              <a:t>r</a:t>
            </a:r>
            <a:r>
              <a:rPr lang="en-US" sz="2800" i="1" baseline="-25000" dirty="0" err="1" smtClean="0">
                <a:cs typeface="+mn-cs"/>
              </a:rPr>
              <a:t>XX</a:t>
            </a:r>
            <a:r>
              <a:rPr lang="ja-JP" altLang="en-US" sz="2800" i="1" baseline="-25000" dirty="0" smtClean="0">
                <a:latin typeface="Arial"/>
                <a:cs typeface="+mn-cs"/>
              </a:rPr>
              <a:t>’</a:t>
            </a:r>
            <a:r>
              <a:rPr lang="en-US" sz="2800" dirty="0" smtClean="0">
                <a:cs typeface="+mn-cs"/>
              </a:rPr>
              <a:t> is the </a:t>
            </a:r>
            <a:r>
              <a:rPr lang="en-US" sz="2800" dirty="0" err="1" smtClean="0">
                <a:cs typeface="+mn-cs"/>
              </a:rPr>
              <a:t>correl</a:t>
            </a:r>
            <a:r>
              <a:rPr lang="en-US" sz="2800" dirty="0" smtClean="0">
                <a:cs typeface="+mn-cs"/>
              </a:rPr>
              <a:t> across persons, and can be calculated.  Relating </a:t>
            </a:r>
            <a:r>
              <a:rPr lang="en-US" sz="2800" i="1" dirty="0" err="1" smtClean="0">
                <a:cs typeface="+mn-cs"/>
              </a:rPr>
              <a:t>r</a:t>
            </a:r>
            <a:r>
              <a:rPr lang="en-US" sz="2800" i="1" baseline="-25000" dirty="0" err="1" smtClean="0">
                <a:cs typeface="+mn-cs"/>
              </a:rPr>
              <a:t>XX</a:t>
            </a:r>
            <a:r>
              <a:rPr lang="ja-JP" altLang="en-US" sz="2800" i="1" baseline="-25000" dirty="0" smtClean="0">
                <a:latin typeface="Arial"/>
                <a:cs typeface="+mn-cs"/>
              </a:rPr>
              <a:t>’</a:t>
            </a:r>
            <a:r>
              <a:rPr lang="en-US" sz="2800" dirty="0" smtClean="0">
                <a:cs typeface="+mn-cs"/>
              </a:rPr>
              <a:t> to </a:t>
            </a:r>
            <a:r>
              <a:rPr lang="ja-JP" altLang="en-US" sz="2800" dirty="0" smtClean="0">
                <a:latin typeface="Arial"/>
                <a:cs typeface="+mn-cs"/>
              </a:rPr>
              <a:t>‘</a:t>
            </a:r>
            <a:r>
              <a:rPr lang="en-US" sz="2800" dirty="0" smtClean="0">
                <a:cs typeface="+mn-cs"/>
              </a:rPr>
              <a:t>reliability</a:t>
            </a:r>
            <a:r>
              <a:rPr lang="ja-JP" altLang="en-US" sz="2800" dirty="0" smtClean="0">
                <a:latin typeface="Arial"/>
                <a:cs typeface="+mn-cs"/>
              </a:rPr>
              <a:t>’</a:t>
            </a:r>
            <a:r>
              <a:rPr lang="en-US" sz="2800" dirty="0" smtClean="0">
                <a:cs typeface="+mn-cs"/>
              </a:rPr>
              <a:t> is the key insight of Test Theory.</a:t>
            </a:r>
          </a:p>
        </p:txBody>
      </p:sp>
      <p:graphicFrame>
        <p:nvGraphicFramePr>
          <p:cNvPr id="76803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447800" y="762000"/>
          <a:ext cx="2514600" cy="141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" name="Equation" r:id="rId4" imgW="812800" imgH="457200" progId="Equation.DSMT4">
                  <p:embed/>
                </p:oleObj>
              </mc:Choice>
              <mc:Fallback>
                <p:oleObj name="Equation" r:id="rId4" imgW="8128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762000"/>
                        <a:ext cx="2514600" cy="1414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643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A6B57C-51A9-1B4A-9938-1ECB64CF12F1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sz="2800" dirty="0" err="1" smtClean="0">
                <a:solidFill>
                  <a:schemeClr val="tx1"/>
                </a:solidFill>
                <a:cs typeface="+mj-cs"/>
              </a:rPr>
              <a:t>Corr</a:t>
            </a:r>
            <a:r>
              <a:rPr lang="en-US" sz="2800" dirty="0" smtClean="0">
                <a:solidFill>
                  <a:schemeClr val="tx1"/>
                </a:solidFill>
                <a:cs typeface="+mj-cs"/>
              </a:rPr>
              <a:t>(</a:t>
            </a:r>
            <a:r>
              <a:rPr lang="en-US" sz="2800" i="1" dirty="0" smtClean="0">
                <a:solidFill>
                  <a:schemeClr val="tx1"/>
                </a:solidFill>
                <a:cs typeface="+mj-cs"/>
              </a:rPr>
              <a:t>X, X</a:t>
            </a:r>
            <a:r>
              <a:rPr lang="ja-JP" altLang="en-US" sz="2800" i="1" dirty="0" smtClean="0">
                <a:solidFill>
                  <a:schemeClr val="tx1"/>
                </a:solidFill>
                <a:latin typeface="Arial"/>
                <a:cs typeface="+mj-cs"/>
              </a:rPr>
              <a:t>’</a:t>
            </a:r>
            <a:r>
              <a:rPr lang="en-US" sz="2800" dirty="0" smtClean="0">
                <a:solidFill>
                  <a:schemeClr val="tx1"/>
                </a:solidFill>
                <a:cs typeface="+mj-cs"/>
              </a:rPr>
              <a:t>) = </a:t>
            </a:r>
            <a:r>
              <a:rPr lang="en-US" sz="2800" i="1" dirty="0" smtClean="0">
                <a:solidFill>
                  <a:schemeClr val="tx1"/>
                </a:solidFill>
                <a:cs typeface="+mj-cs"/>
              </a:rPr>
              <a:t>u</a:t>
            </a:r>
            <a:r>
              <a:rPr lang="en-US" sz="2800" i="1" baseline="30000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en-US" sz="2800" i="1" dirty="0" smtClean="0">
                <a:solidFill>
                  <a:schemeClr val="tx1"/>
                </a:solidFill>
                <a:cs typeface="+mj-cs"/>
              </a:rPr>
              <a:t> ≡ </a:t>
            </a:r>
            <a:r>
              <a:rPr lang="en-US" sz="2800" i="1" dirty="0" err="1" smtClean="0">
                <a:solidFill>
                  <a:schemeClr val="tx1"/>
                </a:solidFill>
                <a:cs typeface="+mj-cs"/>
              </a:rPr>
              <a:t>r</a:t>
            </a:r>
            <a:r>
              <a:rPr lang="en-US" sz="2800" i="1" baseline="-25000" dirty="0" err="1" smtClean="0">
                <a:solidFill>
                  <a:schemeClr val="tx1"/>
                </a:solidFill>
                <a:cs typeface="+mj-cs"/>
              </a:rPr>
              <a:t>XX</a:t>
            </a:r>
            <a:r>
              <a:rPr lang="ja-JP" altLang="en-US" sz="2800" i="1" baseline="-25000" dirty="0" smtClean="0">
                <a:solidFill>
                  <a:schemeClr val="tx1"/>
                </a:solidFill>
                <a:latin typeface="Arial"/>
                <a:cs typeface="+mj-cs"/>
              </a:rPr>
              <a:t>’</a:t>
            </a:r>
            <a:r>
              <a:rPr lang="en-US" sz="2800" dirty="0" smtClean="0">
                <a:solidFill>
                  <a:schemeClr val="tx1"/>
                </a:solidFill>
                <a:cs typeface="+mj-cs"/>
              </a:rPr>
              <a:t> = Test-Retest reliability. </a:t>
            </a:r>
            <a:br>
              <a:rPr lang="en-US" sz="2800" dirty="0" smtClean="0">
                <a:solidFill>
                  <a:schemeClr val="tx1"/>
                </a:solidFill>
                <a:cs typeface="+mj-cs"/>
              </a:rPr>
            </a:br>
            <a:r>
              <a:rPr lang="en-US" sz="2800" i="1" dirty="0" smtClean="0">
                <a:solidFill>
                  <a:schemeClr val="tx1"/>
                </a:solidFill>
                <a:cs typeface="+mj-cs"/>
              </a:rPr>
              <a:t>u</a:t>
            </a:r>
            <a:r>
              <a:rPr lang="en-US" sz="2800" dirty="0" smtClean="0">
                <a:solidFill>
                  <a:schemeClr val="tx1"/>
                </a:solidFill>
                <a:cs typeface="+mj-cs"/>
              </a:rPr>
              <a:t> </a:t>
            </a:r>
            <a:r>
              <a:rPr lang="en-US" sz="2800" i="1" dirty="0" smtClean="0">
                <a:solidFill>
                  <a:schemeClr val="tx1"/>
                </a:solidFill>
                <a:cs typeface="+mj-cs"/>
              </a:rPr>
              <a:t>≡ </a:t>
            </a:r>
            <a:r>
              <a:rPr lang="en-US" sz="2800" i="1" dirty="0" err="1" smtClean="0">
                <a:solidFill>
                  <a:schemeClr val="tx1"/>
                </a:solidFill>
                <a:cs typeface="+mj-cs"/>
              </a:rPr>
              <a:t>r</a:t>
            </a:r>
            <a:r>
              <a:rPr lang="en-US" sz="2800" i="1" baseline="-25000" dirty="0" err="1" smtClean="0">
                <a:solidFill>
                  <a:schemeClr val="tx1"/>
                </a:solidFill>
                <a:cs typeface="+mj-cs"/>
              </a:rPr>
              <a:t>Xt</a:t>
            </a:r>
            <a:r>
              <a:rPr lang="en-US" sz="2800" dirty="0" smtClean="0">
                <a:solidFill>
                  <a:schemeClr val="tx1"/>
                </a:solidFill>
                <a:cs typeface="+mj-cs"/>
              </a:rPr>
              <a:t> </a:t>
            </a:r>
            <a:r>
              <a:rPr lang="ja-JP" altLang="en-US" sz="2800" dirty="0" smtClean="0">
                <a:solidFill>
                  <a:schemeClr val="tx1"/>
                </a:solidFill>
                <a:latin typeface="Arial"/>
                <a:cs typeface="+mj-cs"/>
              </a:rPr>
              <a:t>‘</a:t>
            </a:r>
            <a:r>
              <a:rPr lang="en-US" sz="2800" dirty="0" smtClean="0">
                <a:solidFill>
                  <a:schemeClr val="tx1"/>
                </a:solidFill>
                <a:cs typeface="+mj-cs"/>
              </a:rPr>
              <a:t>large</a:t>
            </a:r>
            <a:r>
              <a:rPr lang="ja-JP" altLang="en-US" sz="2800" dirty="0" smtClean="0">
                <a:solidFill>
                  <a:schemeClr val="tx1"/>
                </a:solidFill>
                <a:latin typeface="Arial"/>
                <a:cs typeface="+mj-cs"/>
              </a:rPr>
              <a:t>’</a:t>
            </a:r>
            <a:r>
              <a:rPr lang="en-US" sz="2800" dirty="0" smtClean="0">
                <a:solidFill>
                  <a:schemeClr val="tx1"/>
                </a:solidFill>
                <a:cs typeface="+mj-cs"/>
              </a:rPr>
              <a:t> implies </a:t>
            </a:r>
            <a:r>
              <a:rPr lang="ja-JP" altLang="en-US" sz="2800" dirty="0" smtClean="0">
                <a:solidFill>
                  <a:schemeClr val="tx1"/>
                </a:solidFill>
                <a:latin typeface="Arial"/>
                <a:cs typeface="+mj-cs"/>
              </a:rPr>
              <a:t>‘</a:t>
            </a:r>
            <a:r>
              <a:rPr lang="en-US" sz="2800" dirty="0" smtClean="0">
                <a:solidFill>
                  <a:schemeClr val="tx1"/>
                </a:solidFill>
                <a:cs typeface="+mj-cs"/>
              </a:rPr>
              <a:t>high</a:t>
            </a:r>
            <a:r>
              <a:rPr lang="ja-JP" altLang="en-US" sz="2800" dirty="0" smtClean="0">
                <a:solidFill>
                  <a:schemeClr val="tx1"/>
                </a:solidFill>
                <a:latin typeface="Arial"/>
                <a:cs typeface="+mj-cs"/>
              </a:rPr>
              <a:t>’</a:t>
            </a:r>
            <a:r>
              <a:rPr lang="en-US" sz="2800" dirty="0" smtClean="0">
                <a:solidFill>
                  <a:schemeClr val="tx1"/>
                </a:solidFill>
                <a:cs typeface="+mj-cs"/>
              </a:rPr>
              <a:t> reliability.</a:t>
            </a:r>
            <a:br>
              <a:rPr lang="en-US" sz="2800" dirty="0" smtClean="0">
                <a:solidFill>
                  <a:schemeClr val="tx1"/>
                </a:solidFill>
                <a:cs typeface="+mj-cs"/>
              </a:rPr>
            </a:br>
            <a:endParaRPr lang="en-US" sz="2800" dirty="0" smtClean="0">
              <a:solidFill>
                <a:schemeClr val="tx1"/>
              </a:solidFill>
              <a:cs typeface="+mj-cs"/>
            </a:endParaRPr>
          </a:p>
        </p:txBody>
      </p:sp>
      <p:grpSp>
        <p:nvGrpSpPr>
          <p:cNvPr id="78852" name="Group 4"/>
          <p:cNvGrpSpPr>
            <a:grpSpLocks/>
          </p:cNvGrpSpPr>
          <p:nvPr/>
        </p:nvGrpSpPr>
        <p:grpSpPr bwMode="auto">
          <a:xfrm>
            <a:off x="1371600" y="1981200"/>
            <a:ext cx="4800600" cy="3429000"/>
            <a:chOff x="576" y="1680"/>
            <a:chExt cx="2880" cy="2160"/>
          </a:xfrm>
        </p:grpSpPr>
        <p:sp>
          <p:nvSpPr>
            <p:cNvPr id="206853" name="Oval 5"/>
            <p:cNvSpPr>
              <a:spLocks noChangeArrowheads="1"/>
            </p:cNvSpPr>
            <p:nvPr/>
          </p:nvSpPr>
          <p:spPr bwMode="auto">
            <a:xfrm>
              <a:off x="576" y="2496"/>
              <a:ext cx="1152" cy="5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cs typeface="+mn-cs"/>
                </a:rPr>
                <a:t>True Score, t</a:t>
              </a:r>
            </a:p>
          </p:txBody>
        </p:sp>
        <p:sp>
          <p:nvSpPr>
            <p:cNvPr id="206854" name="Rectangle 6"/>
            <p:cNvSpPr>
              <a:spLocks noChangeArrowheads="1"/>
            </p:cNvSpPr>
            <p:nvPr/>
          </p:nvSpPr>
          <p:spPr bwMode="auto">
            <a:xfrm>
              <a:off x="2976" y="1680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cs typeface="+mn-cs"/>
                </a:rPr>
                <a:t>X</a:t>
              </a:r>
            </a:p>
          </p:txBody>
        </p:sp>
        <p:sp>
          <p:nvSpPr>
            <p:cNvPr id="206855" name="Rectangle 7"/>
            <p:cNvSpPr>
              <a:spLocks noChangeArrowheads="1"/>
            </p:cNvSpPr>
            <p:nvPr/>
          </p:nvSpPr>
          <p:spPr bwMode="auto">
            <a:xfrm>
              <a:off x="3024" y="2688"/>
              <a:ext cx="43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cs typeface="+mn-cs"/>
                </a:rPr>
                <a:t>X</a:t>
              </a:r>
              <a:r>
                <a:rPr lang="ja-JP" altLang="en-US" sz="2400" dirty="0">
                  <a:latin typeface="Arial"/>
                  <a:cs typeface="+mn-cs"/>
                </a:rPr>
                <a:t>’</a:t>
              </a:r>
              <a:endParaRPr lang="en-US" sz="2400">
                <a:cs typeface="+mn-cs"/>
              </a:endParaRPr>
            </a:p>
          </p:txBody>
        </p:sp>
        <p:sp>
          <p:nvSpPr>
            <p:cNvPr id="206856" name="Rectangle 8"/>
            <p:cNvSpPr>
              <a:spLocks noChangeArrowheads="1"/>
            </p:cNvSpPr>
            <p:nvPr/>
          </p:nvSpPr>
          <p:spPr bwMode="auto">
            <a:xfrm>
              <a:off x="3024" y="3552"/>
              <a:ext cx="43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cs typeface="+mn-cs"/>
                </a:rPr>
                <a:t>X</a:t>
              </a:r>
              <a:r>
                <a:rPr lang="ja-JP" altLang="en-US" sz="2400" dirty="0">
                  <a:latin typeface="Arial"/>
                  <a:cs typeface="+mn-cs"/>
                </a:rPr>
                <a:t>”</a:t>
              </a:r>
              <a:endParaRPr lang="en-US" sz="2400">
                <a:cs typeface="+mn-cs"/>
              </a:endParaRPr>
            </a:p>
          </p:txBody>
        </p:sp>
        <p:sp>
          <p:nvSpPr>
            <p:cNvPr id="206857" name="Line 9"/>
            <p:cNvSpPr>
              <a:spLocks noChangeShapeType="1"/>
            </p:cNvSpPr>
            <p:nvPr/>
          </p:nvSpPr>
          <p:spPr bwMode="auto">
            <a:xfrm flipV="1">
              <a:off x="1584" y="1872"/>
              <a:ext cx="134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06858" name="Line 10"/>
            <p:cNvSpPr>
              <a:spLocks noChangeShapeType="1"/>
            </p:cNvSpPr>
            <p:nvPr/>
          </p:nvSpPr>
          <p:spPr bwMode="auto">
            <a:xfrm>
              <a:off x="1776" y="2784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06859" name="Line 11"/>
            <p:cNvSpPr>
              <a:spLocks noChangeShapeType="1"/>
            </p:cNvSpPr>
            <p:nvPr/>
          </p:nvSpPr>
          <p:spPr bwMode="auto">
            <a:xfrm>
              <a:off x="1680" y="2976"/>
              <a:ext cx="1344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06860" name="Text Box 12"/>
            <p:cNvSpPr txBox="1">
              <a:spLocks noChangeArrowheads="1"/>
            </p:cNvSpPr>
            <p:nvPr/>
          </p:nvSpPr>
          <p:spPr bwMode="auto">
            <a:xfrm>
              <a:off x="2150" y="1945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>
                  <a:cs typeface="+mn-cs"/>
                </a:rPr>
                <a:t>u</a:t>
              </a:r>
            </a:p>
          </p:txBody>
        </p:sp>
        <p:sp>
          <p:nvSpPr>
            <p:cNvPr id="206861" name="Text Box 13"/>
            <p:cNvSpPr txBox="1">
              <a:spLocks noChangeArrowheads="1"/>
            </p:cNvSpPr>
            <p:nvPr/>
          </p:nvSpPr>
          <p:spPr bwMode="auto">
            <a:xfrm>
              <a:off x="2342" y="252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>
                  <a:cs typeface="+mn-cs"/>
                </a:rPr>
                <a:t>u</a:t>
              </a:r>
            </a:p>
          </p:txBody>
        </p:sp>
        <p:sp>
          <p:nvSpPr>
            <p:cNvPr id="206862" name="Text Box 14"/>
            <p:cNvSpPr txBox="1">
              <a:spLocks noChangeArrowheads="1"/>
            </p:cNvSpPr>
            <p:nvPr/>
          </p:nvSpPr>
          <p:spPr bwMode="auto">
            <a:xfrm>
              <a:off x="2390" y="3097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>
                  <a:cs typeface="+mn-cs"/>
                </a:rPr>
                <a:t>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5580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04595"/>
            <a:ext cx="8077200" cy="604632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 smtClean="0"/>
              <a:t>In a </a:t>
            </a:r>
            <a:r>
              <a:rPr lang="en-US" sz="2800" dirty="0"/>
              <a:t>2-way ANOVA with </a:t>
            </a:r>
            <a:r>
              <a:rPr lang="en-US" sz="2800" i="1" dirty="0"/>
              <a:t>n</a:t>
            </a:r>
            <a:r>
              <a:rPr lang="en-US" sz="2800" dirty="0"/>
              <a:t> = 1 </a:t>
            </a:r>
            <a:r>
              <a:rPr lang="en-US" sz="2800" dirty="0" err="1"/>
              <a:t>obs</a:t>
            </a:r>
            <a:r>
              <a:rPr lang="en-US" sz="2800" dirty="0"/>
              <a:t> per </a:t>
            </a:r>
            <a:r>
              <a:rPr lang="en-US" sz="2800" dirty="0" smtClean="0"/>
              <a:t>cell, </a:t>
            </a:r>
            <a:r>
              <a:rPr lang="en-US" sz="2800" b="1" i="1" dirty="0"/>
              <a:t>k</a:t>
            </a:r>
            <a:r>
              <a:rPr lang="en-US" sz="2800" b="1" dirty="0"/>
              <a:t> raters</a:t>
            </a:r>
            <a:r>
              <a:rPr lang="en-US" sz="2800" dirty="0"/>
              <a:t> (columns</a:t>
            </a:r>
            <a:r>
              <a:rPr lang="en-US" sz="2800" dirty="0" smtClean="0"/>
              <a:t>), each rating </a:t>
            </a:r>
            <a:r>
              <a:rPr lang="en-US" sz="2800" b="1" i="1" dirty="0"/>
              <a:t>p</a:t>
            </a:r>
            <a:r>
              <a:rPr lang="en-US" sz="2800" b="1" dirty="0"/>
              <a:t> objects </a:t>
            </a:r>
            <a:r>
              <a:rPr lang="en-US" sz="2800" dirty="0"/>
              <a:t>(rows</a:t>
            </a:r>
            <a:r>
              <a:rPr lang="en-US" sz="2800" dirty="0" smtClean="0"/>
              <a:t>); 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let </a:t>
            </a:r>
            <a:r>
              <a:rPr lang="en-US" sz="2800" b="1" i="1" dirty="0" err="1" smtClean="0"/>
              <a:t>MS</a:t>
            </a:r>
            <a:r>
              <a:rPr lang="en-US" sz="2800" b="1" i="1" baseline="-25000" dirty="0" err="1" smtClean="0"/>
              <a:t>p</a:t>
            </a:r>
            <a:r>
              <a:rPr lang="en-US" sz="2800" b="1" dirty="0" smtClean="0"/>
              <a:t> </a:t>
            </a:r>
            <a:r>
              <a:rPr lang="en-US" sz="2800" b="1" dirty="0"/>
              <a:t>= MS for </a:t>
            </a:r>
            <a:r>
              <a:rPr lang="en-US" sz="2800" b="1" dirty="0" smtClean="0"/>
              <a:t>Objects, </a:t>
            </a:r>
            <a:r>
              <a:rPr lang="en-US" sz="2800" dirty="0" smtClean="0"/>
              <a:t>and</a:t>
            </a:r>
            <a:r>
              <a:rPr lang="en-US" sz="2800" b="1" dirty="0" smtClean="0"/>
              <a:t> </a:t>
            </a:r>
            <a:r>
              <a:rPr lang="en-US" sz="2800" b="1" i="1" dirty="0" err="1"/>
              <a:t>MS</a:t>
            </a:r>
            <a:r>
              <a:rPr lang="en-US" sz="2800" b="1" i="1" baseline="-25000" dirty="0" err="1"/>
              <a:t>res</a:t>
            </a:r>
            <a:r>
              <a:rPr lang="en-US" sz="2800" b="1" dirty="0"/>
              <a:t> = MS residual.  </a:t>
            </a:r>
            <a:r>
              <a:rPr lang="en-US" sz="2800" dirty="0" smtClean="0"/>
              <a:t>Let </a:t>
            </a:r>
            <a:r>
              <a:rPr lang="en-US" sz="2800" dirty="0"/>
              <a:t>the ‘true’ variance across </a:t>
            </a:r>
            <a:r>
              <a:rPr lang="en-US" sz="2800" dirty="0" smtClean="0"/>
              <a:t>Objects be </a:t>
            </a:r>
            <a:r>
              <a:rPr lang="en-US" sz="2800" b="1" i="1" dirty="0" smtClean="0"/>
              <a:t>σ</a:t>
            </a:r>
            <a:r>
              <a:rPr lang="en-US" sz="2800" b="1" i="1" baseline="-25000" dirty="0" smtClean="0"/>
              <a:t>p</a:t>
            </a:r>
            <a:r>
              <a:rPr lang="en-US" sz="2800" b="1" i="1" baseline="30000" dirty="0" smtClean="0"/>
              <a:t>2</a:t>
            </a:r>
            <a:r>
              <a:rPr lang="en-US" sz="2800" b="1" dirty="0" smtClean="0"/>
              <a:t>.</a:t>
            </a:r>
            <a:r>
              <a:rPr lang="en-US" sz="2800" dirty="0" smtClean="0"/>
              <a:t> </a:t>
            </a:r>
          </a:p>
          <a:p>
            <a:pPr>
              <a:defRPr/>
            </a:pPr>
            <a:endParaRPr lang="en-US" sz="2800" dirty="0"/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endParaRPr lang="en-US" sz="2800" dirty="0"/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en-US" sz="2800" dirty="0" smtClean="0"/>
              <a:t>We turn now to another, related definition of </a:t>
            </a:r>
            <a:r>
              <a:rPr lang="en-US" sz="2800" b="1" dirty="0" smtClean="0"/>
              <a:t>reliability</a:t>
            </a:r>
            <a:r>
              <a:rPr lang="en-US" sz="2800" dirty="0" smtClean="0"/>
              <a:t> in terms of certain </a:t>
            </a:r>
            <a:r>
              <a:rPr lang="en-US" sz="2800" b="1" dirty="0" smtClean="0"/>
              <a:t>correlations</a:t>
            </a:r>
            <a:r>
              <a:rPr lang="en-US" sz="2800" dirty="0" smtClean="0"/>
              <a:t>.  The general approach is referred to as </a:t>
            </a:r>
            <a:r>
              <a:rPr lang="en-US" sz="2800" b="1" dirty="0" smtClean="0"/>
              <a:t>Test Theory</a:t>
            </a:r>
            <a:r>
              <a:rPr lang="en-US" sz="2800" dirty="0" smtClean="0"/>
              <a:t>.</a:t>
            </a:r>
          </a:p>
          <a:p>
            <a:pPr>
              <a:defRPr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061A6A-6F97-7240-94C8-9039F0AD4C6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619425"/>
              </p:ext>
            </p:extLst>
          </p:nvPr>
        </p:nvGraphicFramePr>
        <p:xfrm>
          <a:off x="1383730" y="2374729"/>
          <a:ext cx="6638925" cy="244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6" name="Equation" r:id="rId3" imgW="2552700" imgH="939800" progId="Equation.DSMT4">
                  <p:embed/>
                </p:oleObj>
              </mc:Choice>
              <mc:Fallback>
                <p:oleObj name="Equation" r:id="rId3" imgW="2552700" imgH="93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83730" y="2374729"/>
                        <a:ext cx="6638925" cy="2444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4503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B54EFF-81B6-054F-A75A-D79DD14A3DC9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sz="3600" b="1" smtClean="0">
                <a:latin typeface="Times New Roman" charset="0"/>
                <a:cs typeface="+mj-cs"/>
              </a:rPr>
              <a:t>Theorem:</a:t>
            </a:r>
            <a:r>
              <a:rPr lang="en-US" sz="3600" smtClean="0">
                <a:latin typeface="Times New Roman" charset="0"/>
                <a:cs typeface="+mj-cs"/>
              </a:rPr>
              <a:t> If  </a:t>
            </a:r>
            <a:r>
              <a:rPr lang="en-US" sz="3600" b="1" i="1" smtClean="0">
                <a:latin typeface="Times New Roman" charset="0"/>
                <a:cs typeface="+mj-cs"/>
              </a:rPr>
              <a:t>t </a:t>
            </a:r>
            <a:r>
              <a:rPr lang="en-US" sz="3600" b="1" i="1" smtClean="0">
                <a:latin typeface="Times New Roman" charset="0"/>
                <a:cs typeface="Lucida Grande" charset="0"/>
              </a:rPr>
              <a:t>→</a:t>
            </a:r>
            <a:r>
              <a:rPr lang="en-US" sz="3600" b="1" i="1" smtClean="0">
                <a:latin typeface="Times New Roman" charset="0"/>
                <a:cs typeface="+mj-cs"/>
              </a:rPr>
              <a:t> X and t </a:t>
            </a:r>
            <a:r>
              <a:rPr lang="en-US" sz="3600" b="1" i="1" smtClean="0">
                <a:latin typeface="Times New Roman" charset="0"/>
                <a:cs typeface="Lucida Grande" charset="0"/>
              </a:rPr>
              <a:t>→</a:t>
            </a:r>
            <a:r>
              <a:rPr lang="en-US" sz="3600" b="1" i="1" smtClean="0">
                <a:latin typeface="Times New Roman" charset="0"/>
                <a:cs typeface="+mj-cs"/>
              </a:rPr>
              <a:t> X</a:t>
            </a:r>
            <a:r>
              <a:rPr lang="ja-JP" altLang="en-US" sz="3600" b="1" i="1" smtClean="0">
                <a:latin typeface="Arial"/>
                <a:cs typeface="+mj-cs"/>
              </a:rPr>
              <a:t>’</a:t>
            </a:r>
            <a:r>
              <a:rPr lang="en-US" sz="3600" smtClean="0">
                <a:latin typeface="Times New Roman" charset="0"/>
                <a:cs typeface="+mj-cs"/>
              </a:rPr>
              <a:t>, then </a:t>
            </a:r>
            <a:r>
              <a:rPr lang="en-US" sz="3600" b="1" i="1" smtClean="0">
                <a:latin typeface="Times New Roman" charset="0"/>
                <a:cs typeface="+mj-cs"/>
              </a:rPr>
              <a:t>r</a:t>
            </a:r>
            <a:r>
              <a:rPr lang="en-US" sz="3600" b="1" i="1" baseline="-25000" smtClean="0">
                <a:latin typeface="Times New Roman" charset="0"/>
                <a:cs typeface="+mj-cs"/>
              </a:rPr>
              <a:t>XX</a:t>
            </a:r>
            <a:r>
              <a:rPr lang="ja-JP" altLang="en-US" sz="3600" b="1" i="1" baseline="-25000" smtClean="0">
                <a:latin typeface="Arial"/>
                <a:cs typeface="+mj-cs"/>
              </a:rPr>
              <a:t>’</a:t>
            </a:r>
            <a:r>
              <a:rPr lang="en-US" sz="3600" b="1" i="1" smtClean="0">
                <a:latin typeface="Times New Roman" charset="0"/>
                <a:cs typeface="+mj-cs"/>
              </a:rPr>
              <a:t> = r</a:t>
            </a:r>
            <a:r>
              <a:rPr lang="en-US" sz="3600" b="1" i="1" baseline="-25000" smtClean="0">
                <a:latin typeface="Times New Roman" charset="0"/>
                <a:cs typeface="+mj-cs"/>
              </a:rPr>
              <a:t>tX</a:t>
            </a:r>
            <a:r>
              <a:rPr lang="en-US" sz="3600" b="1" i="1" smtClean="0">
                <a:latin typeface="Times New Roman" charset="0"/>
                <a:cs typeface="+mj-cs"/>
              </a:rPr>
              <a:t>*r</a:t>
            </a:r>
            <a:r>
              <a:rPr lang="en-US" sz="3600" b="1" i="1" baseline="-25000" smtClean="0">
                <a:latin typeface="Times New Roman" charset="0"/>
                <a:cs typeface="+mj-cs"/>
              </a:rPr>
              <a:t>tX</a:t>
            </a:r>
            <a:r>
              <a:rPr lang="ja-JP" altLang="en-US" sz="3600" b="1" i="1" baseline="-25000" smtClean="0">
                <a:latin typeface="Arial"/>
                <a:cs typeface="+mj-cs"/>
              </a:rPr>
              <a:t>’</a:t>
            </a:r>
            <a:r>
              <a:rPr lang="en-US" sz="3600" b="1" i="1" baseline="-25000" smtClean="0">
                <a:latin typeface="Times New Roman" charset="0"/>
                <a:cs typeface="+mj-cs"/>
              </a:rPr>
              <a:t> </a:t>
            </a:r>
            <a:r>
              <a:rPr lang="en-US" sz="3600" b="1" i="1" smtClean="0">
                <a:latin typeface="Times New Roman" charset="0"/>
                <a:cs typeface="+mj-cs"/>
              </a:rPr>
              <a:t>= u</a:t>
            </a:r>
            <a:r>
              <a:rPr lang="en-US" sz="3600" b="1" i="1" baseline="30000" smtClean="0">
                <a:latin typeface="Times New Roman" charset="0"/>
                <a:cs typeface="+mj-cs"/>
              </a:rPr>
              <a:t>2</a:t>
            </a:r>
            <a:endParaRPr lang="en-US" b="1" i="1" baseline="-25000" smtClean="0">
              <a:latin typeface="Times New Roman" charset="0"/>
              <a:cs typeface="+mj-cs"/>
            </a:endParaRP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b="1" dirty="0" smtClean="0">
                <a:latin typeface="Times New Roman" charset="0"/>
                <a:cs typeface="+mn-cs"/>
              </a:rPr>
              <a:t>Proof</a:t>
            </a:r>
            <a:r>
              <a:rPr lang="en-US" sz="2800" dirty="0" smtClean="0">
                <a:latin typeface="Times New Roman" charset="0"/>
                <a:cs typeface="+mn-cs"/>
              </a:rPr>
              <a:t>: Assume that </a:t>
            </a:r>
            <a:r>
              <a:rPr lang="en-US" sz="2800" i="1" dirty="0" smtClean="0">
                <a:latin typeface="Times New Roman" charset="0"/>
                <a:cs typeface="+mn-cs"/>
              </a:rPr>
              <a:t>X, X</a:t>
            </a:r>
            <a:r>
              <a:rPr lang="ja-JP" altLang="en-US" sz="2800" i="1" dirty="0" smtClean="0">
                <a:latin typeface="Arial"/>
                <a:cs typeface="+mn-cs"/>
              </a:rPr>
              <a:t>’</a:t>
            </a:r>
            <a:r>
              <a:rPr lang="en-US" sz="2800" i="1" dirty="0" smtClean="0">
                <a:latin typeface="Times New Roman" charset="0"/>
                <a:cs typeface="+mn-cs"/>
              </a:rPr>
              <a:t>, t </a:t>
            </a:r>
            <a:r>
              <a:rPr lang="en-US" sz="2800" dirty="0" smtClean="0">
                <a:latin typeface="Times New Roman" charset="0"/>
                <a:cs typeface="+mn-cs"/>
              </a:rPr>
              <a:t> and </a:t>
            </a:r>
            <a:r>
              <a:rPr lang="en-US" sz="2800" i="1" dirty="0" smtClean="0">
                <a:latin typeface="Times New Roman" charset="0"/>
                <a:cs typeface="+mn-cs"/>
              </a:rPr>
              <a:t>e </a:t>
            </a:r>
            <a:r>
              <a:rPr lang="en-US" sz="2800" dirty="0" smtClean="0">
                <a:latin typeface="Times New Roman" charset="0"/>
                <a:cs typeface="+mn-cs"/>
              </a:rPr>
              <a:t>are </a:t>
            </a:r>
            <a:r>
              <a:rPr lang="en-US" sz="2800" b="1" dirty="0" smtClean="0">
                <a:latin typeface="Times New Roman" charset="0"/>
                <a:cs typeface="+mn-cs"/>
              </a:rPr>
              <a:t>standardized</a:t>
            </a:r>
            <a:r>
              <a:rPr lang="en-US" sz="2800" dirty="0" smtClean="0">
                <a:latin typeface="Times New Roman" charset="0"/>
                <a:cs typeface="+mn-cs"/>
              </a:rPr>
              <a:t> variables. 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latin typeface="Times New Roman" charset="0"/>
                <a:cs typeface="+mn-cs"/>
              </a:rPr>
              <a:t>The regression of </a:t>
            </a:r>
            <a:r>
              <a:rPr lang="en-US" sz="2800" i="1" dirty="0" smtClean="0">
                <a:latin typeface="Times New Roman" charset="0"/>
                <a:cs typeface="+mn-cs"/>
              </a:rPr>
              <a:t>X</a:t>
            </a:r>
            <a:r>
              <a:rPr lang="en-US" sz="2800" dirty="0" smtClean="0">
                <a:latin typeface="Times New Roman" charset="0"/>
                <a:cs typeface="+mn-cs"/>
              </a:rPr>
              <a:t> on </a:t>
            </a:r>
            <a:r>
              <a:rPr lang="en-US" sz="2800" i="1" dirty="0" smtClean="0">
                <a:latin typeface="Times New Roman" charset="0"/>
                <a:cs typeface="+mn-cs"/>
              </a:rPr>
              <a:t>t</a:t>
            </a:r>
            <a:r>
              <a:rPr lang="en-US" sz="2800" dirty="0" smtClean="0">
                <a:latin typeface="Times New Roman" charset="0"/>
                <a:cs typeface="+mn-cs"/>
              </a:rPr>
              <a:t>, is </a:t>
            </a:r>
            <a:r>
              <a:rPr lang="en-US" sz="2800" i="1" dirty="0" smtClean="0">
                <a:latin typeface="Times New Roman" charset="0"/>
                <a:cs typeface="+mn-cs"/>
              </a:rPr>
              <a:t>X = </a:t>
            </a:r>
            <a:r>
              <a:rPr lang="en-US" sz="2800" i="1" dirty="0" err="1" smtClean="0">
                <a:latin typeface="Times New Roman" charset="0"/>
                <a:cs typeface="+mn-cs"/>
              </a:rPr>
              <a:t>ut</a:t>
            </a:r>
            <a:r>
              <a:rPr lang="en-US" sz="2800" i="1" dirty="0" smtClean="0">
                <a:latin typeface="Times New Roman" charset="0"/>
                <a:cs typeface="+mn-cs"/>
              </a:rPr>
              <a:t> + (1-u</a:t>
            </a:r>
            <a:r>
              <a:rPr lang="en-US" sz="2800" i="1" baseline="30000" dirty="0" smtClean="0">
                <a:latin typeface="Times New Roman" charset="0"/>
                <a:cs typeface="+mn-cs"/>
              </a:rPr>
              <a:t>2</a:t>
            </a:r>
            <a:r>
              <a:rPr lang="en-US" sz="2800" i="1" dirty="0" smtClean="0">
                <a:latin typeface="Times New Roman" charset="0"/>
                <a:cs typeface="+mn-cs"/>
              </a:rPr>
              <a:t>)</a:t>
            </a:r>
            <a:r>
              <a:rPr lang="en-US" sz="2800" i="1" baseline="30000" dirty="0" smtClean="0">
                <a:latin typeface="Times New Roman" charset="0"/>
                <a:cs typeface="+mn-cs"/>
              </a:rPr>
              <a:t>1/2</a:t>
            </a:r>
            <a:r>
              <a:rPr lang="en-US" sz="2800" i="1" dirty="0" smtClean="0">
                <a:latin typeface="Times New Roman" charset="0"/>
                <a:cs typeface="+mn-cs"/>
              </a:rPr>
              <a:t>e</a:t>
            </a:r>
            <a:r>
              <a:rPr lang="en-US" sz="2800" dirty="0" smtClean="0">
                <a:latin typeface="Times New Roman" charset="0"/>
                <a:cs typeface="+mn-cs"/>
              </a:rPr>
              <a:t>.	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latin typeface="Times New Roman" charset="0"/>
                <a:cs typeface="+mn-cs"/>
              </a:rPr>
              <a:t>The regression of </a:t>
            </a:r>
            <a:r>
              <a:rPr lang="en-US" sz="2800" i="1" dirty="0" smtClean="0">
                <a:latin typeface="Times New Roman" charset="0"/>
                <a:cs typeface="+mn-cs"/>
              </a:rPr>
              <a:t>X</a:t>
            </a:r>
            <a:r>
              <a:rPr lang="ja-JP" altLang="en-US" sz="2800" i="1" dirty="0" smtClean="0">
                <a:latin typeface="Arial"/>
                <a:cs typeface="+mn-cs"/>
              </a:rPr>
              <a:t>’</a:t>
            </a:r>
            <a:r>
              <a:rPr lang="en-US" sz="2800" dirty="0" smtClean="0">
                <a:latin typeface="Times New Roman" charset="0"/>
                <a:cs typeface="+mn-cs"/>
              </a:rPr>
              <a:t> on </a:t>
            </a:r>
            <a:r>
              <a:rPr lang="en-US" sz="2800" i="1" dirty="0" smtClean="0">
                <a:latin typeface="Times New Roman" charset="0"/>
                <a:cs typeface="+mn-cs"/>
              </a:rPr>
              <a:t>t</a:t>
            </a:r>
            <a:r>
              <a:rPr lang="en-US" sz="2800" dirty="0" smtClean="0">
                <a:latin typeface="Times New Roman" charset="0"/>
                <a:cs typeface="+mn-cs"/>
              </a:rPr>
              <a:t>, is </a:t>
            </a:r>
            <a:r>
              <a:rPr lang="en-US" sz="2800" i="1" dirty="0" smtClean="0">
                <a:latin typeface="Times New Roman" charset="0"/>
                <a:cs typeface="+mn-cs"/>
              </a:rPr>
              <a:t>X</a:t>
            </a:r>
            <a:r>
              <a:rPr lang="ja-JP" altLang="en-US" sz="2800" i="1" dirty="0" smtClean="0">
                <a:latin typeface="Arial"/>
                <a:cs typeface="+mn-cs"/>
              </a:rPr>
              <a:t>’</a:t>
            </a:r>
            <a:r>
              <a:rPr lang="en-US" sz="2800" i="1" dirty="0" smtClean="0">
                <a:latin typeface="Times New Roman" charset="0"/>
                <a:cs typeface="+mn-cs"/>
              </a:rPr>
              <a:t> = </a:t>
            </a:r>
            <a:r>
              <a:rPr lang="en-US" sz="2800" i="1" dirty="0" err="1" smtClean="0">
                <a:latin typeface="Times New Roman" charset="0"/>
                <a:cs typeface="+mn-cs"/>
              </a:rPr>
              <a:t>ut</a:t>
            </a:r>
            <a:r>
              <a:rPr lang="en-US" sz="2800" i="1" dirty="0" smtClean="0">
                <a:latin typeface="Times New Roman" charset="0"/>
                <a:cs typeface="+mn-cs"/>
              </a:rPr>
              <a:t> + (1-u</a:t>
            </a:r>
            <a:r>
              <a:rPr lang="en-US" sz="2800" i="1" baseline="30000" dirty="0" smtClean="0">
                <a:latin typeface="Times New Roman" charset="0"/>
                <a:cs typeface="+mn-cs"/>
              </a:rPr>
              <a:t>2</a:t>
            </a:r>
            <a:r>
              <a:rPr lang="en-US" sz="2800" i="1" dirty="0" smtClean="0">
                <a:latin typeface="Times New Roman" charset="0"/>
                <a:cs typeface="+mn-cs"/>
              </a:rPr>
              <a:t>)</a:t>
            </a:r>
            <a:r>
              <a:rPr lang="en-US" sz="2800" i="1" baseline="30000" dirty="0" smtClean="0">
                <a:latin typeface="Times New Roman" charset="0"/>
                <a:cs typeface="+mn-cs"/>
              </a:rPr>
              <a:t>1/2</a:t>
            </a:r>
            <a:r>
              <a:rPr lang="en-US" sz="2800" i="1" dirty="0" smtClean="0">
                <a:latin typeface="Times New Roman" charset="0"/>
                <a:cs typeface="+mn-cs"/>
              </a:rPr>
              <a:t>e</a:t>
            </a:r>
            <a:r>
              <a:rPr lang="ja-JP" altLang="en-US" sz="2800" dirty="0" smtClean="0">
                <a:latin typeface="Arial"/>
                <a:cs typeface="+mn-cs"/>
              </a:rPr>
              <a:t>’</a:t>
            </a:r>
            <a:r>
              <a:rPr lang="en-US" sz="2800" dirty="0" smtClean="0">
                <a:latin typeface="Times New Roman" charset="0"/>
                <a:cs typeface="+mn-cs"/>
              </a:rPr>
              <a:t>.	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latin typeface="Times New Roman" charset="0"/>
                <a:cs typeface="+mn-cs"/>
              </a:rPr>
              <a:t>Multiplying these 2 </a:t>
            </a:r>
            <a:r>
              <a:rPr lang="en-US" sz="2800" dirty="0" err="1" smtClean="0">
                <a:latin typeface="Times New Roman" charset="0"/>
                <a:cs typeface="+mn-cs"/>
              </a:rPr>
              <a:t>eqns</a:t>
            </a:r>
            <a:r>
              <a:rPr lang="en-US" sz="2800" dirty="0" smtClean="0">
                <a:latin typeface="Times New Roman" charset="0"/>
                <a:cs typeface="+mn-cs"/>
              </a:rPr>
              <a:t>, we get: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i="1" dirty="0" smtClean="0">
                <a:latin typeface="Times New Roman" charset="0"/>
              </a:rPr>
              <a:t>	XX</a:t>
            </a:r>
            <a:r>
              <a:rPr lang="ja-JP" altLang="en-US" sz="2400" i="1" dirty="0" smtClean="0">
                <a:latin typeface="Arial"/>
              </a:rPr>
              <a:t>’</a:t>
            </a:r>
            <a:r>
              <a:rPr lang="en-US" sz="2400" i="1" dirty="0" smtClean="0">
                <a:latin typeface="Times New Roman" charset="0"/>
              </a:rPr>
              <a:t> = u</a:t>
            </a:r>
            <a:r>
              <a:rPr lang="en-US" sz="2400" i="1" baseline="30000" dirty="0" smtClean="0">
                <a:latin typeface="Times New Roman" charset="0"/>
              </a:rPr>
              <a:t>2</a:t>
            </a:r>
            <a:r>
              <a:rPr lang="en-US" sz="2400" i="1" dirty="0" smtClean="0">
                <a:latin typeface="Times New Roman" charset="0"/>
              </a:rPr>
              <a:t>t</a:t>
            </a:r>
            <a:r>
              <a:rPr lang="en-US" sz="2400" i="1" baseline="30000" dirty="0" smtClean="0">
                <a:latin typeface="Times New Roman" charset="0"/>
              </a:rPr>
              <a:t>2</a:t>
            </a:r>
            <a:r>
              <a:rPr lang="en-US" sz="2400" i="1" dirty="0" smtClean="0">
                <a:latin typeface="Times New Roman" charset="0"/>
              </a:rPr>
              <a:t> + </a:t>
            </a:r>
            <a:r>
              <a:rPr lang="en-US" sz="2400" i="1" dirty="0" err="1" smtClean="0">
                <a:latin typeface="Times New Roman" charset="0"/>
              </a:rPr>
              <a:t>ut</a:t>
            </a:r>
            <a:r>
              <a:rPr lang="en-US" sz="2400" i="1" dirty="0" smtClean="0">
                <a:latin typeface="Times New Roman" charset="0"/>
              </a:rPr>
              <a:t>*(1-u</a:t>
            </a:r>
            <a:r>
              <a:rPr lang="en-US" sz="2400" i="1" baseline="30000" dirty="0" smtClean="0">
                <a:latin typeface="Times New Roman" charset="0"/>
              </a:rPr>
              <a:t>2</a:t>
            </a:r>
            <a:r>
              <a:rPr lang="en-US" sz="2400" i="1" dirty="0" smtClean="0">
                <a:latin typeface="Times New Roman" charset="0"/>
              </a:rPr>
              <a:t>)</a:t>
            </a:r>
            <a:r>
              <a:rPr lang="en-US" sz="2400" i="1" baseline="30000" dirty="0" smtClean="0">
                <a:latin typeface="Times New Roman" charset="0"/>
              </a:rPr>
              <a:t>1/2</a:t>
            </a:r>
            <a:r>
              <a:rPr lang="en-US" sz="2400" i="1" dirty="0" smtClean="0">
                <a:latin typeface="Times New Roman" charset="0"/>
              </a:rPr>
              <a:t>e + …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latin typeface="Times New Roman" charset="0"/>
                <a:cs typeface="+mn-cs"/>
              </a:rPr>
              <a:t>On taking expected values,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i="1" dirty="0" smtClean="0">
                <a:latin typeface="Times New Roman" charset="0"/>
              </a:rPr>
              <a:t>	E(XX</a:t>
            </a:r>
            <a:r>
              <a:rPr lang="ja-JP" altLang="en-US" sz="2400" i="1" dirty="0" smtClean="0">
                <a:latin typeface="Arial"/>
              </a:rPr>
              <a:t>’</a:t>
            </a:r>
            <a:r>
              <a:rPr lang="en-US" sz="2400" i="1" dirty="0" smtClean="0">
                <a:latin typeface="Times New Roman" charset="0"/>
              </a:rPr>
              <a:t>) = u</a:t>
            </a:r>
            <a:r>
              <a:rPr lang="en-US" sz="2400" i="1" baseline="30000" dirty="0" smtClean="0">
                <a:latin typeface="Times New Roman" charset="0"/>
              </a:rPr>
              <a:t>2</a:t>
            </a:r>
            <a:r>
              <a:rPr lang="en-US" sz="2400" i="1" dirty="0" smtClean="0">
                <a:latin typeface="Times New Roman" charset="0"/>
              </a:rPr>
              <a:t>E(t</a:t>
            </a:r>
            <a:r>
              <a:rPr lang="en-US" sz="2400" i="1" baseline="30000" dirty="0" smtClean="0">
                <a:latin typeface="Times New Roman" charset="0"/>
              </a:rPr>
              <a:t>2</a:t>
            </a:r>
            <a:r>
              <a:rPr lang="en-US" sz="2400" i="1" dirty="0" smtClean="0">
                <a:latin typeface="Times New Roman" charset="0"/>
              </a:rPr>
              <a:t>) + E[</a:t>
            </a:r>
            <a:r>
              <a:rPr lang="en-US" sz="2400" i="1" dirty="0" err="1" smtClean="0">
                <a:latin typeface="Times New Roman" charset="0"/>
              </a:rPr>
              <a:t>ut</a:t>
            </a:r>
            <a:r>
              <a:rPr lang="en-US" sz="2400" i="1" dirty="0" smtClean="0">
                <a:latin typeface="Times New Roman" charset="0"/>
              </a:rPr>
              <a:t>*(1-u</a:t>
            </a:r>
            <a:r>
              <a:rPr lang="en-US" sz="2400" i="1" baseline="30000" dirty="0" smtClean="0">
                <a:latin typeface="Times New Roman" charset="0"/>
              </a:rPr>
              <a:t>2</a:t>
            </a:r>
            <a:r>
              <a:rPr lang="en-US" sz="2400" i="1" dirty="0" smtClean="0">
                <a:latin typeface="Times New Roman" charset="0"/>
              </a:rPr>
              <a:t>)</a:t>
            </a:r>
            <a:r>
              <a:rPr lang="en-US" sz="2400" i="1" baseline="30000" dirty="0" smtClean="0">
                <a:latin typeface="Times New Roman" charset="0"/>
              </a:rPr>
              <a:t>1/2</a:t>
            </a:r>
            <a:r>
              <a:rPr lang="en-US" sz="2400" i="1" dirty="0" smtClean="0">
                <a:latin typeface="Times New Roman" charset="0"/>
              </a:rPr>
              <a:t>e + …] = u</a:t>
            </a:r>
            <a:r>
              <a:rPr lang="en-US" sz="2400" i="1" baseline="30000" dirty="0" smtClean="0">
                <a:latin typeface="Times New Roman" charset="0"/>
              </a:rPr>
              <a:t>2</a:t>
            </a:r>
            <a:r>
              <a:rPr lang="en-US" sz="2400" i="1" dirty="0" smtClean="0">
                <a:latin typeface="Times New Roman" charset="0"/>
              </a:rPr>
              <a:t>,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 smtClean="0">
                <a:latin typeface="Times New Roman" charset="0"/>
              </a:rPr>
              <a:t>because </a:t>
            </a:r>
            <a:r>
              <a:rPr lang="en-US" sz="2400" i="1" dirty="0" smtClean="0">
                <a:latin typeface="Times New Roman" charset="0"/>
              </a:rPr>
              <a:t>E</a:t>
            </a:r>
            <a:r>
              <a:rPr lang="en-US" sz="2400" dirty="0" smtClean="0">
                <a:latin typeface="Times New Roman" charset="0"/>
              </a:rPr>
              <a:t>(</a:t>
            </a:r>
            <a:r>
              <a:rPr lang="en-US" sz="2400" i="1" dirty="0" smtClean="0">
                <a:latin typeface="Times New Roman" charset="0"/>
              </a:rPr>
              <a:t>t</a:t>
            </a:r>
            <a:r>
              <a:rPr lang="en-US" sz="2400" i="1" baseline="30000" dirty="0" smtClean="0">
                <a:latin typeface="Times New Roman" charset="0"/>
              </a:rPr>
              <a:t>2</a:t>
            </a:r>
            <a:r>
              <a:rPr lang="en-US" sz="2400" dirty="0" smtClean="0">
                <a:latin typeface="Times New Roman" charset="0"/>
              </a:rPr>
              <a:t>) = 1, and the variables inside the </a:t>
            </a:r>
            <a:r>
              <a:rPr lang="en-US" sz="2400" i="1" dirty="0" smtClean="0">
                <a:latin typeface="Times New Roman" charset="0"/>
              </a:rPr>
              <a:t>[]</a:t>
            </a:r>
            <a:r>
              <a:rPr lang="en-US" sz="2400" dirty="0" smtClean="0">
                <a:latin typeface="Times New Roman" charset="0"/>
              </a:rPr>
              <a:t> brackets 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 smtClean="0">
                <a:latin typeface="Times New Roman" charset="0"/>
              </a:rPr>
              <a:t>all have expected value = 0. 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3913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141357-C583-AE43-8F57-0B0B768EBC45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42900"/>
            <a:ext cx="7772400" cy="5334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b="1" dirty="0" smtClean="0">
                <a:cs typeface="+mj-cs"/>
              </a:rPr>
              <a:t>Completion of Proof</a:t>
            </a:r>
            <a:endParaRPr lang="en-US" dirty="0" smtClean="0">
              <a:cs typeface="+mj-cs"/>
            </a:endParaRP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82675"/>
            <a:ext cx="8077200" cy="527367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cs typeface="+mn-cs"/>
              </a:rPr>
              <a:t>Because </a:t>
            </a:r>
            <a:r>
              <a:rPr lang="en-US" sz="2800" i="1" dirty="0" smtClean="0">
                <a:cs typeface="+mn-cs"/>
              </a:rPr>
              <a:t>X</a:t>
            </a:r>
            <a:r>
              <a:rPr lang="en-US" sz="2800" dirty="0" smtClean="0">
                <a:cs typeface="+mn-cs"/>
              </a:rPr>
              <a:t> and </a:t>
            </a:r>
            <a:r>
              <a:rPr lang="en-US" sz="2800" i="1" dirty="0" smtClean="0">
                <a:cs typeface="+mn-cs"/>
              </a:rPr>
              <a:t>X</a:t>
            </a:r>
            <a:r>
              <a:rPr lang="ja-JP" altLang="en-US" sz="2800" i="1" dirty="0" smtClean="0">
                <a:latin typeface="Arial"/>
                <a:cs typeface="+mn-cs"/>
              </a:rPr>
              <a:t>’</a:t>
            </a:r>
            <a:r>
              <a:rPr lang="en-US" sz="2800" dirty="0" smtClean="0">
                <a:cs typeface="+mn-cs"/>
              </a:rPr>
              <a:t> are standardized,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i="1" dirty="0" smtClean="0"/>
              <a:t>	</a:t>
            </a:r>
            <a:r>
              <a:rPr lang="en-US" sz="2400" i="1" dirty="0" err="1" smtClean="0"/>
              <a:t>r</a:t>
            </a:r>
            <a:r>
              <a:rPr lang="en-US" sz="2400" i="1" baseline="-25000" dirty="0" err="1" smtClean="0"/>
              <a:t>XX</a:t>
            </a:r>
            <a:r>
              <a:rPr lang="ja-JP" altLang="en-US" sz="2400" i="1" baseline="-25000" dirty="0" smtClean="0">
                <a:latin typeface="Arial"/>
              </a:rPr>
              <a:t>’</a:t>
            </a:r>
            <a:r>
              <a:rPr lang="en-US" sz="2400" i="1" dirty="0" smtClean="0"/>
              <a:t> = E(XX</a:t>
            </a:r>
            <a:r>
              <a:rPr lang="ja-JP" altLang="en-US" sz="2400" i="1" dirty="0" smtClean="0">
                <a:latin typeface="Arial"/>
              </a:rPr>
              <a:t>’</a:t>
            </a:r>
            <a:r>
              <a:rPr lang="en-US" sz="2400" i="1" dirty="0" smtClean="0"/>
              <a:t>) = u</a:t>
            </a:r>
            <a:r>
              <a:rPr lang="en-US" sz="2400" i="1" baseline="30000" dirty="0" smtClean="0"/>
              <a:t>2</a:t>
            </a:r>
            <a:r>
              <a:rPr lang="en-US" sz="2400" dirty="0" smtClean="0"/>
              <a:t>, as stated earlier.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cs typeface="+mn-cs"/>
              </a:rPr>
              <a:t>This result will be used many times, e.g., in deriving correlations among observable variables in </a:t>
            </a:r>
            <a:r>
              <a:rPr lang="en-US" sz="2800" b="1" dirty="0" smtClean="0">
                <a:cs typeface="+mn-cs"/>
              </a:rPr>
              <a:t>Factor Analysis</a:t>
            </a:r>
            <a:r>
              <a:rPr lang="en-US" sz="2800" dirty="0" smtClean="0">
                <a:cs typeface="+mn-cs"/>
              </a:rPr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cs typeface="+mn-cs"/>
              </a:rPr>
              <a:t>Note that </a:t>
            </a:r>
            <a:r>
              <a:rPr lang="en-US" sz="2800" i="1" dirty="0" smtClean="0">
                <a:cs typeface="+mn-cs"/>
              </a:rPr>
              <a:t>u = </a:t>
            </a:r>
            <a:r>
              <a:rPr lang="en-US" sz="2800" i="1" dirty="0" err="1" smtClean="0">
                <a:cs typeface="+mn-cs"/>
              </a:rPr>
              <a:t>corr</a:t>
            </a:r>
            <a:r>
              <a:rPr lang="en-US" sz="2800" i="1" dirty="0" smtClean="0">
                <a:cs typeface="+mn-cs"/>
              </a:rPr>
              <a:t>(t, X).</a:t>
            </a:r>
            <a:r>
              <a:rPr lang="en-US" sz="2800" dirty="0" smtClean="0">
                <a:cs typeface="+mn-cs"/>
              </a:rPr>
              <a:t> Thus, in the ‘regression’, </a:t>
            </a:r>
          </a:p>
          <a:p>
            <a:pPr marL="457200" lvl="1" indent="0">
              <a:lnSpc>
                <a:spcPct val="90000"/>
              </a:lnSpc>
              <a:buNone/>
              <a:defRPr/>
            </a:pPr>
            <a:r>
              <a:rPr lang="en-US" sz="2400" dirty="0"/>
              <a:t>	</a:t>
            </a:r>
            <a:r>
              <a:rPr lang="en-US" sz="2600" i="1" dirty="0" smtClean="0">
                <a:cs typeface="+mn-cs"/>
              </a:rPr>
              <a:t>X = </a:t>
            </a:r>
            <a:r>
              <a:rPr lang="en-US" sz="2600" i="1" dirty="0" err="1" smtClean="0">
                <a:cs typeface="+mn-cs"/>
              </a:rPr>
              <a:t>bt</a:t>
            </a:r>
            <a:r>
              <a:rPr lang="en-US" sz="2600" i="1" dirty="0" smtClean="0">
                <a:cs typeface="+mn-cs"/>
              </a:rPr>
              <a:t> + e’,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cs typeface="+mn-cs"/>
              </a:rPr>
              <a:t> </a:t>
            </a:r>
            <a:r>
              <a:rPr lang="en-US" sz="2800" i="1" dirty="0" smtClean="0">
                <a:cs typeface="+mn-cs"/>
              </a:rPr>
              <a:t>u</a:t>
            </a:r>
            <a:r>
              <a:rPr lang="en-US" sz="2800" i="1" baseline="30000" dirty="0" smtClean="0">
                <a:cs typeface="+mn-cs"/>
              </a:rPr>
              <a:t>2</a:t>
            </a:r>
            <a:r>
              <a:rPr lang="en-US" sz="2800" dirty="0" smtClean="0">
                <a:cs typeface="+mn-cs"/>
              </a:rPr>
              <a:t> (i.e., “</a:t>
            </a:r>
            <a:r>
              <a:rPr lang="en-US" sz="2800" i="1" dirty="0" smtClean="0">
                <a:cs typeface="+mn-cs"/>
              </a:rPr>
              <a:t>R</a:t>
            </a:r>
            <a:r>
              <a:rPr lang="en-US" sz="2800" i="1" baseline="30000" dirty="0" smtClean="0">
                <a:cs typeface="+mn-cs"/>
              </a:rPr>
              <a:t>2</a:t>
            </a:r>
            <a:r>
              <a:rPr lang="en-US" sz="2800" i="1" dirty="0" smtClean="0">
                <a:cs typeface="+mn-cs"/>
              </a:rPr>
              <a:t>”</a:t>
            </a:r>
            <a:r>
              <a:rPr lang="en-US" sz="2800" dirty="0" smtClean="0">
                <a:cs typeface="+mn-cs"/>
              </a:rPr>
              <a:t>) is the proportion of variance in </a:t>
            </a:r>
            <a:r>
              <a:rPr lang="en-US" sz="2800" i="1" dirty="0" smtClean="0">
                <a:cs typeface="+mn-cs"/>
              </a:rPr>
              <a:t>X</a:t>
            </a:r>
            <a:r>
              <a:rPr lang="en-US" sz="2800" dirty="0" smtClean="0">
                <a:cs typeface="+mn-cs"/>
              </a:rPr>
              <a:t> that is explained by </a:t>
            </a:r>
            <a:r>
              <a:rPr lang="en-US" sz="2800" i="1" dirty="0" smtClean="0">
                <a:cs typeface="+mn-cs"/>
              </a:rPr>
              <a:t>t</a:t>
            </a:r>
            <a:r>
              <a:rPr lang="en-US" sz="2800" dirty="0" smtClean="0">
                <a:cs typeface="+mn-cs"/>
              </a:rPr>
              <a:t>. Thus, </a:t>
            </a:r>
            <a:r>
              <a:rPr lang="en-US" sz="2800" b="1" dirty="0" smtClean="0">
                <a:cs typeface="+mn-cs"/>
              </a:rPr>
              <a:t>reliability, </a:t>
            </a:r>
            <a:r>
              <a:rPr lang="en-US" sz="2800" b="1" i="1" dirty="0" err="1" smtClean="0">
                <a:cs typeface="+mn-cs"/>
              </a:rPr>
              <a:t>r</a:t>
            </a:r>
            <a:r>
              <a:rPr lang="en-US" sz="2800" b="1" i="1" baseline="-25000" dirty="0" err="1" smtClean="0">
                <a:cs typeface="+mn-cs"/>
              </a:rPr>
              <a:t>XX</a:t>
            </a:r>
            <a:r>
              <a:rPr lang="ja-JP" altLang="en-US" sz="2800" b="1" i="1" baseline="-25000" dirty="0" smtClean="0">
                <a:latin typeface="Arial"/>
                <a:cs typeface="+mn-cs"/>
              </a:rPr>
              <a:t>’</a:t>
            </a:r>
            <a:r>
              <a:rPr lang="en-US" sz="2800" b="1" dirty="0" smtClean="0">
                <a:cs typeface="+mn-cs"/>
              </a:rPr>
              <a:t>, is the ratio of true score variance to total observed variance in </a:t>
            </a:r>
            <a:r>
              <a:rPr lang="en-US" sz="2800" b="1" i="1" dirty="0" smtClean="0">
                <a:cs typeface="+mn-cs"/>
              </a:rPr>
              <a:t>X</a:t>
            </a:r>
            <a:r>
              <a:rPr lang="en-US" sz="2800" dirty="0" smtClean="0">
                <a:cs typeface="+mn-cs"/>
              </a:rPr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Another proof follows.</a:t>
            </a:r>
            <a:endParaRPr lang="en-US" sz="2800" dirty="0" smtClean="0"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2800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3833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E1D8C4-1CCB-ED4D-A650-C1C12C8DB12F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762000"/>
            <a:ext cx="8458200" cy="5334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i="1" dirty="0" smtClean="0">
                <a:cs typeface="+mn-cs"/>
              </a:rPr>
              <a:t>X = t + </a:t>
            </a:r>
            <a:r>
              <a:rPr lang="el-GR" sz="2800" i="1" dirty="0" smtClean="0">
                <a:cs typeface="Arial" charset="0"/>
              </a:rPr>
              <a:t>ε</a:t>
            </a:r>
            <a:r>
              <a:rPr lang="en-US" sz="2800" dirty="0" smtClean="0">
                <a:cs typeface="Arial" charset="0"/>
              </a:rPr>
              <a:t>;  </a:t>
            </a:r>
            <a:r>
              <a:rPr lang="en-US" sz="2800" i="1" dirty="0" smtClean="0">
                <a:cs typeface="+mn-cs"/>
              </a:rPr>
              <a:t>X</a:t>
            </a:r>
            <a:r>
              <a:rPr lang="ja-JP" altLang="en-US" sz="2800" i="1" dirty="0" smtClean="0">
                <a:latin typeface="Arial"/>
                <a:cs typeface="+mn-cs"/>
              </a:rPr>
              <a:t>’</a:t>
            </a:r>
            <a:r>
              <a:rPr lang="en-US" sz="2800" i="1" dirty="0" smtClean="0">
                <a:cs typeface="+mn-cs"/>
              </a:rPr>
              <a:t> = t + </a:t>
            </a:r>
            <a:r>
              <a:rPr lang="el-GR" sz="2800" i="1" dirty="0" smtClean="0">
                <a:cs typeface="Arial" charset="0"/>
              </a:rPr>
              <a:t>ε</a:t>
            </a:r>
            <a:r>
              <a:rPr lang="ja-JP" altLang="en-US" sz="2800" i="1" dirty="0" smtClean="0">
                <a:latin typeface="Arial"/>
                <a:cs typeface="Arial" charset="0"/>
              </a:rPr>
              <a:t>’</a:t>
            </a:r>
            <a:r>
              <a:rPr lang="en-US" sz="2800" i="1" dirty="0" smtClean="0">
                <a:cs typeface="Arial" charset="0"/>
              </a:rPr>
              <a:t>.   </a:t>
            </a:r>
          </a:p>
          <a:p>
            <a:pPr eaLnBrk="1" hangingPunct="1">
              <a:defRPr/>
            </a:pPr>
            <a:r>
              <a:rPr lang="en-US" sz="2800" dirty="0" smtClean="0">
                <a:cs typeface="Arial" charset="0"/>
              </a:rPr>
              <a:t>True score is the same, but error of </a:t>
            </a:r>
            <a:r>
              <a:rPr lang="en-US" sz="2800" dirty="0" err="1" smtClean="0">
                <a:cs typeface="Arial" charset="0"/>
              </a:rPr>
              <a:t>meas</a:t>
            </a:r>
            <a:r>
              <a:rPr lang="en-US" sz="2800" dirty="0" smtClean="0">
                <a:cs typeface="Arial" charset="0"/>
              </a:rPr>
              <a:t> differs across testing occasions.  To simplify, assume </a:t>
            </a:r>
          </a:p>
          <a:p>
            <a:pPr eaLnBrk="1" hangingPunct="1">
              <a:defRPr/>
            </a:pPr>
            <a:r>
              <a:rPr lang="en-US" sz="2800" i="1" dirty="0" smtClean="0">
                <a:cs typeface="Arial" charset="0"/>
              </a:rPr>
              <a:t>E(t) = 0</a:t>
            </a:r>
            <a:r>
              <a:rPr lang="en-US" sz="2800" dirty="0" smtClean="0">
                <a:cs typeface="Arial" charset="0"/>
              </a:rPr>
              <a:t>.  This implies </a:t>
            </a:r>
            <a:r>
              <a:rPr lang="en-US" sz="2800" i="1" dirty="0" smtClean="0">
                <a:cs typeface="Arial" charset="0"/>
              </a:rPr>
              <a:t>E(X) = 0,</a:t>
            </a:r>
            <a:r>
              <a:rPr lang="en-US" sz="2800" dirty="0" smtClean="0">
                <a:cs typeface="Arial" charset="0"/>
              </a:rPr>
              <a:t> </a:t>
            </a:r>
            <a:r>
              <a:rPr lang="en-US" sz="2800" dirty="0" err="1" smtClean="0">
                <a:cs typeface="Arial" charset="0"/>
              </a:rPr>
              <a:t>var</a:t>
            </a:r>
            <a:r>
              <a:rPr lang="en-US" sz="2800" dirty="0" smtClean="0">
                <a:cs typeface="Arial" charset="0"/>
              </a:rPr>
              <a:t>(</a:t>
            </a:r>
            <a:r>
              <a:rPr lang="en-US" sz="2800" i="1" dirty="0" smtClean="0">
                <a:cs typeface="Arial" charset="0"/>
              </a:rPr>
              <a:t>t</a:t>
            </a:r>
            <a:r>
              <a:rPr lang="en-US" sz="2800" dirty="0" smtClean="0">
                <a:cs typeface="Arial" charset="0"/>
              </a:rPr>
              <a:t>) = E(</a:t>
            </a:r>
            <a:r>
              <a:rPr lang="en-US" sz="2800" i="1" dirty="0" smtClean="0">
                <a:cs typeface="Arial" charset="0"/>
              </a:rPr>
              <a:t>t</a:t>
            </a:r>
            <a:r>
              <a:rPr lang="en-US" sz="2800" i="1" baseline="30000" dirty="0" smtClean="0">
                <a:cs typeface="Arial" charset="0"/>
              </a:rPr>
              <a:t>2</a:t>
            </a:r>
            <a:r>
              <a:rPr lang="en-US" sz="2800" dirty="0" smtClean="0">
                <a:cs typeface="Arial" charset="0"/>
              </a:rPr>
              <a:t>), and </a:t>
            </a:r>
            <a:r>
              <a:rPr lang="en-US" sz="2800" dirty="0" err="1" smtClean="0">
                <a:cs typeface="Arial" charset="0"/>
              </a:rPr>
              <a:t>var</a:t>
            </a:r>
            <a:r>
              <a:rPr lang="en-US" sz="2800" dirty="0" smtClean="0">
                <a:cs typeface="Arial" charset="0"/>
              </a:rPr>
              <a:t>(</a:t>
            </a:r>
            <a:r>
              <a:rPr lang="en-US" sz="2800" i="1" dirty="0" smtClean="0">
                <a:cs typeface="Arial" charset="0"/>
              </a:rPr>
              <a:t>X</a:t>
            </a:r>
            <a:r>
              <a:rPr lang="en-US" sz="2800" dirty="0" smtClean="0">
                <a:cs typeface="Arial" charset="0"/>
              </a:rPr>
              <a:t>) = E(</a:t>
            </a:r>
            <a:r>
              <a:rPr lang="en-US" sz="2800" i="1" dirty="0" smtClean="0">
                <a:cs typeface="Arial" charset="0"/>
              </a:rPr>
              <a:t>X</a:t>
            </a:r>
            <a:r>
              <a:rPr lang="en-US" sz="2800" i="1" baseline="30000" dirty="0" smtClean="0">
                <a:cs typeface="Arial" charset="0"/>
              </a:rPr>
              <a:t>2</a:t>
            </a:r>
            <a:r>
              <a:rPr lang="en-US" sz="2800" dirty="0" smtClean="0">
                <a:cs typeface="Arial" charset="0"/>
              </a:rPr>
              <a:t>).</a:t>
            </a:r>
            <a:endParaRPr lang="el-GR" sz="2800" dirty="0" smtClean="0">
              <a:cs typeface="Arial" charset="0"/>
            </a:endParaRPr>
          </a:p>
          <a:p>
            <a:pPr eaLnBrk="1" hangingPunct="1">
              <a:defRPr/>
            </a:pPr>
            <a:r>
              <a:rPr lang="en-US" sz="2800" dirty="0" err="1" smtClean="0">
                <a:cs typeface="+mn-cs"/>
              </a:rPr>
              <a:t>var</a:t>
            </a:r>
            <a:r>
              <a:rPr lang="en-US" sz="2800" dirty="0" smtClean="0">
                <a:cs typeface="+mn-cs"/>
              </a:rPr>
              <a:t>(</a:t>
            </a:r>
            <a:r>
              <a:rPr lang="en-US" sz="2800" i="1" dirty="0" smtClean="0">
                <a:cs typeface="+mn-cs"/>
              </a:rPr>
              <a:t>X</a:t>
            </a:r>
            <a:r>
              <a:rPr lang="en-US" sz="2800" dirty="0" smtClean="0">
                <a:cs typeface="+mn-cs"/>
              </a:rPr>
              <a:t>) = </a:t>
            </a:r>
            <a:r>
              <a:rPr lang="en-US" sz="2800" dirty="0" err="1" smtClean="0">
                <a:cs typeface="+mn-cs"/>
              </a:rPr>
              <a:t>var</a:t>
            </a:r>
            <a:r>
              <a:rPr lang="en-US" sz="2800" dirty="0" smtClean="0">
                <a:cs typeface="+mn-cs"/>
              </a:rPr>
              <a:t>(</a:t>
            </a:r>
            <a:r>
              <a:rPr lang="en-US" sz="2800" i="1" dirty="0" smtClean="0">
                <a:cs typeface="+mn-cs"/>
              </a:rPr>
              <a:t>X</a:t>
            </a:r>
            <a:r>
              <a:rPr lang="ja-JP" altLang="en-US" sz="2800" dirty="0" smtClean="0">
                <a:latin typeface="Arial"/>
                <a:cs typeface="+mn-cs"/>
              </a:rPr>
              <a:t>’</a:t>
            </a:r>
            <a:r>
              <a:rPr lang="en-US" sz="2800" dirty="0" smtClean="0">
                <a:cs typeface="+mn-cs"/>
              </a:rPr>
              <a:t>) = </a:t>
            </a:r>
            <a:r>
              <a:rPr lang="en-US" sz="2800" dirty="0" err="1" smtClean="0">
                <a:cs typeface="+mn-cs"/>
              </a:rPr>
              <a:t>var</a:t>
            </a:r>
            <a:r>
              <a:rPr lang="en-US" sz="2800" dirty="0" smtClean="0">
                <a:cs typeface="+mn-cs"/>
              </a:rPr>
              <a:t>(</a:t>
            </a:r>
            <a:r>
              <a:rPr lang="en-US" sz="2800" i="1" dirty="0" smtClean="0">
                <a:cs typeface="+mn-cs"/>
              </a:rPr>
              <a:t>t</a:t>
            </a:r>
            <a:r>
              <a:rPr lang="en-US" sz="2800" dirty="0" smtClean="0">
                <a:cs typeface="+mn-cs"/>
              </a:rPr>
              <a:t>) + </a:t>
            </a:r>
            <a:r>
              <a:rPr lang="en-US" sz="2800" dirty="0" err="1" smtClean="0">
                <a:cs typeface="+mn-cs"/>
              </a:rPr>
              <a:t>var</a:t>
            </a:r>
            <a:r>
              <a:rPr lang="en-US" sz="2800" dirty="0" smtClean="0">
                <a:cs typeface="+mn-cs"/>
              </a:rPr>
              <a:t>(</a:t>
            </a:r>
            <a:r>
              <a:rPr lang="el-GR" sz="2800" i="1" dirty="0" smtClean="0">
                <a:cs typeface="Arial" charset="0"/>
              </a:rPr>
              <a:t>ε</a:t>
            </a:r>
            <a:r>
              <a:rPr lang="en-US" sz="2800" dirty="0" smtClean="0">
                <a:cs typeface="+mn-cs"/>
              </a:rPr>
              <a:t>);</a:t>
            </a:r>
          </a:p>
          <a:p>
            <a:pPr eaLnBrk="1" hangingPunct="1">
              <a:defRPr/>
            </a:pPr>
            <a:r>
              <a:rPr lang="en-US" sz="2800" i="1" dirty="0" smtClean="0">
                <a:cs typeface="+mn-cs"/>
              </a:rPr>
              <a:t>XX</a:t>
            </a:r>
            <a:r>
              <a:rPr lang="ja-JP" altLang="en-US" sz="2800" i="1" dirty="0" smtClean="0">
                <a:latin typeface="Arial"/>
                <a:cs typeface="+mn-cs"/>
              </a:rPr>
              <a:t>’</a:t>
            </a:r>
            <a:r>
              <a:rPr lang="en-US" sz="2800" dirty="0" smtClean="0">
                <a:cs typeface="+mn-cs"/>
              </a:rPr>
              <a:t>  = </a:t>
            </a:r>
            <a:r>
              <a:rPr lang="en-US" sz="2800" i="1" dirty="0" smtClean="0">
                <a:cs typeface="+mn-cs"/>
              </a:rPr>
              <a:t>t</a:t>
            </a:r>
            <a:r>
              <a:rPr lang="en-US" sz="2800" i="1" baseline="30000" dirty="0" smtClean="0">
                <a:cs typeface="+mn-cs"/>
              </a:rPr>
              <a:t>2</a:t>
            </a:r>
            <a:r>
              <a:rPr lang="en-US" sz="2800" i="1" dirty="0" smtClean="0">
                <a:cs typeface="+mn-cs"/>
              </a:rPr>
              <a:t> + t</a:t>
            </a:r>
            <a:r>
              <a:rPr lang="el-GR" sz="2800" i="1" dirty="0" smtClean="0">
                <a:cs typeface="Arial" charset="0"/>
              </a:rPr>
              <a:t>ε</a:t>
            </a:r>
            <a:r>
              <a:rPr lang="en-US" sz="2800" dirty="0" smtClean="0">
                <a:cs typeface="+mn-cs"/>
              </a:rPr>
              <a:t> </a:t>
            </a:r>
            <a:r>
              <a:rPr lang="en-US" sz="2800" i="1" dirty="0" smtClean="0">
                <a:cs typeface="+mn-cs"/>
              </a:rPr>
              <a:t>+ t</a:t>
            </a:r>
            <a:r>
              <a:rPr lang="el-GR" sz="2800" i="1" dirty="0" smtClean="0">
                <a:cs typeface="Arial" charset="0"/>
              </a:rPr>
              <a:t>ε</a:t>
            </a:r>
            <a:r>
              <a:rPr lang="ja-JP" altLang="en-US" sz="2800" i="1" dirty="0" smtClean="0">
                <a:latin typeface="Arial"/>
                <a:cs typeface="Arial" charset="0"/>
              </a:rPr>
              <a:t>’</a:t>
            </a:r>
            <a:r>
              <a:rPr lang="en-US" sz="2800" dirty="0" smtClean="0">
                <a:cs typeface="+mn-cs"/>
              </a:rPr>
              <a:t> </a:t>
            </a:r>
            <a:r>
              <a:rPr lang="en-US" sz="2800" i="1" dirty="0" smtClean="0">
                <a:cs typeface="+mn-cs"/>
              </a:rPr>
              <a:t>+ </a:t>
            </a:r>
            <a:r>
              <a:rPr lang="el-GR" sz="2800" i="1" dirty="0" smtClean="0">
                <a:cs typeface="Arial" charset="0"/>
              </a:rPr>
              <a:t>εε</a:t>
            </a:r>
            <a:r>
              <a:rPr lang="ja-JP" altLang="en-US" sz="2800" i="1" dirty="0" smtClean="0">
                <a:latin typeface="Arial"/>
                <a:cs typeface="Arial" charset="0"/>
              </a:rPr>
              <a:t>’</a:t>
            </a:r>
            <a:r>
              <a:rPr lang="en-US" sz="2800" i="1" dirty="0" smtClean="0">
                <a:cs typeface="Arial" charset="0"/>
              </a:rPr>
              <a:t>.  </a:t>
            </a:r>
            <a:r>
              <a:rPr lang="en-US" sz="2800" dirty="0" smtClean="0">
                <a:cs typeface="Arial" charset="0"/>
              </a:rPr>
              <a:t>So</a:t>
            </a:r>
          </a:p>
          <a:p>
            <a:pPr eaLnBrk="1" hangingPunct="1">
              <a:defRPr/>
            </a:pPr>
            <a:r>
              <a:rPr lang="en-US" sz="2800" dirty="0" err="1" smtClean="0">
                <a:cs typeface="Arial" charset="0"/>
              </a:rPr>
              <a:t>Cov</a:t>
            </a:r>
            <a:r>
              <a:rPr lang="en-US" sz="2800" dirty="0" smtClean="0">
                <a:cs typeface="Arial" charset="0"/>
              </a:rPr>
              <a:t>(</a:t>
            </a:r>
            <a:r>
              <a:rPr lang="en-US" sz="2800" i="1" dirty="0" smtClean="0">
                <a:cs typeface="Arial" charset="0"/>
              </a:rPr>
              <a:t>X, X</a:t>
            </a:r>
            <a:r>
              <a:rPr lang="ja-JP" altLang="en-US" sz="2800" i="1" dirty="0" smtClean="0">
                <a:latin typeface="Arial"/>
                <a:cs typeface="Arial" charset="0"/>
              </a:rPr>
              <a:t>’</a:t>
            </a:r>
            <a:r>
              <a:rPr lang="en-US" sz="2800" dirty="0" smtClean="0">
                <a:cs typeface="Arial" charset="0"/>
              </a:rPr>
              <a:t>) = E(</a:t>
            </a:r>
            <a:r>
              <a:rPr lang="en-US" sz="2800" i="1" dirty="0" smtClean="0">
                <a:cs typeface="Arial" charset="0"/>
              </a:rPr>
              <a:t>XX</a:t>
            </a:r>
            <a:r>
              <a:rPr lang="ja-JP" altLang="en-US" sz="2800" i="1" dirty="0" smtClean="0">
                <a:latin typeface="Arial"/>
                <a:cs typeface="Arial" charset="0"/>
              </a:rPr>
              <a:t>’</a:t>
            </a:r>
            <a:r>
              <a:rPr lang="en-US" sz="2800" dirty="0" smtClean="0">
                <a:cs typeface="Arial" charset="0"/>
              </a:rPr>
              <a:t>) = E(</a:t>
            </a:r>
            <a:r>
              <a:rPr lang="en-US" sz="2800" i="1" dirty="0" smtClean="0">
                <a:cs typeface="+mn-cs"/>
              </a:rPr>
              <a:t>t</a:t>
            </a:r>
            <a:r>
              <a:rPr lang="en-US" sz="2800" i="1" baseline="30000" dirty="0" smtClean="0">
                <a:cs typeface="+mn-cs"/>
              </a:rPr>
              <a:t>2</a:t>
            </a:r>
            <a:r>
              <a:rPr lang="en-US" sz="2800" dirty="0" smtClean="0">
                <a:cs typeface="Arial" charset="0"/>
              </a:rPr>
              <a:t>) = </a:t>
            </a:r>
            <a:r>
              <a:rPr lang="en-US" sz="2800" dirty="0" err="1" smtClean="0">
                <a:cs typeface="+mn-cs"/>
              </a:rPr>
              <a:t>var</a:t>
            </a:r>
            <a:r>
              <a:rPr lang="en-US" sz="2800" dirty="0" smtClean="0">
                <a:cs typeface="+mn-cs"/>
              </a:rPr>
              <a:t>(</a:t>
            </a:r>
            <a:r>
              <a:rPr lang="en-US" sz="2800" i="1" dirty="0" smtClean="0">
                <a:cs typeface="+mn-cs"/>
              </a:rPr>
              <a:t>t</a:t>
            </a:r>
            <a:r>
              <a:rPr lang="en-US" sz="2800" dirty="0" smtClean="0">
                <a:cs typeface="+mn-cs"/>
              </a:rPr>
              <a:t>) = </a:t>
            </a:r>
            <a:r>
              <a:rPr lang="el-GR" sz="2800" i="1" dirty="0" smtClean="0">
                <a:cs typeface="Arial" charset="0"/>
              </a:rPr>
              <a:t>σ</a:t>
            </a:r>
            <a:r>
              <a:rPr lang="en-US" sz="2800" i="1" baseline="-25000" dirty="0" smtClean="0">
                <a:cs typeface="Arial" charset="0"/>
              </a:rPr>
              <a:t>t</a:t>
            </a:r>
            <a:r>
              <a:rPr lang="en-US" sz="2800" i="1" baseline="30000" dirty="0" smtClean="0">
                <a:cs typeface="Arial" charset="0"/>
              </a:rPr>
              <a:t>2</a:t>
            </a:r>
            <a:endParaRPr lang="en-US" sz="2800" dirty="0" smtClean="0">
              <a:cs typeface="+mn-cs"/>
            </a:endParaRPr>
          </a:p>
          <a:p>
            <a:pPr eaLnBrk="1" hangingPunct="1">
              <a:defRPr/>
            </a:pPr>
            <a:endParaRPr lang="en-US" sz="2800" b="1" dirty="0" smtClean="0">
              <a:cs typeface="+mn-cs"/>
            </a:endParaRPr>
          </a:p>
        </p:txBody>
      </p:sp>
      <p:graphicFrame>
        <p:nvGraphicFramePr>
          <p:cNvPr id="84995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762000" y="4724400"/>
          <a:ext cx="6781800" cy="150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5" name="Equation" r:id="rId4" imgW="2120900" imgH="469900" progId="Equation.DSMT4">
                  <p:embed/>
                </p:oleObj>
              </mc:Choice>
              <mc:Fallback>
                <p:oleObj name="Equation" r:id="rId4" imgW="21209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724400"/>
                        <a:ext cx="6781800" cy="150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9408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6F4288-98A6-F04E-8F5A-CD278B260000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458200" cy="4191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This shows that, even if we can</a:t>
            </a:r>
            <a:r>
              <a:rPr lang="ja-JP" altLang="en-US" dirty="0" smtClean="0">
                <a:latin typeface="Arial"/>
                <a:cs typeface="+mn-cs"/>
              </a:rPr>
              <a:t>’</a:t>
            </a:r>
            <a:r>
              <a:rPr lang="en-US" dirty="0" smtClean="0">
                <a:cs typeface="+mn-cs"/>
              </a:rPr>
              <a:t>t observe true scores and errors, we can estimate the reliability if we have test and re-test data.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The various definitions of </a:t>
            </a:r>
            <a:r>
              <a:rPr lang="ja-JP" altLang="en-US" dirty="0" smtClean="0">
                <a:latin typeface="Arial"/>
                <a:cs typeface="+mn-cs"/>
              </a:rPr>
              <a:t>‘</a:t>
            </a:r>
            <a:r>
              <a:rPr lang="en-US" dirty="0" smtClean="0">
                <a:cs typeface="+mn-cs"/>
              </a:rPr>
              <a:t>reliability</a:t>
            </a:r>
            <a:r>
              <a:rPr lang="ja-JP" altLang="en-US" dirty="0" smtClean="0">
                <a:latin typeface="Arial"/>
                <a:cs typeface="+mn-cs"/>
              </a:rPr>
              <a:t>’</a:t>
            </a:r>
            <a:r>
              <a:rPr lang="en-US" dirty="0" smtClean="0">
                <a:cs typeface="+mn-cs"/>
              </a:rPr>
              <a:t> can all be related to this fundamental definition.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Next we turn to the issue of </a:t>
            </a:r>
            <a:r>
              <a:rPr lang="en-US" b="1" dirty="0" smtClean="0">
                <a:cs typeface="+mn-cs"/>
              </a:rPr>
              <a:t>attenuation of reliability</a:t>
            </a:r>
            <a:r>
              <a:rPr lang="en-US" dirty="0" smtClean="0">
                <a:cs typeface="+mn-cs"/>
              </a:rPr>
              <a:t> (</a:t>
            </a:r>
            <a:r>
              <a:rPr lang="en-US" i="1" dirty="0" smtClean="0">
                <a:cs typeface="+mn-cs"/>
              </a:rPr>
              <a:t>cf</a:t>
            </a:r>
            <a:r>
              <a:rPr lang="en-US" dirty="0" smtClean="0">
                <a:cs typeface="+mn-cs"/>
              </a:rPr>
              <a:t>. attenuation of a correlation).</a:t>
            </a:r>
          </a:p>
        </p:txBody>
      </p:sp>
      <p:graphicFrame>
        <p:nvGraphicFramePr>
          <p:cNvPr id="87043" name="Object 4"/>
          <p:cNvGraphicFramePr>
            <a:graphicFrameLocks noGrp="1" noChangeAspect="1"/>
          </p:cNvGraphicFramePr>
          <p:nvPr>
            <p:ph type="title"/>
          </p:nvPr>
        </p:nvGraphicFramePr>
        <p:xfrm>
          <a:off x="1524000" y="336550"/>
          <a:ext cx="5715000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1" name="Equation" r:id="rId4" imgW="2120900" imgH="469900" progId="Equation.DSMT4">
                  <p:embed/>
                </p:oleObj>
              </mc:Choice>
              <mc:Fallback>
                <p:oleObj name="Equation" r:id="rId4" imgW="21209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36550"/>
                        <a:ext cx="5715000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5382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799"/>
            <a:ext cx="7772400" cy="981989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b="1" dirty="0" smtClean="0">
                <a:cs typeface="+mj-cs"/>
              </a:rPr>
              <a:t>Two examples of Attenuation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924800" cy="495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Restricting the ‘range’, e.g., ‘variance’, of </a:t>
            </a:r>
            <a:r>
              <a:rPr lang="en-US" i="1" dirty="0" smtClean="0">
                <a:cs typeface="+mn-cs"/>
              </a:rPr>
              <a:t>X</a:t>
            </a:r>
            <a:r>
              <a:rPr lang="en-US" dirty="0" smtClean="0">
                <a:cs typeface="+mn-cs"/>
              </a:rPr>
              <a:t> </a:t>
            </a:r>
            <a:r>
              <a:rPr lang="en-US" b="1" dirty="0" smtClean="0">
                <a:cs typeface="+mn-cs"/>
              </a:rPr>
              <a:t>reduces</a:t>
            </a:r>
            <a:r>
              <a:rPr lang="en-US" dirty="0" smtClean="0">
                <a:cs typeface="+mn-cs"/>
              </a:rPr>
              <a:t> (‘attenuates’) the reliability, </a:t>
            </a:r>
            <a:r>
              <a:rPr lang="en-US" i="1" dirty="0" err="1" smtClean="0">
                <a:cs typeface="+mn-cs"/>
              </a:rPr>
              <a:t>r</a:t>
            </a:r>
            <a:r>
              <a:rPr lang="en-US" i="1" baseline="-25000" dirty="0" err="1" smtClean="0">
                <a:cs typeface="+mn-cs"/>
              </a:rPr>
              <a:t>XX</a:t>
            </a:r>
            <a:r>
              <a:rPr lang="en-US" i="1" baseline="-25000" dirty="0" smtClean="0">
                <a:cs typeface="+mn-cs"/>
              </a:rPr>
              <a:t>’</a:t>
            </a:r>
            <a:r>
              <a:rPr lang="en-US" dirty="0" smtClean="0">
                <a:cs typeface="+mn-cs"/>
              </a:rPr>
              <a:t>.</a:t>
            </a: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Suppose </a:t>
            </a:r>
            <a:r>
              <a:rPr lang="en-US" i="1" dirty="0" smtClean="0">
                <a:cs typeface="+mn-cs"/>
              </a:rPr>
              <a:t>X</a:t>
            </a:r>
            <a:r>
              <a:rPr lang="en-US" dirty="0" smtClean="0">
                <a:cs typeface="+mn-cs"/>
              </a:rPr>
              <a:t> measures a latent trait, </a:t>
            </a:r>
            <a:r>
              <a:rPr lang="en-US" i="1" dirty="0" smtClean="0">
                <a:cs typeface="+mn-cs"/>
              </a:rPr>
              <a:t>A</a:t>
            </a:r>
            <a:r>
              <a:rPr lang="en-US" dirty="0" smtClean="0">
                <a:cs typeface="+mn-cs"/>
              </a:rPr>
              <a:t>, that varies across persons.  We have a theory that predicts a positive </a:t>
            </a:r>
            <a:r>
              <a:rPr lang="en-US" dirty="0" err="1" smtClean="0">
                <a:cs typeface="+mn-cs"/>
              </a:rPr>
              <a:t>correl</a:t>
            </a:r>
            <a:r>
              <a:rPr lang="en-US" dirty="0" smtClean="0">
                <a:cs typeface="+mn-cs"/>
              </a:rPr>
              <a:t> between </a:t>
            </a:r>
            <a:r>
              <a:rPr lang="en-US" i="1" dirty="0" smtClean="0">
                <a:cs typeface="+mn-cs"/>
              </a:rPr>
              <a:t>A</a:t>
            </a:r>
            <a:r>
              <a:rPr lang="en-US" dirty="0" smtClean="0">
                <a:cs typeface="+mn-cs"/>
              </a:rPr>
              <a:t> and some other variable, </a:t>
            </a:r>
            <a:r>
              <a:rPr lang="en-US" i="1" dirty="0" smtClean="0">
                <a:cs typeface="+mn-cs"/>
              </a:rPr>
              <a:t>Y</a:t>
            </a:r>
            <a:r>
              <a:rPr lang="en-US" dirty="0" smtClean="0">
                <a:cs typeface="+mn-cs"/>
              </a:rPr>
              <a:t>, i.e., </a:t>
            </a:r>
            <a:r>
              <a:rPr lang="en-US" i="1" dirty="0" err="1" smtClean="0">
                <a:cs typeface="+mn-cs"/>
              </a:rPr>
              <a:t>r</a:t>
            </a:r>
            <a:r>
              <a:rPr lang="en-US" i="1" baseline="-25000" dirty="0" err="1" smtClean="0">
                <a:cs typeface="+mn-cs"/>
              </a:rPr>
              <a:t>AY</a:t>
            </a:r>
            <a:r>
              <a:rPr lang="en-US" dirty="0" smtClean="0">
                <a:cs typeface="+mn-cs"/>
              </a:rPr>
              <a:t> &gt; 0. The observable, </a:t>
            </a:r>
            <a:r>
              <a:rPr lang="en-US" i="1" dirty="0" err="1" smtClean="0">
                <a:cs typeface="+mn-cs"/>
              </a:rPr>
              <a:t>r</a:t>
            </a:r>
            <a:r>
              <a:rPr lang="en-US" i="1" baseline="-25000" dirty="0" err="1" smtClean="0">
                <a:cs typeface="+mn-cs"/>
              </a:rPr>
              <a:t>XY</a:t>
            </a:r>
            <a:r>
              <a:rPr lang="en-US" dirty="0" smtClean="0">
                <a:cs typeface="+mn-cs"/>
              </a:rPr>
              <a:t>, is </a:t>
            </a:r>
            <a:r>
              <a:rPr lang="en-US" b="1" dirty="0" smtClean="0">
                <a:cs typeface="+mn-cs"/>
              </a:rPr>
              <a:t>less</a:t>
            </a:r>
            <a:r>
              <a:rPr lang="en-US" dirty="0" smtClean="0">
                <a:cs typeface="+mn-cs"/>
              </a:rPr>
              <a:t> than the unobservable, </a:t>
            </a:r>
            <a:r>
              <a:rPr lang="en-US" i="1" dirty="0" err="1" smtClean="0">
                <a:cs typeface="+mn-cs"/>
              </a:rPr>
              <a:t>r</a:t>
            </a:r>
            <a:r>
              <a:rPr lang="en-US" i="1" baseline="-25000" dirty="0" err="1" smtClean="0">
                <a:cs typeface="+mn-cs"/>
              </a:rPr>
              <a:t>AY</a:t>
            </a:r>
            <a:r>
              <a:rPr lang="en-US" i="1" baseline="-25000" dirty="0" smtClean="0">
                <a:cs typeface="+mn-cs"/>
              </a:rPr>
              <a:t> </a:t>
            </a:r>
            <a:r>
              <a:rPr lang="en-US" dirty="0" smtClean="0">
                <a:cs typeface="+mn-cs"/>
              </a:rPr>
              <a:t>.  This is attenuation.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1DED3E-BC71-1E43-B2D1-F19952A30EFD}" type="slidenum">
              <a:rPr lang="en-US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13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52093-E5CF-2343-8A8C-E7613510C37F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5284" y="755269"/>
            <a:ext cx="8458200" cy="5334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 smtClean="0">
                <a:cs typeface="+mn-cs"/>
              </a:rPr>
              <a:t>Restricting the range of X reduces </a:t>
            </a:r>
            <a:r>
              <a:rPr lang="en-US" sz="2800" b="1" i="1" dirty="0" err="1" smtClean="0">
                <a:cs typeface="+mn-cs"/>
              </a:rPr>
              <a:t>r</a:t>
            </a:r>
            <a:r>
              <a:rPr lang="en-US" sz="2800" b="1" i="1" baseline="-25000" dirty="0" err="1" smtClean="0">
                <a:cs typeface="+mn-cs"/>
              </a:rPr>
              <a:t>XX</a:t>
            </a:r>
            <a:r>
              <a:rPr lang="ja-JP" altLang="en-US" sz="2800" b="1" i="1" baseline="-25000" dirty="0" smtClean="0">
                <a:latin typeface="Arial"/>
                <a:cs typeface="+mn-cs"/>
              </a:rPr>
              <a:t>’</a:t>
            </a:r>
            <a:r>
              <a:rPr lang="en-US" sz="2800" dirty="0" smtClean="0">
                <a:cs typeface="+mn-cs"/>
              </a:rPr>
              <a:t> . To model this effect, assume </a:t>
            </a:r>
            <a:r>
              <a:rPr lang="el-GR" sz="2800" i="1" dirty="0" smtClean="0">
                <a:cs typeface="+mn-cs"/>
              </a:rPr>
              <a:t>σ</a:t>
            </a:r>
            <a:r>
              <a:rPr lang="en-US" sz="2800" i="1" baseline="-25000" dirty="0" smtClean="0">
                <a:cs typeface="+mn-cs"/>
              </a:rPr>
              <a:t>e</a:t>
            </a:r>
            <a:r>
              <a:rPr lang="en-US" sz="2800" i="1" baseline="30000" dirty="0" smtClean="0">
                <a:cs typeface="+mn-cs"/>
              </a:rPr>
              <a:t>2</a:t>
            </a:r>
            <a:r>
              <a:rPr lang="en-US" sz="2800" dirty="0" smtClean="0">
                <a:cs typeface="+mn-cs"/>
              </a:rPr>
              <a:t>, is the </a:t>
            </a:r>
            <a:r>
              <a:rPr lang="en-US" sz="2800" b="1" dirty="0" smtClean="0">
                <a:cs typeface="+mn-cs"/>
              </a:rPr>
              <a:t>same</a:t>
            </a:r>
            <a:r>
              <a:rPr lang="en-US" sz="2800" dirty="0" smtClean="0">
                <a:cs typeface="+mn-cs"/>
              </a:rPr>
              <a:t> whether the range (e.g., variance) of </a:t>
            </a:r>
            <a:r>
              <a:rPr lang="en-US" sz="2800" i="1" dirty="0" smtClean="0">
                <a:cs typeface="+mn-cs"/>
              </a:rPr>
              <a:t>X</a:t>
            </a:r>
            <a:r>
              <a:rPr lang="en-US" sz="2800" dirty="0" smtClean="0">
                <a:cs typeface="+mn-cs"/>
              </a:rPr>
              <a:t> is small or large.  </a:t>
            </a: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Let </a:t>
            </a:r>
            <a:r>
              <a:rPr lang="el-GR" sz="2800" i="1" dirty="0" smtClean="0">
                <a:cs typeface="+mn-cs"/>
              </a:rPr>
              <a:t>σ</a:t>
            </a:r>
            <a:r>
              <a:rPr lang="en-US" sz="2800" i="1" baseline="-25000" dirty="0" smtClean="0">
                <a:cs typeface="+mn-cs"/>
              </a:rPr>
              <a:t>x</a:t>
            </a:r>
            <a:r>
              <a:rPr lang="en-US" sz="2800" i="1" baseline="30000" dirty="0" smtClean="0">
                <a:cs typeface="+mn-cs"/>
              </a:rPr>
              <a:t>2</a:t>
            </a:r>
            <a:r>
              <a:rPr lang="en-US" sz="2800" dirty="0" smtClean="0">
                <a:cs typeface="+mn-cs"/>
              </a:rPr>
              <a:t> denote the variance of </a:t>
            </a:r>
            <a:r>
              <a:rPr lang="en-US" sz="2800" i="1" dirty="0" smtClean="0">
                <a:cs typeface="+mn-cs"/>
              </a:rPr>
              <a:t>X</a:t>
            </a:r>
            <a:r>
              <a:rPr lang="en-US" sz="2800" dirty="0" smtClean="0">
                <a:cs typeface="+mn-cs"/>
              </a:rPr>
              <a:t>, which is equal to the variance of </a:t>
            </a:r>
            <a:r>
              <a:rPr lang="en-US" sz="2800" i="1" dirty="0" smtClean="0">
                <a:cs typeface="+mn-cs"/>
              </a:rPr>
              <a:t>X'</a:t>
            </a:r>
            <a:r>
              <a:rPr lang="en-US" sz="2800" dirty="0" smtClean="0">
                <a:cs typeface="+mn-cs"/>
              </a:rPr>
              <a:t>.  From the formula above,</a:t>
            </a:r>
          </a:p>
          <a:p>
            <a:pPr eaLnBrk="1" hangingPunct="1">
              <a:defRPr/>
            </a:pPr>
            <a:endParaRPr lang="en-US" sz="2800" dirty="0" smtClean="0">
              <a:cs typeface="+mn-cs"/>
            </a:endParaRPr>
          </a:p>
          <a:p>
            <a:pPr eaLnBrk="1" hangingPunct="1">
              <a:defRPr/>
            </a:pPr>
            <a:endParaRPr lang="en-US" sz="2800" dirty="0" smtClean="0">
              <a:cs typeface="+mn-cs"/>
            </a:endParaRPr>
          </a:p>
          <a:p>
            <a:pPr eaLnBrk="1" hangingPunct="1">
              <a:defRPr/>
            </a:pPr>
            <a:endParaRPr lang="en-US" sz="2800" dirty="0" smtClean="0">
              <a:cs typeface="+mn-cs"/>
            </a:endParaRPr>
          </a:p>
          <a:p>
            <a:pPr eaLnBrk="1" hangingPunct="1">
              <a:defRPr/>
            </a:pPr>
            <a:endParaRPr lang="en-US" sz="2800" dirty="0" smtClean="0">
              <a:cs typeface="+mn-cs"/>
            </a:endParaRP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Hence, if </a:t>
            </a:r>
            <a:r>
              <a:rPr lang="el-GR" sz="2800" i="1" dirty="0" smtClean="0">
                <a:cs typeface="+mn-cs"/>
              </a:rPr>
              <a:t>σ</a:t>
            </a:r>
            <a:r>
              <a:rPr lang="en-US" sz="2800" i="1" baseline="-25000" dirty="0" smtClean="0">
                <a:cs typeface="+mn-cs"/>
              </a:rPr>
              <a:t>x</a:t>
            </a:r>
            <a:r>
              <a:rPr lang="en-US" sz="2800" i="1" baseline="30000" dirty="0" smtClean="0">
                <a:cs typeface="+mn-cs"/>
              </a:rPr>
              <a:t>2</a:t>
            </a:r>
            <a:r>
              <a:rPr lang="en-US" sz="2800" dirty="0" smtClean="0">
                <a:cs typeface="+mn-cs"/>
              </a:rPr>
              <a:t> is reduced, </a:t>
            </a:r>
            <a:r>
              <a:rPr lang="en-US" sz="2800" i="1" dirty="0" smtClean="0">
                <a:cs typeface="+mn-cs"/>
              </a:rPr>
              <a:t>(1 –</a:t>
            </a:r>
            <a:r>
              <a:rPr lang="en-US" sz="2800" dirty="0" smtClean="0">
                <a:cs typeface="+mn-cs"/>
              </a:rPr>
              <a:t> </a:t>
            </a:r>
            <a:r>
              <a:rPr lang="en-US" sz="2800" i="1" dirty="0" err="1" smtClean="0">
                <a:cs typeface="+mn-cs"/>
              </a:rPr>
              <a:t>r</a:t>
            </a:r>
            <a:r>
              <a:rPr lang="en-US" sz="2800" i="1" baseline="-25000" dirty="0" err="1" smtClean="0">
                <a:cs typeface="+mn-cs"/>
              </a:rPr>
              <a:t>XX</a:t>
            </a:r>
            <a:r>
              <a:rPr lang="ja-JP" altLang="en-US" sz="2800" i="1" baseline="-25000" dirty="0" smtClean="0">
                <a:latin typeface="Arial"/>
                <a:cs typeface="+mn-cs"/>
              </a:rPr>
              <a:t>’</a:t>
            </a:r>
            <a:r>
              <a:rPr lang="en-US" sz="2800" i="1" dirty="0" smtClean="0">
                <a:cs typeface="+mn-cs"/>
              </a:rPr>
              <a:t>) </a:t>
            </a:r>
            <a:r>
              <a:rPr lang="en-US" sz="2800" dirty="0" smtClean="0">
                <a:cs typeface="+mn-cs"/>
              </a:rPr>
              <a:t>must increase, and, therefore, </a:t>
            </a:r>
            <a:r>
              <a:rPr lang="en-US" sz="2800" i="1" dirty="0" err="1" smtClean="0">
                <a:cs typeface="+mn-cs"/>
              </a:rPr>
              <a:t>r</a:t>
            </a:r>
            <a:r>
              <a:rPr lang="en-US" sz="2800" i="1" baseline="-25000" dirty="0" err="1" smtClean="0">
                <a:cs typeface="+mn-cs"/>
              </a:rPr>
              <a:t>XX</a:t>
            </a:r>
            <a:r>
              <a:rPr lang="ja-JP" altLang="en-US" sz="2800" i="1" baseline="-25000" dirty="0" smtClean="0">
                <a:latin typeface="Arial"/>
                <a:cs typeface="+mn-cs"/>
              </a:rPr>
              <a:t>’</a:t>
            </a:r>
            <a:r>
              <a:rPr lang="en-US" sz="2800" dirty="0" smtClean="0">
                <a:cs typeface="+mn-cs"/>
              </a:rPr>
              <a:t> must decrease.</a:t>
            </a:r>
          </a:p>
        </p:txBody>
      </p:sp>
      <p:graphicFrame>
        <p:nvGraphicFramePr>
          <p:cNvPr id="122883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60289532"/>
              </p:ext>
            </p:extLst>
          </p:nvPr>
        </p:nvGraphicFramePr>
        <p:xfrm>
          <a:off x="1406254" y="3108348"/>
          <a:ext cx="6964955" cy="1869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4" name="Equation" r:id="rId4" imgW="2743200" imgH="736600" progId="Equation.DSMT4">
                  <p:embed/>
                </p:oleObj>
              </mc:Choice>
              <mc:Fallback>
                <p:oleObj name="Equation" r:id="rId4" imgW="2743200" imgH="736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6254" y="3108348"/>
                        <a:ext cx="6964955" cy="18699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9223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FE7EBF-D547-6742-A9DB-001957F99A03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914400"/>
            <a:ext cx="8458200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smtClean="0">
                <a:cs typeface="+mn-cs"/>
              </a:rPr>
              <a:t>Example</a:t>
            </a:r>
            <a:r>
              <a:rPr lang="en-US" sz="2800" smtClean="0">
                <a:cs typeface="+mn-cs"/>
              </a:rPr>
              <a:t>.  </a:t>
            </a:r>
          </a:p>
          <a:p>
            <a:pPr eaLnBrk="1" hangingPunct="1">
              <a:defRPr/>
            </a:pPr>
            <a:r>
              <a:rPr lang="en-US" sz="2800" smtClean="0">
                <a:cs typeface="+mn-cs"/>
              </a:rPr>
              <a:t>In one sample (e.g. admitted students), it was found that </a:t>
            </a:r>
            <a:r>
              <a:rPr lang="en-US" sz="2800" i="1" smtClean="0">
                <a:cs typeface="+mn-cs"/>
              </a:rPr>
              <a:t>r</a:t>
            </a:r>
            <a:r>
              <a:rPr lang="en-US" sz="2800" i="1" baseline="-25000" smtClean="0">
                <a:cs typeface="+mn-cs"/>
              </a:rPr>
              <a:t>XX</a:t>
            </a:r>
            <a:r>
              <a:rPr lang="ja-JP" altLang="en-US" sz="2800" i="1" baseline="-25000" smtClean="0">
                <a:latin typeface="Arial"/>
                <a:cs typeface="+mn-cs"/>
              </a:rPr>
              <a:t>’</a:t>
            </a:r>
            <a:r>
              <a:rPr lang="en-US" sz="2800" smtClean="0">
                <a:cs typeface="+mn-cs"/>
              </a:rPr>
              <a:t> = 0.8, and the variance of </a:t>
            </a:r>
            <a:r>
              <a:rPr lang="en-US" sz="2800" i="1" smtClean="0">
                <a:cs typeface="+mn-cs"/>
              </a:rPr>
              <a:t>X</a:t>
            </a:r>
            <a:r>
              <a:rPr lang="en-US" sz="2800" smtClean="0">
                <a:cs typeface="+mn-cs"/>
              </a:rPr>
              <a:t> was 10.5.  </a:t>
            </a:r>
          </a:p>
          <a:p>
            <a:pPr eaLnBrk="1" hangingPunct="1">
              <a:defRPr/>
            </a:pPr>
            <a:r>
              <a:rPr lang="en-US" sz="2800" smtClean="0">
                <a:cs typeface="+mn-cs"/>
              </a:rPr>
              <a:t>In a second sample (e.g., all who took the admissions test), the variance of </a:t>
            </a:r>
            <a:r>
              <a:rPr lang="en-US" sz="2800" i="1" smtClean="0">
                <a:cs typeface="+mn-cs"/>
              </a:rPr>
              <a:t>X</a:t>
            </a:r>
            <a:r>
              <a:rPr lang="en-US" sz="2800" smtClean="0">
                <a:cs typeface="+mn-cs"/>
              </a:rPr>
              <a:t> is known to be 18.5.  </a:t>
            </a:r>
          </a:p>
          <a:p>
            <a:pPr eaLnBrk="1" hangingPunct="1">
              <a:defRPr/>
            </a:pPr>
            <a:r>
              <a:rPr lang="en-US" sz="2800" smtClean="0">
                <a:cs typeface="+mn-cs"/>
              </a:rPr>
              <a:t>What is the estimated reliability of the test for the second sample, assuming that the error of measurement is the same in the two samples?</a:t>
            </a:r>
          </a:p>
        </p:txBody>
      </p:sp>
    </p:spTree>
    <p:extLst>
      <p:ext uri="{BB962C8B-B14F-4D97-AF65-F5344CB8AC3E}">
        <p14:creationId xmlns:p14="http://schemas.microsoft.com/office/powerpoint/2010/main" val="3374131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5FAE05-B951-E44F-BDFC-04363653CFC0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305157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smtClean="0">
                <a:cs typeface="+mj-cs"/>
              </a:rPr>
              <a:t>Restricting the range of </a:t>
            </a:r>
            <a:r>
              <a:rPr lang="en-US" sz="2800" b="1" i="1" smtClean="0">
                <a:cs typeface="+mj-cs"/>
              </a:rPr>
              <a:t>X</a:t>
            </a:r>
            <a:r>
              <a:rPr lang="en-US" sz="2800" b="1" smtClean="0">
                <a:cs typeface="+mj-cs"/>
              </a:rPr>
              <a:t> reduces </a:t>
            </a:r>
            <a:r>
              <a:rPr lang="en-US" sz="2800" b="1" i="1" smtClean="0">
                <a:cs typeface="+mj-cs"/>
              </a:rPr>
              <a:t>r</a:t>
            </a:r>
            <a:r>
              <a:rPr lang="en-US" sz="2800" b="1" i="1" baseline="-25000" smtClean="0">
                <a:cs typeface="+mj-cs"/>
              </a:rPr>
              <a:t>XX</a:t>
            </a:r>
            <a:r>
              <a:rPr lang="ja-JP" altLang="en-US" sz="2800" b="1" i="1" baseline="-25000" smtClean="0">
                <a:latin typeface="Arial"/>
                <a:cs typeface="+mj-cs"/>
              </a:rPr>
              <a:t>’</a:t>
            </a:r>
            <a:r>
              <a:rPr lang="en-US" sz="2800" smtClean="0">
                <a:cs typeface="+mj-cs"/>
              </a:rPr>
              <a:t> .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19200"/>
            <a:ext cx="8001000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smtClean="0">
                <a:cs typeface="+mn-cs"/>
              </a:rPr>
              <a:t>Ans</a:t>
            </a:r>
            <a:r>
              <a:rPr lang="en-US" sz="2800" smtClean="0">
                <a:cs typeface="+mn-cs"/>
              </a:rPr>
              <a:t>.  Let </a:t>
            </a:r>
            <a:r>
              <a:rPr lang="en-US" sz="2800" i="1" smtClean="0">
                <a:cs typeface="+mn-cs"/>
              </a:rPr>
              <a:t>r</a:t>
            </a:r>
            <a:r>
              <a:rPr lang="en-US" sz="2800" i="1" baseline="-25000" smtClean="0">
                <a:cs typeface="+mn-cs"/>
              </a:rPr>
              <a:t>1</a:t>
            </a:r>
            <a:r>
              <a:rPr lang="en-US" sz="2800" smtClean="0">
                <a:cs typeface="+mn-cs"/>
              </a:rPr>
              <a:t> and </a:t>
            </a:r>
            <a:r>
              <a:rPr lang="en-US" sz="2800" i="1" smtClean="0">
                <a:cs typeface="+mn-cs"/>
              </a:rPr>
              <a:t>r</a:t>
            </a:r>
            <a:r>
              <a:rPr lang="en-US" sz="2800" i="1" baseline="-25000" smtClean="0">
                <a:cs typeface="+mn-cs"/>
              </a:rPr>
              <a:t>2</a:t>
            </a:r>
            <a:r>
              <a:rPr lang="en-US" sz="2800" smtClean="0">
                <a:cs typeface="+mn-cs"/>
              </a:rPr>
              <a:t> be the reliability for the 1st and 2nd samples.  Then</a:t>
            </a:r>
          </a:p>
          <a:p>
            <a:pPr eaLnBrk="1" hangingPunct="1">
              <a:defRPr/>
            </a:pPr>
            <a:endParaRPr lang="en-US" sz="2800" smtClean="0">
              <a:cs typeface="+mn-cs"/>
            </a:endParaRPr>
          </a:p>
          <a:p>
            <a:pPr eaLnBrk="1" hangingPunct="1">
              <a:defRPr/>
            </a:pPr>
            <a:endParaRPr lang="en-US" sz="2800" smtClean="0">
              <a:cs typeface="+mn-cs"/>
            </a:endParaRPr>
          </a:p>
          <a:p>
            <a:pPr eaLnBrk="1" hangingPunct="1">
              <a:defRPr/>
            </a:pPr>
            <a:endParaRPr lang="en-US" sz="2800" smtClean="0">
              <a:cs typeface="+mn-cs"/>
            </a:endParaRPr>
          </a:p>
          <a:p>
            <a:pPr eaLnBrk="1" hangingPunct="1">
              <a:defRPr/>
            </a:pPr>
            <a:r>
              <a:rPr lang="en-US" sz="2800" smtClean="0">
                <a:cs typeface="+mn-cs"/>
              </a:rPr>
              <a:t>Restricting the range from a variance of 18.5 to a variance of 10.5 reduces the reliability from 0.886 to 0.800.</a:t>
            </a:r>
          </a:p>
          <a:p>
            <a:pPr eaLnBrk="1" hangingPunct="1">
              <a:defRPr/>
            </a:pPr>
            <a:endParaRPr lang="en-US" sz="2800" smtClean="0">
              <a:cs typeface="+mn-cs"/>
            </a:endParaRPr>
          </a:p>
        </p:txBody>
      </p:sp>
      <p:graphicFrame>
        <p:nvGraphicFramePr>
          <p:cNvPr id="12698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066800" y="2286000"/>
          <a:ext cx="77724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7" name="Equation" r:id="rId4" imgW="4203700" imgH="660400" progId="Equation.DSMT4">
                  <p:embed/>
                </p:oleObj>
              </mc:Choice>
              <mc:Fallback>
                <p:oleObj name="Equation" r:id="rId4" imgW="4203700" imgH="660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286000"/>
                        <a:ext cx="77724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1620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591676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1" dirty="0" smtClean="0">
                <a:cs typeface="+mj-cs"/>
              </a:rPr>
              <a:t>Reliability &amp; Validity: Impact of Attenuation</a:t>
            </a:r>
            <a:endParaRPr lang="en-US" sz="3200" dirty="0" smtClean="0">
              <a:cs typeface="+mj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40518"/>
            <a:ext cx="7772400" cy="4191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A test, </a:t>
            </a:r>
            <a:r>
              <a:rPr lang="en-US" i="1" dirty="0" smtClean="0">
                <a:cs typeface="+mn-cs"/>
              </a:rPr>
              <a:t>X</a:t>
            </a:r>
            <a:r>
              <a:rPr lang="en-US" dirty="0" smtClean="0">
                <a:cs typeface="+mn-cs"/>
              </a:rPr>
              <a:t>, measures an underlying construct, </a:t>
            </a:r>
            <a:r>
              <a:rPr lang="en-US" i="1" dirty="0" smtClean="0">
                <a:cs typeface="+mn-cs"/>
              </a:rPr>
              <a:t>A</a:t>
            </a:r>
            <a:r>
              <a:rPr lang="en-US" dirty="0" smtClean="0">
                <a:cs typeface="+mn-cs"/>
              </a:rPr>
              <a:t> (e.g., ‘anxiety’). To establish the external validity of </a:t>
            </a:r>
            <a:r>
              <a:rPr lang="en-US" i="1" dirty="0" smtClean="0">
                <a:cs typeface="+mn-cs"/>
              </a:rPr>
              <a:t>X</a:t>
            </a:r>
            <a:r>
              <a:rPr lang="en-US" dirty="0" smtClean="0">
                <a:cs typeface="+mn-cs"/>
              </a:rPr>
              <a:t>, find an important real-world manifestation, </a:t>
            </a:r>
            <a:r>
              <a:rPr lang="en-US" i="1" dirty="0" smtClean="0">
                <a:cs typeface="+mn-cs"/>
              </a:rPr>
              <a:t>Y</a:t>
            </a:r>
            <a:r>
              <a:rPr lang="en-US" dirty="0" smtClean="0">
                <a:cs typeface="+mn-cs"/>
              </a:rPr>
              <a:t>, of A. ‘Validity’ is indexed by </a:t>
            </a:r>
            <a:r>
              <a:rPr lang="en-US" i="1" dirty="0" err="1" smtClean="0">
                <a:cs typeface="+mn-cs"/>
              </a:rPr>
              <a:t>r</a:t>
            </a:r>
            <a:r>
              <a:rPr lang="en-US" i="1" baseline="-25000" dirty="0" err="1" smtClean="0">
                <a:cs typeface="+mn-cs"/>
              </a:rPr>
              <a:t>XY</a:t>
            </a:r>
            <a:r>
              <a:rPr lang="en-US" dirty="0" smtClean="0">
                <a:cs typeface="+mn-cs"/>
              </a:rPr>
              <a:t> = </a:t>
            </a:r>
            <a:r>
              <a:rPr lang="en-US" dirty="0" err="1" smtClean="0">
                <a:cs typeface="+mn-cs"/>
              </a:rPr>
              <a:t>cor</a:t>
            </a:r>
            <a:r>
              <a:rPr lang="en-US" dirty="0" smtClean="0">
                <a:cs typeface="+mn-cs"/>
              </a:rPr>
              <a:t>(</a:t>
            </a:r>
            <a:r>
              <a:rPr lang="en-US" i="1" dirty="0" smtClean="0">
                <a:cs typeface="+mn-cs"/>
              </a:rPr>
              <a:t>X, Y</a:t>
            </a:r>
            <a:r>
              <a:rPr lang="en-US" dirty="0" smtClean="0">
                <a:cs typeface="+mn-cs"/>
              </a:rPr>
              <a:t>); is it at least moderate?</a:t>
            </a:r>
          </a:p>
          <a:p>
            <a:pPr eaLnBrk="1" hangingPunct="1">
              <a:defRPr/>
            </a:pPr>
            <a:r>
              <a:rPr lang="en-US" i="1" dirty="0" err="1" smtClean="0">
                <a:cs typeface="+mn-cs"/>
              </a:rPr>
              <a:t>r</a:t>
            </a:r>
            <a:r>
              <a:rPr lang="en-US" i="1" baseline="-25000" dirty="0" err="1" smtClean="0">
                <a:cs typeface="+mn-cs"/>
              </a:rPr>
              <a:t>XY</a:t>
            </a:r>
            <a:r>
              <a:rPr lang="en-US" dirty="0" smtClean="0">
                <a:cs typeface="+mn-cs"/>
              </a:rPr>
              <a:t> decreases as the reliability of </a:t>
            </a:r>
            <a:r>
              <a:rPr lang="en-US" i="1" dirty="0" smtClean="0">
                <a:cs typeface="+mn-cs"/>
              </a:rPr>
              <a:t>X</a:t>
            </a:r>
            <a:r>
              <a:rPr lang="en-US" dirty="0" smtClean="0">
                <a:cs typeface="+mn-cs"/>
              </a:rPr>
              <a:t>, </a:t>
            </a:r>
            <a:r>
              <a:rPr lang="en-US" i="1" dirty="0" err="1" smtClean="0">
                <a:cs typeface="+mn-cs"/>
              </a:rPr>
              <a:t>r</a:t>
            </a:r>
            <a:r>
              <a:rPr lang="en-US" i="1" baseline="-25000" dirty="0" err="1" smtClean="0">
                <a:cs typeface="+mn-cs"/>
              </a:rPr>
              <a:t>XX</a:t>
            </a:r>
            <a:r>
              <a:rPr lang="en-US" i="1" baseline="-25000" dirty="0" smtClean="0">
                <a:cs typeface="+mn-cs"/>
              </a:rPr>
              <a:t>’</a:t>
            </a:r>
            <a:r>
              <a:rPr lang="en-US" dirty="0" smtClean="0">
                <a:cs typeface="+mn-cs"/>
              </a:rPr>
              <a:t>, decreases.  This too is ‘attenuation.’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0AC1B8-6F33-5343-AC77-1AECCAF14504}" type="slidenum">
              <a:rPr lang="en-US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80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8D6C11-C245-A04C-95FB-76454F2C1903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33754"/>
            <a:ext cx="8229600" cy="685800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sz="3200" b="1" dirty="0" smtClean="0">
                <a:cs typeface="+mj-cs"/>
              </a:rPr>
              <a:t>Attenuation and </a:t>
            </a:r>
            <a:r>
              <a:rPr lang="en-US" sz="3200" b="1" dirty="0" err="1" smtClean="0">
                <a:cs typeface="+mj-cs"/>
              </a:rPr>
              <a:t>Disattenuation</a:t>
            </a:r>
            <a:r>
              <a:rPr lang="en-US" sz="3200" b="1" dirty="0" smtClean="0">
                <a:cs typeface="+mj-cs"/>
              </a:rPr>
              <a:t> of a correlation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69645"/>
            <a:ext cx="8305800" cy="535183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>
                <a:cs typeface="+mn-cs"/>
              </a:rPr>
              <a:t>We want </a:t>
            </a:r>
            <a:r>
              <a:rPr lang="en-US" sz="2800" dirty="0" err="1" smtClean="0">
                <a:cs typeface="+mn-cs"/>
              </a:rPr>
              <a:t>corr</a:t>
            </a:r>
            <a:r>
              <a:rPr lang="en-US" sz="2800" dirty="0" smtClean="0">
                <a:cs typeface="+mn-cs"/>
              </a:rPr>
              <a:t>(</a:t>
            </a:r>
            <a:r>
              <a:rPr lang="en-US" sz="2800" i="1" dirty="0" smtClean="0">
                <a:cs typeface="+mn-cs"/>
              </a:rPr>
              <a:t>Y,</a:t>
            </a:r>
            <a:r>
              <a:rPr lang="en-US" sz="2800" dirty="0" smtClean="0">
                <a:cs typeface="+mn-cs"/>
              </a:rPr>
              <a:t> </a:t>
            </a:r>
            <a:r>
              <a:rPr lang="en-US" sz="2800" i="1" dirty="0" smtClean="0">
                <a:cs typeface="+mn-cs"/>
              </a:rPr>
              <a:t>A)</a:t>
            </a:r>
            <a:r>
              <a:rPr lang="en-US" sz="2800" dirty="0" smtClean="0">
                <a:cs typeface="+mn-cs"/>
              </a:rPr>
              <a:t>, but we cannot measure </a:t>
            </a:r>
            <a:r>
              <a:rPr lang="en-US" sz="2800" i="1" dirty="0" smtClean="0">
                <a:cs typeface="+mn-cs"/>
              </a:rPr>
              <a:t>A</a:t>
            </a:r>
            <a:r>
              <a:rPr lang="en-US" sz="2800" dirty="0" smtClean="0">
                <a:cs typeface="+mn-cs"/>
              </a:rPr>
              <a:t> perfectly.  E.g., Y = </a:t>
            </a:r>
            <a:r>
              <a:rPr lang="ja-JP" altLang="en-US" sz="2800" dirty="0" smtClean="0">
                <a:latin typeface="Arial"/>
                <a:cs typeface="+mn-cs"/>
              </a:rPr>
              <a:t>‘</a:t>
            </a:r>
            <a:r>
              <a:rPr lang="en-US" sz="2800" dirty="0" smtClean="0">
                <a:cs typeface="+mn-cs"/>
              </a:rPr>
              <a:t>ideal affect</a:t>
            </a:r>
            <a:r>
              <a:rPr lang="ja-JP" altLang="en-US" sz="2800" dirty="0" smtClean="0">
                <a:latin typeface="Arial"/>
                <a:cs typeface="+mn-cs"/>
              </a:rPr>
              <a:t>’</a:t>
            </a:r>
            <a:r>
              <a:rPr lang="en-US" sz="2800" dirty="0" smtClean="0">
                <a:cs typeface="+mn-cs"/>
              </a:rPr>
              <a:t>, A = </a:t>
            </a:r>
            <a:r>
              <a:rPr lang="ja-JP" altLang="en-US" sz="2800" dirty="0" smtClean="0">
                <a:latin typeface="Arial"/>
                <a:cs typeface="+mn-cs"/>
              </a:rPr>
              <a:t>‘</a:t>
            </a:r>
            <a:r>
              <a:rPr lang="en-US" sz="2800" dirty="0" smtClean="0">
                <a:cs typeface="+mn-cs"/>
              </a:rPr>
              <a:t>cultural orientation</a:t>
            </a:r>
            <a:r>
              <a:rPr lang="ja-JP" altLang="en-US" sz="2800" dirty="0" smtClean="0">
                <a:latin typeface="Arial"/>
                <a:cs typeface="+mn-cs"/>
              </a:rPr>
              <a:t>’</a:t>
            </a:r>
            <a:r>
              <a:rPr lang="en-US" sz="2800" dirty="0" smtClean="0">
                <a:cs typeface="+mn-cs"/>
              </a:rPr>
              <a:t>. 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>
                <a:cs typeface="+mn-cs"/>
              </a:rPr>
              <a:t>Our best measure, </a:t>
            </a:r>
            <a:r>
              <a:rPr lang="en-US" sz="2800" i="1" dirty="0" smtClean="0">
                <a:cs typeface="+mn-cs"/>
              </a:rPr>
              <a:t>X</a:t>
            </a:r>
            <a:r>
              <a:rPr lang="en-US" sz="2800" dirty="0" smtClean="0">
                <a:cs typeface="+mn-cs"/>
              </a:rPr>
              <a:t>, of </a:t>
            </a:r>
            <a:r>
              <a:rPr lang="en-US" sz="2800" i="1" dirty="0" smtClean="0">
                <a:cs typeface="+mn-cs"/>
              </a:rPr>
              <a:t>A</a:t>
            </a:r>
            <a:r>
              <a:rPr lang="en-US" sz="2800" dirty="0" smtClean="0">
                <a:cs typeface="+mn-cs"/>
              </a:rPr>
              <a:t> has a reliability, </a:t>
            </a:r>
            <a:r>
              <a:rPr lang="en-US" sz="2800" i="1" dirty="0" err="1" smtClean="0">
                <a:cs typeface="+mn-cs"/>
              </a:rPr>
              <a:t>r</a:t>
            </a:r>
            <a:r>
              <a:rPr lang="en-US" sz="2800" i="1" baseline="-25000" dirty="0" err="1" smtClean="0">
                <a:cs typeface="+mn-cs"/>
              </a:rPr>
              <a:t>XX</a:t>
            </a:r>
            <a:r>
              <a:rPr lang="ja-JP" altLang="en-US" sz="2800" i="1" baseline="-25000" dirty="0" smtClean="0">
                <a:latin typeface="Arial"/>
                <a:cs typeface="+mn-cs"/>
              </a:rPr>
              <a:t>’</a:t>
            </a:r>
            <a:r>
              <a:rPr lang="en-US" sz="2800" dirty="0" smtClean="0">
                <a:cs typeface="+mn-cs"/>
              </a:rPr>
              <a:t>.  E.g., X = </a:t>
            </a:r>
            <a:r>
              <a:rPr lang="ja-JP" altLang="en-US" sz="2800" dirty="0" smtClean="0">
                <a:latin typeface="Arial"/>
                <a:cs typeface="+mn-cs"/>
              </a:rPr>
              <a:t>‘</a:t>
            </a:r>
            <a:r>
              <a:rPr lang="en-US" sz="2800" dirty="0" smtClean="0">
                <a:cs typeface="+mn-cs"/>
              </a:rPr>
              <a:t>interdependence</a:t>
            </a:r>
            <a:r>
              <a:rPr lang="ja-JP" altLang="en-US" sz="2800" dirty="0" smtClean="0">
                <a:latin typeface="Arial"/>
                <a:cs typeface="+mn-cs"/>
              </a:rPr>
              <a:t>’</a:t>
            </a:r>
            <a:r>
              <a:rPr lang="en-US" sz="2800" dirty="0" smtClean="0">
                <a:cs typeface="+mn-cs"/>
              </a:rPr>
              <a:t> or </a:t>
            </a:r>
            <a:r>
              <a:rPr lang="ja-JP" altLang="en-US" sz="2800" dirty="0" smtClean="0">
                <a:latin typeface="Arial"/>
                <a:cs typeface="+mn-cs"/>
              </a:rPr>
              <a:t>‘</a:t>
            </a:r>
            <a:r>
              <a:rPr lang="en-US" sz="2800" dirty="0" smtClean="0">
                <a:cs typeface="+mn-cs"/>
              </a:rPr>
              <a:t>influence</a:t>
            </a:r>
            <a:r>
              <a:rPr lang="ja-JP" altLang="en-US" sz="2800" dirty="0" smtClean="0">
                <a:latin typeface="Arial"/>
                <a:cs typeface="+mn-cs"/>
              </a:rPr>
              <a:t>’</a:t>
            </a:r>
            <a:r>
              <a:rPr lang="en-US" sz="2800" dirty="0" smtClean="0">
                <a:cs typeface="+mn-cs"/>
              </a:rPr>
              <a:t>.  We can observe </a:t>
            </a:r>
            <a:r>
              <a:rPr lang="en-US" sz="2800" i="1" dirty="0" smtClean="0">
                <a:cs typeface="+mn-cs"/>
              </a:rPr>
              <a:t>X</a:t>
            </a:r>
            <a:r>
              <a:rPr lang="en-US" sz="2800" dirty="0" smtClean="0">
                <a:cs typeface="+mn-cs"/>
              </a:rPr>
              <a:t>, not </a:t>
            </a:r>
            <a:r>
              <a:rPr lang="en-US" sz="2800" i="1" dirty="0" smtClean="0">
                <a:cs typeface="+mn-cs"/>
              </a:rPr>
              <a:t>A</a:t>
            </a:r>
            <a:r>
              <a:rPr lang="en-US" sz="2800" dirty="0" smtClean="0">
                <a:cs typeface="+mn-cs"/>
              </a:rPr>
              <a:t>, so we calculate </a:t>
            </a:r>
            <a:r>
              <a:rPr lang="en-US" sz="2800" i="1" dirty="0" err="1" smtClean="0">
                <a:cs typeface="+mn-cs"/>
              </a:rPr>
              <a:t>r</a:t>
            </a:r>
            <a:r>
              <a:rPr lang="en-US" sz="2800" i="1" baseline="-25000" dirty="0" err="1" smtClean="0">
                <a:cs typeface="+mn-cs"/>
              </a:rPr>
              <a:t>XY</a:t>
            </a:r>
            <a:r>
              <a:rPr lang="en-US" sz="2800" dirty="0" smtClean="0">
                <a:cs typeface="+mn-cs"/>
              </a:rPr>
              <a:t>, and we wish to use </a:t>
            </a:r>
            <a:r>
              <a:rPr lang="en-US" sz="2800" i="1" dirty="0" err="1" smtClean="0">
                <a:cs typeface="+mn-cs"/>
              </a:rPr>
              <a:t>r</a:t>
            </a:r>
            <a:r>
              <a:rPr lang="en-US" sz="2800" i="1" baseline="-25000" dirty="0" err="1" smtClean="0">
                <a:cs typeface="+mn-cs"/>
              </a:rPr>
              <a:t>XY</a:t>
            </a:r>
            <a:r>
              <a:rPr lang="en-US" sz="2800" dirty="0" smtClean="0">
                <a:cs typeface="+mn-cs"/>
              </a:rPr>
              <a:t> to estimate </a:t>
            </a:r>
            <a:r>
              <a:rPr lang="en-US" sz="2800" i="1" dirty="0" err="1" smtClean="0">
                <a:cs typeface="+mn-cs"/>
              </a:rPr>
              <a:t>r</a:t>
            </a:r>
            <a:r>
              <a:rPr lang="en-US" sz="2800" i="1" baseline="-25000" dirty="0" err="1" smtClean="0">
                <a:cs typeface="+mn-cs"/>
              </a:rPr>
              <a:t>AY</a:t>
            </a:r>
            <a:r>
              <a:rPr lang="en-US" sz="2800" dirty="0" smtClean="0">
                <a:cs typeface="+mn-cs"/>
              </a:rPr>
              <a:t>, the quantity in which we are really interested. 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i="1" dirty="0" err="1" smtClean="0">
                <a:cs typeface="+mn-cs"/>
              </a:rPr>
              <a:t>r</a:t>
            </a:r>
            <a:r>
              <a:rPr lang="en-US" sz="2800" i="1" baseline="-25000" dirty="0" err="1" smtClean="0">
                <a:cs typeface="+mn-cs"/>
              </a:rPr>
              <a:t>XY</a:t>
            </a:r>
            <a:r>
              <a:rPr lang="en-US" sz="2800" dirty="0" smtClean="0">
                <a:cs typeface="+mn-cs"/>
              </a:rPr>
              <a:t> is called an </a:t>
            </a:r>
            <a:r>
              <a:rPr lang="en-US" sz="2800" i="1" dirty="0" smtClean="0">
                <a:cs typeface="+mn-cs"/>
              </a:rPr>
              <a:t>attenuated</a:t>
            </a:r>
            <a:r>
              <a:rPr lang="en-US" sz="2800" dirty="0" smtClean="0">
                <a:cs typeface="+mn-cs"/>
              </a:rPr>
              <a:t> correlation, and replacing it by </a:t>
            </a:r>
            <a:r>
              <a:rPr lang="en-US" sz="2800" i="1" dirty="0" err="1" smtClean="0">
                <a:cs typeface="+mn-cs"/>
              </a:rPr>
              <a:t>r</a:t>
            </a:r>
            <a:r>
              <a:rPr lang="en-US" sz="2800" i="1" baseline="-25000" dirty="0" err="1" smtClean="0">
                <a:cs typeface="+mn-cs"/>
              </a:rPr>
              <a:t>AY</a:t>
            </a:r>
            <a:r>
              <a:rPr lang="en-US" sz="2800" dirty="0" smtClean="0">
                <a:cs typeface="+mn-cs"/>
              </a:rPr>
              <a:t> is called </a:t>
            </a:r>
            <a:r>
              <a:rPr lang="en-US" sz="2800" i="1" dirty="0" err="1" smtClean="0">
                <a:cs typeface="+mn-cs"/>
              </a:rPr>
              <a:t>disattenuating</a:t>
            </a:r>
            <a:r>
              <a:rPr lang="en-US" sz="2800" dirty="0" smtClean="0">
                <a:cs typeface="+mn-cs"/>
              </a:rPr>
              <a:t> the observed correlation.  </a:t>
            </a:r>
          </a:p>
        </p:txBody>
      </p:sp>
    </p:spTree>
    <p:extLst>
      <p:ext uri="{BB962C8B-B14F-4D97-AF65-F5344CB8AC3E}">
        <p14:creationId xmlns:p14="http://schemas.microsoft.com/office/powerpoint/2010/main" val="106381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6447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600" b="1" dirty="0" smtClean="0"/>
              <a:t>Theory-based approaches to reliability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173057"/>
            <a:ext cx="8363133" cy="531102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 smtClean="0"/>
              <a:t>Consider two </a:t>
            </a:r>
            <a:r>
              <a:rPr lang="en-US" sz="2800" b="1" dirty="0" smtClean="0"/>
              <a:t>theory-based </a:t>
            </a:r>
            <a:r>
              <a:rPr lang="en-US" sz="2800" dirty="0" smtClean="0"/>
              <a:t>approaches within a very general model, </a:t>
            </a:r>
            <a:r>
              <a:rPr lang="en-US" sz="2800" b="1" dirty="0" smtClean="0"/>
              <a:t>Test Theory</a:t>
            </a:r>
            <a:r>
              <a:rPr lang="en-US" sz="2800" dirty="0" smtClean="0"/>
              <a:t>.  First, assume </a:t>
            </a:r>
            <a:r>
              <a:rPr lang="en-US" sz="2800" i="1" dirty="0" smtClean="0"/>
              <a:t>observed</a:t>
            </a:r>
            <a:r>
              <a:rPr lang="en-US" sz="2800" dirty="0" smtClean="0"/>
              <a:t>, </a:t>
            </a:r>
            <a:r>
              <a:rPr lang="en-US" sz="2800" i="1" dirty="0" smtClean="0"/>
              <a:t>X</a:t>
            </a:r>
            <a:r>
              <a:rPr lang="en-US" sz="2800" dirty="0" smtClean="0"/>
              <a:t>, is the sum of a </a:t>
            </a:r>
            <a:r>
              <a:rPr lang="en-US" sz="2800" i="1" dirty="0" smtClean="0"/>
              <a:t>latent</a:t>
            </a:r>
            <a:r>
              <a:rPr lang="en-US" sz="2800" dirty="0" smtClean="0"/>
              <a:t> (or </a:t>
            </a:r>
            <a:r>
              <a:rPr lang="en-US" sz="2800" i="1" dirty="0" smtClean="0"/>
              <a:t>true</a:t>
            </a:r>
            <a:r>
              <a:rPr lang="en-US" sz="2800" dirty="0" smtClean="0"/>
              <a:t>) score, </a:t>
            </a:r>
            <a:r>
              <a:rPr lang="en-US" sz="2800" i="1" dirty="0" smtClean="0"/>
              <a:t>T</a:t>
            </a:r>
            <a:r>
              <a:rPr lang="en-US" sz="2800" dirty="0" smtClean="0"/>
              <a:t>, plus an error, </a:t>
            </a:r>
            <a:r>
              <a:rPr lang="en-US" sz="2800" i="1" dirty="0" smtClean="0"/>
              <a:t>e</a:t>
            </a:r>
            <a:r>
              <a:rPr lang="en-US" sz="2800" dirty="0" smtClean="0"/>
              <a:t>: </a:t>
            </a:r>
            <a:r>
              <a:rPr lang="en-US" sz="2800" i="1" dirty="0" smtClean="0"/>
              <a:t>X = T + e, X’ </a:t>
            </a:r>
            <a:r>
              <a:rPr lang="en-US" sz="2800" i="1" dirty="0"/>
              <a:t>= T + </a:t>
            </a:r>
            <a:r>
              <a:rPr lang="en-US" sz="2800" i="1" dirty="0" smtClean="0"/>
              <a:t>e’</a:t>
            </a:r>
            <a:r>
              <a:rPr lang="en-US" sz="2800" dirty="0" smtClean="0"/>
              <a:t>.  Second, assume that </a:t>
            </a:r>
            <a:r>
              <a:rPr lang="en-US" sz="2800" i="1" dirty="0" smtClean="0"/>
              <a:t>X</a:t>
            </a:r>
            <a:r>
              <a:rPr lang="en-US" sz="2800" dirty="0" smtClean="0"/>
              <a:t> is the sum of scores on </a:t>
            </a:r>
            <a:r>
              <a:rPr lang="en-US" sz="2800" i="1" dirty="0" smtClean="0"/>
              <a:t>n</a:t>
            </a:r>
            <a:r>
              <a:rPr lang="en-US" sz="2800" dirty="0" smtClean="0"/>
              <a:t> items.</a:t>
            </a:r>
          </a:p>
          <a:p>
            <a:pPr>
              <a:defRPr/>
            </a:pPr>
            <a:r>
              <a:rPr lang="en-US" sz="2800" b="1" i="1" dirty="0" smtClean="0"/>
              <a:t>Test-Retest </a:t>
            </a:r>
            <a:r>
              <a:rPr lang="en-US" sz="2800" i="1" dirty="0" smtClean="0"/>
              <a:t>reliability</a:t>
            </a:r>
            <a:r>
              <a:rPr lang="en-US" sz="2800" dirty="0" smtClean="0"/>
              <a:t> = </a:t>
            </a:r>
            <a:r>
              <a:rPr lang="en-US" sz="2800" i="1" dirty="0" err="1" smtClean="0"/>
              <a:t>corr</a:t>
            </a:r>
            <a:r>
              <a:rPr lang="en-US" sz="2800" i="1" dirty="0"/>
              <a:t>(</a:t>
            </a:r>
            <a:r>
              <a:rPr lang="en-US" sz="2800" i="1" dirty="0" smtClean="0"/>
              <a:t>X, X’) </a:t>
            </a:r>
            <a:r>
              <a:rPr lang="en-US" sz="2800" dirty="0" smtClean="0"/>
              <a:t>across persons.  I think of test-retest reliability as the </a:t>
            </a:r>
            <a:r>
              <a:rPr lang="en-US" sz="2800" b="1" dirty="0" smtClean="0"/>
              <a:t>most concrete form</a:t>
            </a:r>
            <a:r>
              <a:rPr lang="en-US" sz="2800" dirty="0" smtClean="0"/>
              <a:t> of the abstract concept. (See 2 displays below.)</a:t>
            </a:r>
          </a:p>
          <a:p>
            <a:pPr>
              <a:defRPr/>
            </a:pPr>
            <a:r>
              <a:rPr lang="en-US" sz="2800" dirty="0" smtClean="0"/>
              <a:t>These test-theoretic models allow us to separate ‘signal’ (= ‘structure’) from ‘noise’ (= measurement error) when estimating substantive models.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061A6A-6F97-7240-94C8-9039F0AD4C6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9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20A4D-3D4C-7944-BD2C-05A0E2EE3B8D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990600"/>
            <a:ext cx="8458200" cy="54102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Consider the following causal diagram in which </a:t>
            </a:r>
            <a:r>
              <a:rPr lang="en-US" sz="2800" i="1" dirty="0" smtClean="0">
                <a:cs typeface="+mn-cs"/>
              </a:rPr>
              <a:t>A</a:t>
            </a:r>
            <a:r>
              <a:rPr lang="en-US" sz="2800" dirty="0" smtClean="0">
                <a:cs typeface="+mn-cs"/>
              </a:rPr>
              <a:t> is a latent variable, and </a:t>
            </a:r>
            <a:r>
              <a:rPr lang="en-US" sz="2800" i="1" dirty="0" smtClean="0">
                <a:cs typeface="+mn-cs"/>
              </a:rPr>
              <a:t>X, X</a:t>
            </a:r>
            <a:r>
              <a:rPr lang="ja-JP" altLang="en-US" sz="2800" i="1" dirty="0" smtClean="0">
                <a:latin typeface="Arial"/>
                <a:cs typeface="+mn-cs"/>
              </a:rPr>
              <a:t>’</a:t>
            </a:r>
            <a:r>
              <a:rPr lang="en-US" sz="2800" dirty="0" smtClean="0">
                <a:cs typeface="+mn-cs"/>
              </a:rPr>
              <a:t> and </a:t>
            </a:r>
            <a:r>
              <a:rPr lang="en-US" sz="2800" i="1" dirty="0" smtClean="0">
                <a:cs typeface="+mn-cs"/>
              </a:rPr>
              <a:t>Y</a:t>
            </a:r>
            <a:r>
              <a:rPr lang="en-US" sz="2800" dirty="0" smtClean="0">
                <a:cs typeface="+mn-cs"/>
              </a:rPr>
              <a:t> are observable, and the path coefficients are as shown.</a:t>
            </a:r>
          </a:p>
          <a:p>
            <a:pPr eaLnBrk="1" hangingPunct="1">
              <a:defRPr/>
            </a:pPr>
            <a:endParaRPr lang="en-US" sz="2800" dirty="0" smtClean="0">
              <a:cs typeface="+mn-c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823899" y="2877675"/>
            <a:ext cx="4981566" cy="3062866"/>
            <a:chOff x="1827351" y="2114973"/>
            <a:chExt cx="4981566" cy="3062866"/>
          </a:xfrm>
        </p:grpSpPr>
        <p:sp>
          <p:nvSpPr>
            <p:cNvPr id="7" name="Oval 6"/>
            <p:cNvSpPr/>
            <p:nvPr/>
          </p:nvSpPr>
          <p:spPr>
            <a:xfrm>
              <a:off x="3007620" y="2256058"/>
              <a:ext cx="914400" cy="914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i="1" dirty="0" smtClean="0"/>
                <a:t>A</a:t>
              </a:r>
              <a:endParaRPr lang="en-US" sz="2800" i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23594" y="2330145"/>
              <a:ext cx="785323" cy="7687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i="1" dirty="0" smtClean="0"/>
                <a:t>Y</a:t>
              </a:r>
              <a:endParaRPr lang="en-US" sz="2800" i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222297" y="4409108"/>
              <a:ext cx="785323" cy="7687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i="1" dirty="0" smtClean="0"/>
                <a:t>X</a:t>
              </a:r>
              <a:endParaRPr lang="en-US" sz="2800" i="1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22020" y="4408364"/>
              <a:ext cx="785323" cy="7687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i="1" dirty="0" smtClean="0"/>
                <a:t>X’</a:t>
              </a:r>
              <a:endParaRPr lang="en-US" sz="2800" i="1" dirty="0"/>
            </a:p>
          </p:txBody>
        </p:sp>
        <p:cxnSp>
          <p:nvCxnSpPr>
            <p:cNvPr id="11" name="Straight Arrow Connector 10"/>
            <p:cNvCxnSpPr>
              <a:stCxn id="7" idx="6"/>
              <a:endCxn id="8" idx="1"/>
            </p:cNvCxnSpPr>
            <p:nvPr/>
          </p:nvCxnSpPr>
          <p:spPr>
            <a:xfrm>
              <a:off x="3922020" y="2713258"/>
              <a:ext cx="2101574" cy="125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5"/>
              <a:endCxn id="10" idx="0"/>
            </p:cNvCxnSpPr>
            <p:nvPr/>
          </p:nvCxnSpPr>
          <p:spPr>
            <a:xfrm>
              <a:off x="3788109" y="3036547"/>
              <a:ext cx="526573" cy="137181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3"/>
              <a:endCxn id="9" idx="0"/>
            </p:cNvCxnSpPr>
            <p:nvPr/>
          </p:nvCxnSpPr>
          <p:spPr>
            <a:xfrm flipH="1">
              <a:off x="2614959" y="3036547"/>
              <a:ext cx="526572" cy="137256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314682" y="2114973"/>
              <a:ext cx="11688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/>
                <a:t>r</a:t>
              </a:r>
              <a:r>
                <a:rPr lang="en-US" sz="2800" i="1" dirty="0" smtClean="0"/>
                <a:t>(A, Y)</a:t>
              </a:r>
              <a:endParaRPr lang="en-US" sz="2800" i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27351" y="3340608"/>
              <a:ext cx="11802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/>
                <a:t>r</a:t>
              </a:r>
              <a:r>
                <a:rPr lang="en-US" sz="2800" i="1" dirty="0" smtClean="0"/>
                <a:t>(A, X)</a:t>
              </a:r>
              <a:endParaRPr lang="en-US" sz="2800" i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17208" y="3340608"/>
              <a:ext cx="11802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/>
                <a:t>r</a:t>
              </a:r>
              <a:r>
                <a:rPr lang="en-US" sz="2800" i="1" dirty="0" smtClean="0"/>
                <a:t>(A, X)</a:t>
              </a:r>
              <a:endParaRPr lang="en-US" sz="28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52812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A9F7FB-615E-4849-8162-B89A16433BBF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8106" y="4495799"/>
            <a:ext cx="8575894" cy="207183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This is the </a:t>
            </a:r>
            <a:r>
              <a:rPr lang="en-US" sz="2800" dirty="0" err="1" smtClean="0">
                <a:cs typeface="+mn-cs"/>
              </a:rPr>
              <a:t>disattenuated</a:t>
            </a:r>
            <a:r>
              <a:rPr lang="en-US" sz="2800" dirty="0" smtClean="0">
                <a:cs typeface="+mn-cs"/>
              </a:rPr>
              <a:t> correlation, and, because </a:t>
            </a:r>
            <a:r>
              <a:rPr lang="en-US" sz="2800" i="1" dirty="0" err="1" smtClean="0">
                <a:cs typeface="+mn-cs"/>
              </a:rPr>
              <a:t>r</a:t>
            </a:r>
            <a:r>
              <a:rPr lang="en-US" sz="2800" i="1" baseline="-25000" dirty="0" err="1" smtClean="0">
                <a:cs typeface="+mn-cs"/>
              </a:rPr>
              <a:t>XX</a:t>
            </a:r>
            <a:r>
              <a:rPr lang="ja-JP" altLang="en-US" sz="2800" i="1" baseline="-25000" dirty="0" smtClean="0">
                <a:latin typeface="Arial"/>
                <a:cs typeface="+mn-cs"/>
              </a:rPr>
              <a:t>’</a:t>
            </a:r>
            <a:r>
              <a:rPr lang="en-US" sz="2800" dirty="0" smtClean="0">
                <a:cs typeface="+mn-cs"/>
              </a:rPr>
              <a:t> is less than 1, </a:t>
            </a:r>
            <a:r>
              <a:rPr lang="en-US" sz="2800" i="1" dirty="0" err="1" smtClean="0">
                <a:cs typeface="+mn-cs"/>
              </a:rPr>
              <a:t>r</a:t>
            </a:r>
            <a:r>
              <a:rPr lang="en-US" sz="2800" i="1" baseline="-25000" dirty="0" err="1" smtClean="0">
                <a:cs typeface="+mn-cs"/>
              </a:rPr>
              <a:t>AY</a:t>
            </a:r>
            <a:r>
              <a:rPr lang="en-US" sz="2800" i="1" dirty="0" smtClean="0">
                <a:cs typeface="+mn-cs"/>
              </a:rPr>
              <a:t> &gt; </a:t>
            </a:r>
            <a:r>
              <a:rPr lang="en-US" sz="2800" i="1" dirty="0" err="1" smtClean="0">
                <a:cs typeface="+mn-cs"/>
              </a:rPr>
              <a:t>r</a:t>
            </a:r>
            <a:r>
              <a:rPr lang="en-US" sz="2800" i="1" baseline="-25000" dirty="0" err="1" smtClean="0">
                <a:cs typeface="+mn-cs"/>
              </a:rPr>
              <a:t>XY</a:t>
            </a:r>
            <a:r>
              <a:rPr lang="en-US" sz="2800" dirty="0" smtClean="0">
                <a:cs typeface="+mn-cs"/>
              </a:rPr>
              <a:t>.  That is, the </a:t>
            </a:r>
            <a:r>
              <a:rPr lang="en-US" sz="2800" dirty="0" err="1" smtClean="0">
                <a:cs typeface="+mn-cs"/>
              </a:rPr>
              <a:t>disattenuated</a:t>
            </a:r>
            <a:r>
              <a:rPr lang="en-US" sz="2800" dirty="0" smtClean="0">
                <a:cs typeface="+mn-cs"/>
              </a:rPr>
              <a:t> correlation is always </a:t>
            </a:r>
            <a:r>
              <a:rPr lang="en-US" sz="2800" b="1" dirty="0" smtClean="0">
                <a:cs typeface="+mn-cs"/>
              </a:rPr>
              <a:t>larger</a:t>
            </a:r>
            <a:r>
              <a:rPr lang="en-US" sz="2800" dirty="0" smtClean="0">
                <a:cs typeface="+mn-cs"/>
              </a:rPr>
              <a:t> than the observed correlation.</a:t>
            </a:r>
          </a:p>
          <a:p>
            <a:pPr eaLnBrk="1" hangingPunct="1">
              <a:defRPr/>
            </a:pPr>
            <a:endParaRPr lang="en-US" sz="2400" dirty="0" smtClean="0">
              <a:cs typeface="+mn-cs"/>
            </a:endParaRPr>
          </a:p>
        </p:txBody>
      </p:sp>
      <p:graphicFrame>
        <p:nvGraphicFramePr>
          <p:cNvPr id="134147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038600" y="1676400"/>
          <a:ext cx="5257800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8" name="Equation" r:id="rId4" imgW="2590800" imgH="508000" progId="Equation.DSMT4">
                  <p:embed/>
                </p:oleObj>
              </mc:Choice>
              <mc:Fallback>
                <p:oleObj name="Equation" r:id="rId4" imgW="25908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676400"/>
                        <a:ext cx="5257800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4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5707516"/>
              </p:ext>
            </p:extLst>
          </p:nvPr>
        </p:nvGraphicFramePr>
        <p:xfrm>
          <a:off x="4038600" y="3095746"/>
          <a:ext cx="2819400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9" name="Equation" r:id="rId6" imgW="1104900" imgH="457200" progId="Equation.DSMT4">
                  <p:embed/>
                </p:oleObj>
              </mc:Choice>
              <mc:Fallback>
                <p:oleObj name="Equation" r:id="rId6" imgW="11049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095746"/>
                        <a:ext cx="2819400" cy="1166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393697" y="550927"/>
            <a:ext cx="4552352" cy="2736862"/>
            <a:chOff x="1827351" y="2114973"/>
            <a:chExt cx="4981566" cy="3062866"/>
          </a:xfrm>
        </p:grpSpPr>
        <p:sp>
          <p:nvSpPr>
            <p:cNvPr id="9" name="Oval 8"/>
            <p:cNvSpPr/>
            <p:nvPr/>
          </p:nvSpPr>
          <p:spPr>
            <a:xfrm>
              <a:off x="3007620" y="2256058"/>
              <a:ext cx="914400" cy="914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i="1" dirty="0" smtClean="0"/>
                <a:t>A</a:t>
              </a:r>
              <a:endParaRPr lang="en-US" sz="2800" i="1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23594" y="2330145"/>
              <a:ext cx="785323" cy="7687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i="1" dirty="0" smtClean="0"/>
                <a:t>Y</a:t>
              </a:r>
              <a:endParaRPr lang="en-US" sz="2800" i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22297" y="4409108"/>
              <a:ext cx="785323" cy="7687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i="1" dirty="0" smtClean="0"/>
                <a:t>X</a:t>
              </a:r>
              <a:endParaRPr lang="en-US" sz="2800" i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22020" y="4408364"/>
              <a:ext cx="785323" cy="7687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i="1" dirty="0" smtClean="0"/>
                <a:t>X’</a:t>
              </a:r>
              <a:endParaRPr lang="en-US" sz="2800" i="1" dirty="0"/>
            </a:p>
          </p:txBody>
        </p:sp>
        <p:cxnSp>
          <p:nvCxnSpPr>
            <p:cNvPr id="13" name="Straight Arrow Connector 12"/>
            <p:cNvCxnSpPr>
              <a:stCxn id="9" idx="6"/>
              <a:endCxn id="10" idx="1"/>
            </p:cNvCxnSpPr>
            <p:nvPr/>
          </p:nvCxnSpPr>
          <p:spPr>
            <a:xfrm>
              <a:off x="3922020" y="2713258"/>
              <a:ext cx="2101574" cy="125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9" idx="5"/>
              <a:endCxn id="12" idx="0"/>
            </p:cNvCxnSpPr>
            <p:nvPr/>
          </p:nvCxnSpPr>
          <p:spPr>
            <a:xfrm>
              <a:off x="3788109" y="3036547"/>
              <a:ext cx="526573" cy="137181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9" idx="3"/>
              <a:endCxn id="11" idx="0"/>
            </p:cNvCxnSpPr>
            <p:nvPr/>
          </p:nvCxnSpPr>
          <p:spPr>
            <a:xfrm flipH="1">
              <a:off x="2614959" y="3036547"/>
              <a:ext cx="526572" cy="137256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314682" y="2114973"/>
              <a:ext cx="11688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/>
                <a:t>r</a:t>
              </a:r>
              <a:r>
                <a:rPr lang="en-US" sz="2800" i="1" dirty="0" smtClean="0"/>
                <a:t>(A, Y)</a:t>
              </a:r>
              <a:endParaRPr lang="en-US" sz="2800" i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27351" y="3340608"/>
              <a:ext cx="11802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/>
                <a:t>r</a:t>
              </a:r>
              <a:r>
                <a:rPr lang="en-US" sz="2800" i="1" dirty="0" smtClean="0"/>
                <a:t>(A, X)</a:t>
              </a:r>
              <a:endParaRPr lang="en-US" sz="2800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117208" y="3340608"/>
              <a:ext cx="11802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/>
                <a:t>r</a:t>
              </a:r>
              <a:r>
                <a:rPr lang="en-US" sz="2800" i="1" dirty="0" smtClean="0"/>
                <a:t>(A, X)</a:t>
              </a:r>
              <a:endParaRPr lang="en-US" sz="28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41639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57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i="1" dirty="0" smtClean="0"/>
              <a:t>Attenuation</a:t>
            </a:r>
            <a:r>
              <a:rPr lang="en-US" b="1" dirty="0" smtClean="0"/>
              <a:t> in the measurement of brain </a:t>
            </a:r>
            <a:r>
              <a:rPr lang="en-US" b="1" i="1" dirty="0" smtClean="0"/>
              <a:t>adaptation</a:t>
            </a:r>
            <a:br>
              <a:rPr lang="en-US" b="1" i="1" dirty="0" smtClean="0"/>
            </a:b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5738"/>
            <a:ext cx="8229600" cy="4543991"/>
          </a:xfrm>
        </p:spPr>
        <p:txBody>
          <a:bodyPr>
            <a:noAutofit/>
          </a:bodyPr>
          <a:lstStyle/>
          <a:p>
            <a:r>
              <a:rPr lang="en-US" sz="2800" i="1" dirty="0"/>
              <a:t>fMRI-Adaptation and Category Selectivity in Human Ventral </a:t>
            </a:r>
            <a:r>
              <a:rPr lang="en-US" sz="2800" i="1" dirty="0" smtClean="0"/>
              <a:t>Temporal Corte</a:t>
            </a:r>
            <a:r>
              <a:rPr lang="en-US" sz="2800" dirty="0" smtClean="0"/>
              <a:t>x, by </a:t>
            </a:r>
            <a:r>
              <a:rPr lang="en-US" sz="2800" b="1" dirty="0"/>
              <a:t>Kevin S. Weiner</a:t>
            </a:r>
            <a:r>
              <a:rPr lang="en-US" sz="2800" dirty="0" smtClean="0"/>
              <a:t>, </a:t>
            </a:r>
            <a:r>
              <a:rPr lang="en-US" sz="2800" dirty="0"/>
              <a:t>Rory </a:t>
            </a:r>
            <a:r>
              <a:rPr lang="en-US" sz="2800" dirty="0" err="1"/>
              <a:t>Sayres</a:t>
            </a:r>
            <a:r>
              <a:rPr lang="en-US" sz="2800" dirty="0" smtClean="0"/>
              <a:t>, </a:t>
            </a:r>
            <a:r>
              <a:rPr lang="en-US" sz="2800" dirty="0" err="1"/>
              <a:t>Joakim</a:t>
            </a:r>
            <a:r>
              <a:rPr lang="en-US" sz="2800" dirty="0"/>
              <a:t> </a:t>
            </a:r>
            <a:r>
              <a:rPr lang="en-US" sz="2800" dirty="0" err="1"/>
              <a:t>Vinberg</a:t>
            </a:r>
            <a:r>
              <a:rPr lang="en-US" sz="2800" dirty="0" smtClean="0"/>
              <a:t>, </a:t>
            </a:r>
            <a:r>
              <a:rPr lang="en-US" sz="2800" dirty="0"/>
              <a:t>and </a:t>
            </a:r>
            <a:r>
              <a:rPr lang="en-US" sz="2800" dirty="0" err="1"/>
              <a:t>Kalanit</a:t>
            </a:r>
            <a:r>
              <a:rPr lang="en-US" sz="2800" dirty="0"/>
              <a:t> Grill-</a:t>
            </a:r>
            <a:r>
              <a:rPr lang="en-US" sz="2800" dirty="0" smtClean="0"/>
              <a:t>Spector.  In </a:t>
            </a:r>
            <a:r>
              <a:rPr lang="de-DE" sz="2800" i="1" dirty="0"/>
              <a:t>J </a:t>
            </a:r>
            <a:r>
              <a:rPr lang="de-DE" sz="2800" i="1" dirty="0" err="1"/>
              <a:t>Neurophysiol</a:t>
            </a:r>
            <a:r>
              <a:rPr lang="de-DE" sz="2800" i="1" dirty="0"/>
              <a:t> </a:t>
            </a:r>
            <a:r>
              <a:rPr lang="de-DE" sz="2800" dirty="0"/>
              <a:t>103: 3349–3365, </a:t>
            </a:r>
            <a:r>
              <a:rPr lang="de-DE" sz="2800" dirty="0" smtClean="0"/>
              <a:t>2010.</a:t>
            </a:r>
          </a:p>
          <a:p>
            <a:r>
              <a:rPr lang="en-US" sz="2800" dirty="0" smtClean="0"/>
              <a:t>“When </a:t>
            </a:r>
            <a:r>
              <a:rPr lang="en-US" sz="2800" dirty="0"/>
              <a:t>stimuli are repeated, cortical responses in high-</a:t>
            </a:r>
            <a:r>
              <a:rPr lang="en-US" sz="2800" dirty="0" smtClean="0"/>
              <a:t>level visual </a:t>
            </a:r>
            <a:r>
              <a:rPr lang="en-US" sz="2800" dirty="0"/>
              <a:t>cortex generally decrease. </a:t>
            </a:r>
            <a:r>
              <a:rPr lang="en-US" sz="2800" dirty="0" smtClean="0"/>
              <a:t>When the responses are measured with fMRI, this </a:t>
            </a:r>
            <a:r>
              <a:rPr lang="en-US" sz="2800" b="1" dirty="0" smtClean="0"/>
              <a:t>reduction</a:t>
            </a:r>
            <a:r>
              <a:rPr lang="en-US" sz="2800" dirty="0" smtClean="0"/>
              <a:t> in activation is labeled </a:t>
            </a:r>
            <a:r>
              <a:rPr lang="en-US" sz="2800" i="1" dirty="0"/>
              <a:t>fMRI-</a:t>
            </a:r>
            <a:r>
              <a:rPr lang="en-US" sz="2800" i="1" dirty="0" smtClean="0"/>
              <a:t>Adaptation (fMRI-A).”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9113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13119"/>
            <a:ext cx="8364979" cy="6122289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 smtClean="0"/>
              <a:t>“This reduction, </a:t>
            </a:r>
            <a:r>
              <a:rPr lang="en-US" sz="3600" i="1" dirty="0" smtClean="0"/>
              <a:t>fMRI-A</a:t>
            </a:r>
            <a:r>
              <a:rPr lang="en-US" sz="3600" dirty="0" smtClean="0"/>
              <a:t>, </a:t>
            </a:r>
            <a:r>
              <a:rPr lang="en-US" sz="3600" dirty="0"/>
              <a:t>has been observed in many spatial </a:t>
            </a:r>
            <a:r>
              <a:rPr lang="en-US" sz="3600" dirty="0" smtClean="0"/>
              <a:t>and temporal </a:t>
            </a:r>
            <a:r>
              <a:rPr lang="en-US" sz="3600" dirty="0"/>
              <a:t>scales, … and is thought to be a marker of experience-dependent changes in high-level visual cortex</a:t>
            </a:r>
            <a:r>
              <a:rPr lang="en-US" sz="3600" dirty="0" smtClean="0"/>
              <a:t>.”</a:t>
            </a:r>
          </a:p>
          <a:p>
            <a:r>
              <a:rPr lang="en-US" sz="3600" dirty="0" smtClean="0"/>
              <a:t>“Results show </a:t>
            </a:r>
            <a:r>
              <a:rPr lang="en-US" sz="3600" dirty="0"/>
              <a:t>that </a:t>
            </a:r>
            <a:r>
              <a:rPr lang="en-US" sz="3600" dirty="0" smtClean="0"/>
              <a:t>repetition produces </a:t>
            </a:r>
            <a:r>
              <a:rPr lang="en-US" sz="3600" b="1" dirty="0" smtClean="0"/>
              <a:t>proportional</a:t>
            </a:r>
            <a:r>
              <a:rPr lang="en-US" sz="3600" dirty="0" smtClean="0"/>
              <a:t> </a:t>
            </a:r>
            <a:r>
              <a:rPr lang="en-US" sz="3600" i="1" dirty="0" smtClean="0"/>
              <a:t>fMRI-A</a:t>
            </a:r>
            <a:r>
              <a:rPr lang="en-US" sz="3600" dirty="0" smtClean="0"/>
              <a:t>.  Thus, in </a:t>
            </a:r>
            <a:r>
              <a:rPr lang="en-US" sz="3600" dirty="0"/>
              <a:t>the regression </a:t>
            </a:r>
            <a:r>
              <a:rPr lang="en-US" sz="3600" dirty="0" smtClean="0"/>
              <a:t>analysis </a:t>
            </a:r>
            <a:r>
              <a:rPr lang="en-US" sz="3600" b="1" i="1" dirty="0" smtClean="0"/>
              <a:t>of repeated response, Y</a:t>
            </a:r>
            <a:r>
              <a:rPr lang="en-US" sz="3600" dirty="0" smtClean="0"/>
              <a:t>, on </a:t>
            </a:r>
            <a:r>
              <a:rPr lang="en-US" sz="3600" b="1" i="1" dirty="0" smtClean="0"/>
              <a:t>non-repeated response, X</a:t>
            </a:r>
            <a:r>
              <a:rPr lang="en-US" sz="3600" dirty="0" smtClean="0"/>
              <a:t>, </a:t>
            </a:r>
            <a:r>
              <a:rPr lang="en-US" sz="3600" dirty="0"/>
              <a:t>a </a:t>
            </a:r>
            <a:r>
              <a:rPr lang="en-US" sz="3600" b="1" dirty="0"/>
              <a:t>slope</a:t>
            </a:r>
            <a:r>
              <a:rPr lang="en-US" sz="3600" dirty="0"/>
              <a:t> </a:t>
            </a:r>
            <a:r>
              <a:rPr lang="en-US" sz="3600" b="1" dirty="0"/>
              <a:t>equal to one </a:t>
            </a:r>
            <a:r>
              <a:rPr lang="en-US" sz="3600" dirty="0"/>
              <a:t>indicates </a:t>
            </a:r>
            <a:r>
              <a:rPr lang="en-US" sz="3600" b="1" dirty="0" smtClean="0"/>
              <a:t>no</a:t>
            </a:r>
            <a:r>
              <a:rPr lang="en-US" sz="3600" dirty="0" smtClean="0"/>
              <a:t> </a:t>
            </a:r>
            <a:r>
              <a:rPr lang="en-US" sz="3600" i="1" dirty="0" smtClean="0"/>
              <a:t>fMRI</a:t>
            </a:r>
            <a:r>
              <a:rPr lang="en-US" sz="3600" i="1" dirty="0"/>
              <a:t>-A</a:t>
            </a:r>
            <a:r>
              <a:rPr lang="en-US" sz="3600" dirty="0"/>
              <a:t>, a </a:t>
            </a:r>
            <a:r>
              <a:rPr lang="en-US" sz="3600" b="1" dirty="0"/>
              <a:t>slope less than one</a:t>
            </a:r>
            <a:r>
              <a:rPr lang="en-US" sz="3600" dirty="0"/>
              <a:t> indicates </a:t>
            </a:r>
            <a:r>
              <a:rPr lang="en-US" sz="3600" i="1" dirty="0"/>
              <a:t>fMRI-A</a:t>
            </a:r>
            <a:r>
              <a:rPr lang="en-US" sz="3600" dirty="0"/>
              <a:t>, and a slope </a:t>
            </a:r>
            <a:r>
              <a:rPr lang="en-US" sz="3600" dirty="0" smtClean="0"/>
              <a:t>more than </a:t>
            </a:r>
            <a:r>
              <a:rPr lang="en-US" sz="3600" dirty="0"/>
              <a:t>one indicates response enhancement. </a:t>
            </a:r>
            <a:r>
              <a:rPr lang="en-US" sz="3600" b="1" i="1" dirty="0"/>
              <a:t>However, </a:t>
            </a:r>
            <a:r>
              <a:rPr lang="en-US" sz="3600" b="1" i="1" dirty="0" smtClean="0"/>
              <a:t>noise (i.e., measurement error) </a:t>
            </a:r>
            <a:r>
              <a:rPr lang="en-US" sz="3600" b="1" i="1" dirty="0"/>
              <a:t>can </a:t>
            </a:r>
            <a:r>
              <a:rPr lang="en-US" sz="3600" b="1" i="1" dirty="0" smtClean="0"/>
              <a:t>produce </a:t>
            </a:r>
            <a:r>
              <a:rPr lang="en-US" sz="3600" b="1" dirty="0" smtClean="0"/>
              <a:t>a </a:t>
            </a:r>
            <a:r>
              <a:rPr lang="en-US" sz="3600" b="1" dirty="0"/>
              <a:t>bias </a:t>
            </a:r>
            <a:r>
              <a:rPr lang="en-US" sz="3600" b="1" i="1" dirty="0"/>
              <a:t>in the slope estimation</a:t>
            </a:r>
            <a:r>
              <a:rPr lang="en-US" sz="3600" dirty="0"/>
              <a:t>, </a:t>
            </a:r>
            <a:r>
              <a:rPr lang="en-US" sz="3600" b="1" dirty="0"/>
              <a:t>making it </a:t>
            </a:r>
            <a:r>
              <a:rPr lang="en-US" sz="3600" b="1" dirty="0" smtClean="0"/>
              <a:t>lower; i.e., attenuating it </a:t>
            </a:r>
            <a:r>
              <a:rPr lang="en-US" sz="3600" dirty="0" smtClean="0"/>
              <a:t>(</a:t>
            </a:r>
            <a:r>
              <a:rPr lang="en-US" sz="3600" dirty="0"/>
              <a:t>Frost </a:t>
            </a:r>
            <a:r>
              <a:rPr lang="en-US" sz="3600" dirty="0" smtClean="0"/>
              <a:t>and Thompson </a:t>
            </a:r>
            <a:r>
              <a:rPr lang="en-US" sz="3600" dirty="0"/>
              <a:t>2000)</a:t>
            </a:r>
            <a:r>
              <a:rPr lang="en-US" sz="3600" dirty="0" smtClean="0"/>
              <a:t>.”</a:t>
            </a:r>
          </a:p>
          <a:p>
            <a:r>
              <a:rPr lang="en-US" sz="3600" dirty="0" smtClean="0"/>
              <a:t>Thus,</a:t>
            </a:r>
            <a:r>
              <a:rPr lang="en-US" sz="3600" i="1" dirty="0" smtClean="0"/>
              <a:t> fMRI</a:t>
            </a:r>
            <a:r>
              <a:rPr lang="en-US" sz="3600" i="1" dirty="0"/>
              <a:t>-A</a:t>
            </a:r>
            <a:r>
              <a:rPr lang="en-US" sz="3600" dirty="0"/>
              <a:t> is a substantively interesting </a:t>
            </a:r>
            <a:r>
              <a:rPr lang="en-US" sz="3600" i="1" dirty="0"/>
              <a:t>attenuation</a:t>
            </a:r>
            <a:r>
              <a:rPr lang="en-US" sz="3600" dirty="0"/>
              <a:t> (pun intended!).  </a:t>
            </a:r>
            <a:r>
              <a:rPr lang="en-US" sz="3600" dirty="0" smtClean="0"/>
              <a:t>But to estimate it accurately (i.e., without bias), we need to ‘control for’ measurement-related </a:t>
            </a:r>
            <a:r>
              <a:rPr lang="en-US" sz="3600" i="1" dirty="0" smtClean="0"/>
              <a:t>attenuation</a:t>
            </a:r>
            <a:r>
              <a:rPr lang="en-US" sz="3600" dirty="0" smtClean="0"/>
              <a:t>!</a:t>
            </a:r>
            <a:endParaRPr lang="en-US" sz="360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863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4-14 at 8.24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28" y="1253365"/>
            <a:ext cx="8389134" cy="43617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1778" y="350942"/>
            <a:ext cx="770284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</a:t>
            </a:r>
            <a:r>
              <a:rPr lang="en-US" sz="3200" b="1" dirty="0" smtClean="0"/>
              <a:t>ategory</a:t>
            </a:r>
            <a:r>
              <a:rPr lang="en-US" sz="3200" b="1" dirty="0"/>
              <a:t>-selective regions of </a:t>
            </a:r>
            <a:r>
              <a:rPr lang="en-US" sz="3200" b="1" dirty="0" smtClean="0"/>
              <a:t>interest (ROIs)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9839434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4-14 at 8.29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08425"/>
            <a:ext cx="9144000" cy="20740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26361" y="350942"/>
            <a:ext cx="137449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Stimuli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67852" y="1119673"/>
            <a:ext cx="831114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 block of different Faces (non-repeated), followed by a </a:t>
            </a:r>
          </a:p>
          <a:p>
            <a:r>
              <a:rPr lang="en-US" sz="2800" dirty="0" smtClean="0"/>
              <a:t>block of Guitars with repetitions (repeated), followed</a:t>
            </a:r>
          </a:p>
          <a:p>
            <a:r>
              <a:rPr lang="en-US" sz="2800" dirty="0"/>
              <a:t>by a </a:t>
            </a:r>
            <a:r>
              <a:rPr lang="en-US" sz="2800" dirty="0" smtClean="0"/>
              <a:t>block </a:t>
            </a:r>
            <a:r>
              <a:rPr lang="en-US" sz="2800" dirty="0"/>
              <a:t>of </a:t>
            </a:r>
            <a:r>
              <a:rPr lang="en-US" sz="2800" dirty="0" smtClean="0"/>
              <a:t>Limbs </a:t>
            </a:r>
            <a:r>
              <a:rPr lang="en-US" sz="2800" dirty="0"/>
              <a:t>with repetitions (repeated)</a:t>
            </a:r>
            <a:r>
              <a:rPr lang="en-US" sz="2800" dirty="0" smtClean="0"/>
              <a:t>, …</a:t>
            </a:r>
          </a:p>
          <a:p>
            <a:endParaRPr lang="en-US" sz="2800" dirty="0"/>
          </a:p>
          <a:p>
            <a:r>
              <a:rPr lang="en-US" sz="2800" dirty="0" smtClean="0"/>
              <a:t>At each voxel, obtain average response, </a:t>
            </a:r>
            <a:r>
              <a:rPr lang="en-US" sz="2800" i="1" dirty="0" smtClean="0"/>
              <a:t>N</a:t>
            </a:r>
            <a:r>
              <a:rPr lang="en-US" sz="2800" dirty="0" smtClean="0"/>
              <a:t>, to non-</a:t>
            </a:r>
          </a:p>
          <a:p>
            <a:r>
              <a:rPr lang="en-US" sz="2800" dirty="0"/>
              <a:t>r</a:t>
            </a:r>
            <a:r>
              <a:rPr lang="en-US" sz="2800" dirty="0" smtClean="0"/>
              <a:t>epeated stimuli, and that, </a:t>
            </a:r>
            <a:r>
              <a:rPr lang="en-US" sz="2800" i="1" dirty="0" smtClean="0"/>
              <a:t>R</a:t>
            </a:r>
            <a:r>
              <a:rPr lang="en-US" sz="2800" dirty="0" smtClean="0"/>
              <a:t>, to repeated stimuli.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856476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4-14 at 8.40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302" y="1919775"/>
            <a:ext cx="4242618" cy="434559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73213" y="6003759"/>
            <a:ext cx="27525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Non-repeated, </a:t>
            </a:r>
            <a:r>
              <a:rPr lang="en-US" sz="2800" b="1" i="1" dirty="0" smtClean="0"/>
              <a:t>N</a:t>
            </a:r>
            <a:endParaRPr lang="en-US" sz="28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401016" y="103893"/>
            <a:ext cx="837355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This plot of </a:t>
            </a:r>
            <a:r>
              <a:rPr lang="en-US" sz="2800" i="1" dirty="0" smtClean="0"/>
              <a:t>R</a:t>
            </a:r>
            <a:r>
              <a:rPr lang="en-US" sz="2800" dirty="0" smtClean="0"/>
              <a:t> against </a:t>
            </a:r>
            <a:r>
              <a:rPr lang="en-US" sz="2800" i="1" dirty="0" smtClean="0"/>
              <a:t>N</a:t>
            </a:r>
            <a:r>
              <a:rPr lang="en-US" sz="2800" dirty="0" smtClean="0"/>
              <a:t> has a slope less than 1, which</a:t>
            </a:r>
          </a:p>
          <a:p>
            <a:r>
              <a:rPr lang="en-US" sz="2800" dirty="0"/>
              <a:t>i</a:t>
            </a:r>
            <a:r>
              <a:rPr lang="en-US" sz="2800" dirty="0" smtClean="0"/>
              <a:t>s defined as </a:t>
            </a:r>
            <a:r>
              <a:rPr lang="en-US" sz="2800" i="1" dirty="0"/>
              <a:t>fMRI-A</a:t>
            </a:r>
            <a:r>
              <a:rPr lang="en-US" sz="2800" dirty="0" smtClean="0"/>
              <a:t>.  The line goes through the</a:t>
            </a:r>
          </a:p>
          <a:p>
            <a:r>
              <a:rPr lang="en-US" sz="2800" dirty="0" smtClean="0"/>
              <a:t>origin, showing </a:t>
            </a:r>
            <a:r>
              <a:rPr lang="en-US" sz="2800" b="1" dirty="0" smtClean="0"/>
              <a:t>proportional</a:t>
            </a:r>
            <a:r>
              <a:rPr lang="en-US" sz="2800" dirty="0" smtClean="0"/>
              <a:t> </a:t>
            </a:r>
            <a:r>
              <a:rPr lang="en-US" sz="2800" i="1" dirty="0" smtClean="0"/>
              <a:t>fMRI-A</a:t>
            </a:r>
            <a:r>
              <a:rPr lang="en-US" sz="2800" dirty="0" smtClean="0"/>
              <a:t>, within an ROI.</a:t>
            </a:r>
          </a:p>
          <a:p>
            <a:r>
              <a:rPr lang="en-US" sz="2800" dirty="0" smtClean="0"/>
              <a:t>This slope is </a:t>
            </a:r>
            <a:r>
              <a:rPr lang="en-US" sz="2800" b="1" dirty="0" smtClean="0"/>
              <a:t>attenuated</a:t>
            </a:r>
            <a:r>
              <a:rPr lang="en-US" sz="2800" dirty="0" smtClean="0"/>
              <a:t> by measurement error in </a:t>
            </a:r>
            <a:r>
              <a:rPr lang="en-US" sz="2800" i="1" dirty="0" smtClean="0"/>
              <a:t>R &amp; N</a:t>
            </a:r>
            <a:r>
              <a:rPr lang="en-US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48428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0578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Study details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5216"/>
            <a:ext cx="8229600" cy="5250947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Define regions of interest (ROI) in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ventral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occipito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-temporal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cortex for which category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selectivity is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seen in (a) regional preferences for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particular object categories,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e.g., faces, limbs, flowers, etc., and (b) distributed patterns of activity across regions.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Some stimuli are presented once (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non-repeated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).  For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repeated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stimuli, the interval between stimuli is varied from .5-3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secs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(short-lagged), in one condition, to 1-174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secs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(long-lagged) in another.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882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0578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Study details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5216"/>
            <a:ext cx="8229600" cy="5250947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For each ROI, each category (e.g., ROI = face-selective area, category = faces or limbs), and each voxel (= 1.5x1.5x3 mm of tissue), measure the BOLD response amplitude for non-repeated (</a:t>
            </a:r>
            <a:r>
              <a:rPr lang="en-US" i="1" dirty="0" smtClean="0">
                <a:solidFill>
                  <a:srgbClr val="BFBFBF"/>
                </a:solidFill>
              </a:rPr>
              <a:t>N</a:t>
            </a:r>
            <a:r>
              <a:rPr lang="en-US" dirty="0" smtClean="0">
                <a:solidFill>
                  <a:srgbClr val="BFBFBF"/>
                </a:solidFill>
              </a:rPr>
              <a:t>) and repeated (</a:t>
            </a:r>
            <a:r>
              <a:rPr lang="en-US" i="1" dirty="0" smtClean="0">
                <a:solidFill>
                  <a:srgbClr val="BFBFBF"/>
                </a:solidFill>
              </a:rPr>
              <a:t>R</a:t>
            </a:r>
            <a:r>
              <a:rPr lang="en-US" dirty="0" smtClean="0">
                <a:solidFill>
                  <a:srgbClr val="BFBFBF"/>
                </a:solidFill>
              </a:rPr>
              <a:t>) objects.</a:t>
            </a:r>
          </a:p>
          <a:p>
            <a:r>
              <a:rPr lang="en-US" dirty="0" smtClean="0"/>
              <a:t>Regress </a:t>
            </a:r>
            <a:r>
              <a:rPr lang="en-US" i="1" dirty="0" smtClean="0"/>
              <a:t>R</a:t>
            </a:r>
            <a:r>
              <a:rPr lang="en-US" dirty="0" smtClean="0"/>
              <a:t> on </a:t>
            </a:r>
            <a:r>
              <a:rPr lang="en-US" i="1" dirty="0" smtClean="0"/>
              <a:t>N</a:t>
            </a:r>
            <a:r>
              <a:rPr lang="en-US" dirty="0" smtClean="0"/>
              <a:t> and test if slope = 1.  Compare slopes (= </a:t>
            </a:r>
            <a:r>
              <a:rPr lang="en-US" i="1" dirty="0" smtClean="0"/>
              <a:t>fMRI-A</a:t>
            </a:r>
            <a:r>
              <a:rPr lang="en-US" dirty="0" smtClean="0"/>
              <a:t>) between ‘interesting’ conditions, e.g., ‘faces’ vs. ‘limbs’ in face-area.</a:t>
            </a:r>
          </a:p>
          <a:p>
            <a:r>
              <a:rPr lang="en-US" dirty="0" smtClean="0"/>
              <a:t>But slope differences might be due to differences in </a:t>
            </a:r>
            <a:r>
              <a:rPr lang="en-US" i="1" dirty="0" smtClean="0"/>
              <a:t>noise</a:t>
            </a:r>
            <a:r>
              <a:rPr lang="en-US" dirty="0" smtClean="0"/>
              <a:t>, </a:t>
            </a:r>
            <a:r>
              <a:rPr lang="en-US" b="1" dirty="0" smtClean="0"/>
              <a:t>not</a:t>
            </a:r>
            <a:r>
              <a:rPr lang="en-US" dirty="0" smtClean="0"/>
              <a:t> in </a:t>
            </a:r>
            <a:r>
              <a:rPr lang="en-US" i="1" dirty="0" smtClean="0"/>
              <a:t>category selectivity</a:t>
            </a:r>
            <a:r>
              <a:rPr lang="en-US" dirty="0" smtClean="0"/>
              <a:t>!  How to dispel this possibility?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849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0578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Split-Half approach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054" y="896596"/>
            <a:ext cx="8349746" cy="562461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Divide </a:t>
            </a:r>
            <a:r>
              <a:rPr lang="en-US" dirty="0" err="1" smtClean="0"/>
              <a:t>expt</a:t>
            </a:r>
            <a:r>
              <a:rPr lang="en-US" dirty="0" smtClean="0"/>
              <a:t> into ‘even’ runs, with measures </a:t>
            </a:r>
            <a:r>
              <a:rPr lang="en-US" i="1" dirty="0" smtClean="0"/>
              <a:t>N</a:t>
            </a:r>
            <a:r>
              <a:rPr lang="en-US" dirty="0" smtClean="0"/>
              <a:t> and </a:t>
            </a:r>
            <a:r>
              <a:rPr lang="en-US" i="1" dirty="0" smtClean="0"/>
              <a:t>R</a:t>
            </a:r>
            <a:r>
              <a:rPr lang="en-US" dirty="0" smtClean="0"/>
              <a:t> for each voxel, and ‘odd’ runs, </a:t>
            </a:r>
            <a:r>
              <a:rPr lang="en-US" dirty="0"/>
              <a:t>with measures </a:t>
            </a:r>
            <a:r>
              <a:rPr lang="en-US" i="1" dirty="0" smtClean="0"/>
              <a:t>N’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i="1" dirty="0" smtClean="0"/>
              <a:t>R’</a:t>
            </a:r>
            <a:r>
              <a:rPr lang="en-US" dirty="0" smtClean="0"/>
              <a:t> </a:t>
            </a:r>
            <a:r>
              <a:rPr lang="en-US" dirty="0"/>
              <a:t>for each </a:t>
            </a:r>
            <a:r>
              <a:rPr lang="en-US" dirty="0" smtClean="0"/>
              <a:t>voxel.</a:t>
            </a:r>
          </a:p>
          <a:p>
            <a:r>
              <a:rPr lang="en-US" dirty="0" smtClean="0"/>
              <a:t>Noise </a:t>
            </a:r>
            <a:r>
              <a:rPr lang="en-US" dirty="0"/>
              <a:t>in both </a:t>
            </a:r>
            <a:r>
              <a:rPr lang="en-US" dirty="0" smtClean="0"/>
              <a:t>variables attenuates the regression slope, </a:t>
            </a:r>
            <a:r>
              <a:rPr lang="en-US" i="1" dirty="0" smtClean="0"/>
              <a:t>m</a:t>
            </a:r>
            <a:r>
              <a:rPr lang="en-US" dirty="0" smtClean="0"/>
              <a:t>, of </a:t>
            </a:r>
            <a:r>
              <a:rPr lang="en-US" i="1" dirty="0" smtClean="0"/>
              <a:t>R</a:t>
            </a:r>
            <a:r>
              <a:rPr lang="en-US" dirty="0" smtClean="0"/>
              <a:t> on </a:t>
            </a:r>
            <a:r>
              <a:rPr lang="en-US" i="1" dirty="0" smtClean="0"/>
              <a:t>N,</a:t>
            </a:r>
            <a:r>
              <a:rPr lang="en-US" dirty="0" smtClean="0"/>
              <a:t> “as measured by comparing the slope with 1.0. To show that 1.0 is the appropriate standard, regress </a:t>
            </a:r>
            <a:r>
              <a:rPr lang="en-US" i="1" dirty="0" smtClean="0"/>
              <a:t>N</a:t>
            </a:r>
            <a:r>
              <a:rPr lang="en-US" dirty="0" smtClean="0"/>
              <a:t> on </a:t>
            </a:r>
            <a:r>
              <a:rPr lang="en-US" i="1" dirty="0" smtClean="0"/>
              <a:t>N’</a:t>
            </a:r>
            <a:r>
              <a:rPr lang="en-US" dirty="0" smtClean="0"/>
              <a:t> and show that this slope, </a:t>
            </a:r>
            <a:r>
              <a:rPr lang="en-US" i="1" dirty="0" err="1" smtClean="0"/>
              <a:t>m</a:t>
            </a:r>
            <a:r>
              <a:rPr lang="en-US" i="1" baseline="-25000" dirty="0" err="1" smtClean="0"/>
              <a:t>SH</a:t>
            </a:r>
            <a:r>
              <a:rPr lang="en-US" dirty="0" smtClean="0"/>
              <a:t>, equals 1.”</a:t>
            </a:r>
          </a:p>
          <a:p>
            <a:r>
              <a:rPr lang="en-US" dirty="0" smtClean="0"/>
              <a:t>Note, however, that noise also causes </a:t>
            </a:r>
            <a:r>
              <a:rPr lang="en-US" i="1" dirty="0" err="1" smtClean="0"/>
              <a:t>m</a:t>
            </a:r>
            <a:r>
              <a:rPr lang="en-US" i="1" baseline="-25000" dirty="0" err="1" smtClean="0"/>
              <a:t>SH</a:t>
            </a:r>
            <a:r>
              <a:rPr lang="en-US" dirty="0" smtClean="0"/>
              <a:t> &lt; 1, so that 1.0 is not the </a:t>
            </a:r>
            <a:r>
              <a:rPr lang="en-US" dirty="0"/>
              <a:t>appropriate standard</a:t>
            </a:r>
            <a:r>
              <a:rPr lang="en-US" dirty="0" smtClean="0"/>
              <a:t>.  The relevant test is whether </a:t>
            </a:r>
            <a:r>
              <a:rPr lang="en-US" i="1" dirty="0" smtClean="0"/>
              <a:t>m</a:t>
            </a:r>
            <a:r>
              <a:rPr lang="en-US" dirty="0" smtClean="0"/>
              <a:t> &lt; </a:t>
            </a:r>
            <a:r>
              <a:rPr lang="en-US" i="1" dirty="0" err="1" smtClean="0"/>
              <a:t>m</a:t>
            </a:r>
            <a:r>
              <a:rPr lang="en-US" i="1" baseline="-25000" dirty="0" err="1" smtClean="0"/>
              <a:t>SH</a:t>
            </a:r>
            <a:r>
              <a:rPr lang="en-US" dirty="0" smtClean="0"/>
              <a:t>, as can be seen in the following causal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05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2-04-09 at 9.37.1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67" y="503258"/>
            <a:ext cx="7037340" cy="34952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131" y="4073451"/>
            <a:ext cx="87780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For a given object, </a:t>
            </a:r>
            <a:r>
              <a:rPr lang="en-US" sz="2800" i="1" dirty="0"/>
              <a:t>L</a:t>
            </a:r>
            <a:r>
              <a:rPr lang="en-US" sz="2800" i="1" dirty="0" smtClean="0"/>
              <a:t>atent</a:t>
            </a:r>
            <a:r>
              <a:rPr lang="en-US" sz="2800" dirty="0" smtClean="0"/>
              <a:t> is </a:t>
            </a:r>
            <a:r>
              <a:rPr lang="en-US" sz="2800" b="1" dirty="0" smtClean="0"/>
              <a:t>fixed</a:t>
            </a:r>
            <a:r>
              <a:rPr lang="en-US" sz="2800" dirty="0" smtClean="0"/>
              <a:t>; successive measures </a:t>
            </a:r>
          </a:p>
          <a:p>
            <a:r>
              <a:rPr lang="en-US" sz="2800" dirty="0" smtClean="0"/>
              <a:t>of </a:t>
            </a:r>
            <a:r>
              <a:rPr lang="en-US" sz="2800" i="1" dirty="0" smtClean="0"/>
              <a:t>Observed</a:t>
            </a:r>
            <a:r>
              <a:rPr lang="en-US" sz="2800" dirty="0" smtClean="0"/>
              <a:t> (e.g., </a:t>
            </a:r>
            <a:r>
              <a:rPr lang="en-US" sz="2800" i="1" dirty="0" smtClean="0"/>
              <a:t>X, X’, X’’</a:t>
            </a:r>
            <a:r>
              <a:rPr lang="en-US" sz="2800" dirty="0" smtClean="0"/>
              <a:t>) on this object are different </a:t>
            </a:r>
          </a:p>
          <a:p>
            <a:r>
              <a:rPr lang="en-US" sz="2800" dirty="0" smtClean="0"/>
              <a:t>because of </a:t>
            </a:r>
            <a:r>
              <a:rPr lang="en-US" sz="2800" b="1" dirty="0" smtClean="0"/>
              <a:t>independent</a:t>
            </a:r>
            <a:r>
              <a:rPr lang="en-US" sz="2800" dirty="0" smtClean="0"/>
              <a:t> </a:t>
            </a:r>
            <a:r>
              <a:rPr lang="en-US" sz="2800" i="1" dirty="0" smtClean="0"/>
              <a:t>Error</a:t>
            </a:r>
            <a:r>
              <a:rPr lang="en-US" sz="2800" dirty="0" smtClean="0"/>
              <a:t> terms.  Across objects, </a:t>
            </a:r>
            <a:r>
              <a:rPr lang="en-US" sz="2800" i="1" dirty="0"/>
              <a:t>Latent</a:t>
            </a:r>
            <a:r>
              <a:rPr lang="en-US" sz="2800" dirty="0"/>
              <a:t> </a:t>
            </a:r>
            <a:r>
              <a:rPr lang="en-US" sz="2800" dirty="0" smtClean="0"/>
              <a:t>varies, and this variation induces a </a:t>
            </a:r>
            <a:r>
              <a:rPr lang="en-US" sz="2800" b="1" dirty="0" smtClean="0"/>
              <a:t>correlation</a:t>
            </a:r>
            <a:r>
              <a:rPr lang="en-US" sz="2800" dirty="0" smtClean="0"/>
              <a:t>, </a:t>
            </a:r>
            <a:r>
              <a:rPr lang="en-US" sz="2800" i="1" dirty="0" err="1" smtClean="0"/>
              <a:t>r</a:t>
            </a:r>
            <a:r>
              <a:rPr lang="en-US" sz="2800" i="1" baseline="-25000" dirty="0" err="1" smtClean="0"/>
              <a:t>XX</a:t>
            </a:r>
            <a:r>
              <a:rPr lang="en-US" sz="2800" i="1" baseline="-25000" dirty="0" smtClean="0"/>
              <a:t>’</a:t>
            </a:r>
            <a:r>
              <a:rPr lang="en-US" sz="2800" dirty="0" smtClean="0"/>
              <a:t>,</a:t>
            </a:r>
          </a:p>
          <a:p>
            <a:r>
              <a:rPr lang="en-US" sz="2800" dirty="0"/>
              <a:t>b</a:t>
            </a:r>
            <a:r>
              <a:rPr lang="en-US" sz="2800" dirty="0" smtClean="0"/>
              <a:t>etween </a:t>
            </a:r>
            <a:r>
              <a:rPr lang="en-US" sz="2800" i="1" dirty="0" smtClean="0"/>
              <a:t>X </a:t>
            </a:r>
            <a:r>
              <a:rPr lang="en-US" sz="2800" dirty="0" smtClean="0"/>
              <a:t>and</a:t>
            </a:r>
            <a:r>
              <a:rPr lang="en-US" sz="2800" i="1" dirty="0" smtClean="0"/>
              <a:t> X’</a:t>
            </a:r>
            <a:r>
              <a:rPr lang="en-US" sz="2800" dirty="0" smtClean="0"/>
              <a:t>, known as the</a:t>
            </a:r>
            <a:r>
              <a:rPr lang="en-US" sz="2800" b="1" dirty="0" smtClean="0"/>
              <a:t> </a:t>
            </a:r>
            <a:r>
              <a:rPr lang="en-US" sz="2800" b="1" i="1" dirty="0" smtClean="0"/>
              <a:t>test-retest reliability</a:t>
            </a:r>
            <a:r>
              <a:rPr lang="en-US" sz="2800" dirty="0" smtClean="0"/>
              <a:t>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7311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7739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SEM approach (see HW-2)</a:t>
            </a:r>
            <a:endParaRPr lang="en-US" sz="3600" b="1" dirty="0"/>
          </a:p>
        </p:txBody>
      </p:sp>
      <p:grpSp>
        <p:nvGrpSpPr>
          <p:cNvPr id="38" name="Group 37"/>
          <p:cNvGrpSpPr/>
          <p:nvPr/>
        </p:nvGrpSpPr>
        <p:grpSpPr>
          <a:xfrm>
            <a:off x="1391767" y="892378"/>
            <a:ext cx="6821957" cy="3964210"/>
            <a:chOff x="1391767" y="1664626"/>
            <a:chExt cx="6821957" cy="3780301"/>
          </a:xfrm>
        </p:grpSpPr>
        <p:sp>
          <p:nvSpPr>
            <p:cNvPr id="6" name="Oval 5"/>
            <p:cNvSpPr/>
            <p:nvPr/>
          </p:nvSpPr>
          <p:spPr>
            <a:xfrm>
              <a:off x="2306167" y="1836236"/>
              <a:ext cx="914400" cy="914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i="1" dirty="0" smtClean="0"/>
                <a:t>Z</a:t>
              </a:r>
              <a:r>
                <a:rPr lang="en-US" sz="2800" i="1" baseline="-25000" dirty="0" smtClean="0"/>
                <a:t>N</a:t>
              </a:r>
              <a:endParaRPr lang="en-US" sz="2800" i="1" baseline="-250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1767" y="4530527"/>
              <a:ext cx="9144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i="1" dirty="0" smtClean="0"/>
                <a:t>N</a:t>
              </a:r>
              <a:endParaRPr lang="en-US" sz="2800" i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220567" y="4501067"/>
              <a:ext cx="9144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i="1" dirty="0" smtClean="0"/>
                <a:t>N’</a:t>
              </a:r>
              <a:endParaRPr lang="en-US" sz="2800" i="1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70524" y="4501067"/>
              <a:ext cx="9144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i="1" dirty="0" smtClean="0"/>
                <a:t>R</a:t>
              </a:r>
              <a:endParaRPr lang="en-US" sz="2800" i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99324" y="4501067"/>
              <a:ext cx="9144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i="1" dirty="0" smtClean="0"/>
                <a:t>R’</a:t>
              </a:r>
              <a:endParaRPr lang="en-US" sz="2800" i="1" dirty="0"/>
            </a:p>
          </p:txBody>
        </p:sp>
        <p:cxnSp>
          <p:nvCxnSpPr>
            <p:cNvPr id="13" name="Straight Arrow Connector 12"/>
            <p:cNvCxnSpPr>
              <a:stCxn id="6" idx="6"/>
            </p:cNvCxnSpPr>
            <p:nvPr/>
          </p:nvCxnSpPr>
          <p:spPr>
            <a:xfrm>
              <a:off x="3220567" y="2293436"/>
              <a:ext cx="3164357" cy="0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1956670" y="2750636"/>
              <a:ext cx="635061" cy="1750431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9" idx="0"/>
            </p:cNvCxnSpPr>
            <p:nvPr/>
          </p:nvCxnSpPr>
          <p:spPr>
            <a:xfrm>
              <a:off x="2917841" y="2750636"/>
              <a:ext cx="759926" cy="1750431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5927724" y="2657918"/>
              <a:ext cx="719376" cy="1750431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11" idx="0"/>
            </p:cNvCxnSpPr>
            <p:nvPr/>
          </p:nvCxnSpPr>
          <p:spPr>
            <a:xfrm>
              <a:off x="7002819" y="2750636"/>
              <a:ext cx="753705" cy="1750431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6384924" y="1836236"/>
              <a:ext cx="914400" cy="914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i="1" dirty="0" smtClean="0"/>
                <a:t>Z</a:t>
              </a:r>
              <a:r>
                <a:rPr lang="en-US" sz="2800" i="1" baseline="-25000" dirty="0" smtClean="0"/>
                <a:t>R</a:t>
              </a:r>
              <a:endParaRPr lang="en-US" sz="2800" i="1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428254" y="1664626"/>
              <a:ext cx="6865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/>
                <a:t>α</a:t>
              </a:r>
              <a:endParaRPr lang="en-US" sz="2800" i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98373" y="3380734"/>
              <a:ext cx="4977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/>
                <a:t>v</a:t>
              </a:r>
              <a:endParaRPr lang="en-US" sz="2800" i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448195" y="3380734"/>
              <a:ext cx="4591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/>
                <a:t>u</a:t>
              </a:r>
              <a:endParaRPr lang="en-US" sz="2800" i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727098" y="3380734"/>
              <a:ext cx="4591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/>
                <a:t>u</a:t>
              </a:r>
              <a:endParaRPr lang="en-US" sz="2800" i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655042" y="3380734"/>
              <a:ext cx="5149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/>
                <a:t>v</a:t>
              </a:r>
              <a:endParaRPr lang="en-US" sz="2800" i="1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57200" y="4799982"/>
            <a:ext cx="84336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 smtClean="0"/>
              <a:t>r</a:t>
            </a:r>
            <a:r>
              <a:rPr lang="en-US" sz="2800" i="1" baseline="-25000" dirty="0" err="1" smtClean="0"/>
              <a:t>NN</a:t>
            </a:r>
            <a:r>
              <a:rPr lang="en-US" sz="2800" i="1" baseline="-25000" dirty="0" smtClean="0"/>
              <a:t>’ </a:t>
            </a:r>
            <a:r>
              <a:rPr lang="en-US" sz="2800" dirty="0" smtClean="0"/>
              <a:t>= </a:t>
            </a:r>
            <a:r>
              <a:rPr lang="en-US" sz="2800" i="1" dirty="0" smtClean="0"/>
              <a:t>u</a:t>
            </a:r>
            <a:r>
              <a:rPr lang="en-US" sz="2800" i="1" baseline="30000" dirty="0" smtClean="0"/>
              <a:t>2</a:t>
            </a:r>
            <a:r>
              <a:rPr lang="en-US" i="1" dirty="0" smtClean="0"/>
              <a:t>, </a:t>
            </a:r>
            <a:r>
              <a:rPr lang="en-US" sz="2800" i="1" dirty="0" err="1" smtClean="0"/>
              <a:t>r</a:t>
            </a:r>
            <a:r>
              <a:rPr lang="en-US" sz="2800" i="1" baseline="-25000" dirty="0" err="1" smtClean="0"/>
              <a:t>RR</a:t>
            </a:r>
            <a:r>
              <a:rPr lang="en-US" sz="2800" i="1" baseline="-25000" dirty="0" smtClean="0"/>
              <a:t>’ </a:t>
            </a:r>
            <a:r>
              <a:rPr lang="en-US" sz="2800" dirty="0"/>
              <a:t>= </a:t>
            </a:r>
            <a:r>
              <a:rPr lang="en-US" sz="2800" i="1" dirty="0" smtClean="0"/>
              <a:t>v</a:t>
            </a:r>
            <a:r>
              <a:rPr lang="en-US" sz="2800" i="1" baseline="30000" dirty="0" smtClean="0"/>
              <a:t>2</a:t>
            </a:r>
            <a:r>
              <a:rPr lang="en-US" sz="2800" i="1" dirty="0" smtClean="0"/>
              <a:t>; </a:t>
            </a:r>
            <a:r>
              <a:rPr lang="en-US" sz="2800" i="1" dirty="0" err="1" smtClean="0"/>
              <a:t>r</a:t>
            </a:r>
            <a:r>
              <a:rPr lang="en-US" sz="2800" i="1" baseline="-25000" dirty="0" err="1" smtClean="0"/>
              <a:t>NR</a:t>
            </a:r>
            <a:r>
              <a:rPr lang="en-US" sz="2800" i="1" baseline="-25000" dirty="0" smtClean="0"/>
              <a:t> </a:t>
            </a:r>
            <a:r>
              <a:rPr lang="en-US" sz="2800" dirty="0"/>
              <a:t>= </a:t>
            </a:r>
            <a:r>
              <a:rPr lang="en-US" sz="2800" i="1" dirty="0" smtClean="0"/>
              <a:t>uαv. </a:t>
            </a:r>
            <a:r>
              <a:rPr lang="en-US" sz="2800" dirty="0"/>
              <a:t>Hence</a:t>
            </a:r>
            <a:r>
              <a:rPr lang="en-US" sz="2800" i="1" dirty="0"/>
              <a:t>,</a:t>
            </a:r>
            <a:endParaRPr lang="en-US" sz="2800" i="1" dirty="0" smtClean="0"/>
          </a:p>
          <a:p>
            <a:r>
              <a:rPr lang="en-US" sz="2800" b="1" i="1" dirty="0" smtClean="0"/>
              <a:t>α = </a:t>
            </a:r>
            <a:r>
              <a:rPr lang="en-US" sz="2800" b="1" i="1" dirty="0" err="1"/>
              <a:t>r</a:t>
            </a:r>
            <a:r>
              <a:rPr lang="en-US" sz="2800" b="1" i="1" baseline="-25000" dirty="0" err="1"/>
              <a:t>NR</a:t>
            </a:r>
            <a:r>
              <a:rPr lang="en-US" sz="2800" b="1" i="1" baseline="-25000" dirty="0"/>
              <a:t> </a:t>
            </a:r>
            <a:r>
              <a:rPr lang="en-US" sz="2800" b="1" i="1" dirty="0" smtClean="0"/>
              <a:t>/</a:t>
            </a:r>
            <a:r>
              <a:rPr lang="en-US" sz="2800" b="1" i="1" dirty="0" err="1" smtClean="0"/>
              <a:t>uv</a:t>
            </a:r>
            <a:r>
              <a:rPr lang="en-US" sz="2800" b="1" i="1" dirty="0" smtClean="0"/>
              <a:t> </a:t>
            </a:r>
            <a:r>
              <a:rPr lang="en-US" sz="2800" b="1" i="1" dirty="0"/>
              <a:t>= </a:t>
            </a:r>
            <a:r>
              <a:rPr lang="en-US" sz="2800" b="1" i="1" dirty="0" err="1"/>
              <a:t>r</a:t>
            </a:r>
            <a:r>
              <a:rPr lang="en-US" sz="2800" b="1" i="1" baseline="-25000" dirty="0" err="1"/>
              <a:t>NR</a:t>
            </a:r>
            <a:r>
              <a:rPr lang="en-US" sz="2800" b="1" i="1" baseline="-25000" dirty="0"/>
              <a:t> </a:t>
            </a:r>
            <a:r>
              <a:rPr lang="en-US" sz="2800" b="1" i="1" dirty="0" smtClean="0"/>
              <a:t>/√[</a:t>
            </a:r>
            <a:r>
              <a:rPr lang="en-US" sz="2800" b="1" i="1" dirty="0" err="1" smtClean="0"/>
              <a:t>r</a:t>
            </a:r>
            <a:r>
              <a:rPr lang="en-US" sz="2800" b="1" i="1" baseline="-25000" dirty="0" err="1" smtClean="0"/>
              <a:t>NN’</a:t>
            </a:r>
            <a:r>
              <a:rPr lang="en-US" sz="2800" b="1" i="1" dirty="0" err="1" smtClean="0"/>
              <a:t>r</a:t>
            </a:r>
            <a:r>
              <a:rPr lang="en-US" sz="2800" b="1" i="1" baseline="-25000" dirty="0" err="1" smtClean="0"/>
              <a:t>RR</a:t>
            </a:r>
            <a:r>
              <a:rPr lang="en-US" sz="2800" b="1" i="1" baseline="-25000" dirty="0" smtClean="0"/>
              <a:t>’</a:t>
            </a:r>
            <a:r>
              <a:rPr lang="en-US" sz="2800" b="1" i="1" dirty="0" smtClean="0"/>
              <a:t>]</a:t>
            </a:r>
            <a:r>
              <a:rPr lang="en-US" sz="2800" i="1" dirty="0" smtClean="0"/>
              <a:t>, </a:t>
            </a:r>
            <a:r>
              <a:rPr lang="en-US" sz="2800" dirty="0" smtClean="0"/>
              <a:t>which can be estimated.</a:t>
            </a:r>
          </a:p>
          <a:p>
            <a:r>
              <a:rPr lang="en-US" sz="2800" b="1" dirty="0" smtClean="0"/>
              <a:t>Ex</a:t>
            </a:r>
            <a:r>
              <a:rPr lang="en-US" sz="2800" dirty="0" smtClean="0"/>
              <a:t>: </a:t>
            </a:r>
            <a:r>
              <a:rPr lang="en-US" sz="2800" b="1" dirty="0" smtClean="0"/>
              <a:t>Category 1:</a:t>
            </a:r>
            <a:r>
              <a:rPr lang="en-US" sz="2800" dirty="0" smtClean="0"/>
              <a:t> </a:t>
            </a:r>
            <a:r>
              <a:rPr lang="en-US" sz="2800" i="1" dirty="0" err="1"/>
              <a:t>r</a:t>
            </a:r>
            <a:r>
              <a:rPr lang="en-US" sz="2800" i="1" baseline="-25000" dirty="0" err="1"/>
              <a:t>NN</a:t>
            </a:r>
            <a:r>
              <a:rPr lang="en-US" sz="2800" i="1" baseline="-25000" dirty="0"/>
              <a:t>’</a:t>
            </a:r>
            <a:r>
              <a:rPr lang="en-US" sz="2800" dirty="0"/>
              <a:t> = .62, </a:t>
            </a:r>
            <a:r>
              <a:rPr lang="en-US" sz="2800" i="1" dirty="0" err="1"/>
              <a:t>r</a:t>
            </a:r>
            <a:r>
              <a:rPr lang="en-US" sz="2800" i="1" baseline="-25000" dirty="0" err="1"/>
              <a:t>RR</a:t>
            </a:r>
            <a:r>
              <a:rPr lang="en-US" sz="2800" i="1" baseline="-25000" dirty="0"/>
              <a:t>’</a:t>
            </a:r>
            <a:r>
              <a:rPr lang="en-US" sz="2800" dirty="0"/>
              <a:t> = .51, </a:t>
            </a:r>
            <a:r>
              <a:rPr lang="en-US" sz="2800" dirty="0" smtClean="0"/>
              <a:t>and </a:t>
            </a:r>
            <a:r>
              <a:rPr lang="en-US" sz="2800" i="1" dirty="0" err="1" smtClean="0"/>
              <a:t>r</a:t>
            </a:r>
            <a:r>
              <a:rPr lang="en-US" sz="2800" i="1" baseline="-25000" dirty="0" err="1" smtClean="0"/>
              <a:t>NR</a:t>
            </a:r>
            <a:r>
              <a:rPr lang="en-US" sz="2800" dirty="0" smtClean="0"/>
              <a:t> </a:t>
            </a:r>
            <a:r>
              <a:rPr lang="en-US" sz="2800" dirty="0"/>
              <a:t>= .36.  </a:t>
            </a:r>
            <a:r>
              <a:rPr lang="en-US" sz="2800" dirty="0" smtClean="0"/>
              <a:t> </a:t>
            </a:r>
            <a:r>
              <a:rPr lang="en-US" sz="2800" b="1" dirty="0"/>
              <a:t>Category </a:t>
            </a:r>
            <a:r>
              <a:rPr lang="en-US" sz="2800" b="1" dirty="0" smtClean="0"/>
              <a:t>2</a:t>
            </a:r>
            <a:r>
              <a:rPr lang="en-US" sz="2800" dirty="0"/>
              <a:t>:</a:t>
            </a:r>
            <a:r>
              <a:rPr lang="en-US" sz="2800" dirty="0" smtClean="0"/>
              <a:t> </a:t>
            </a:r>
            <a:r>
              <a:rPr lang="en-US" sz="2800" i="1" dirty="0" err="1"/>
              <a:t>r</a:t>
            </a:r>
            <a:r>
              <a:rPr lang="en-US" sz="2800" i="1" baseline="-25000" dirty="0" err="1"/>
              <a:t>NN</a:t>
            </a:r>
            <a:r>
              <a:rPr lang="en-US" sz="2800" i="1" baseline="-25000" dirty="0"/>
              <a:t>’</a:t>
            </a:r>
            <a:r>
              <a:rPr lang="en-US" sz="2800" dirty="0"/>
              <a:t> = .12, </a:t>
            </a:r>
            <a:r>
              <a:rPr lang="en-US" sz="2800" i="1" dirty="0" err="1"/>
              <a:t>r</a:t>
            </a:r>
            <a:r>
              <a:rPr lang="en-US" sz="2800" i="1" baseline="-25000" dirty="0" err="1"/>
              <a:t>RR</a:t>
            </a:r>
            <a:r>
              <a:rPr lang="en-US" sz="2800" i="1" baseline="-25000" dirty="0"/>
              <a:t>’</a:t>
            </a:r>
            <a:r>
              <a:rPr lang="en-US" sz="2800" dirty="0"/>
              <a:t> = .11, </a:t>
            </a:r>
            <a:r>
              <a:rPr lang="en-US" sz="2800" dirty="0" smtClean="0"/>
              <a:t>and </a:t>
            </a:r>
            <a:r>
              <a:rPr lang="en-US" sz="2800" i="1" dirty="0" err="1" smtClean="0"/>
              <a:t>r</a:t>
            </a:r>
            <a:r>
              <a:rPr lang="en-US" sz="2800" i="1" baseline="-25000" dirty="0" err="1" smtClean="0"/>
              <a:t>NR</a:t>
            </a:r>
            <a:r>
              <a:rPr lang="en-US" sz="2800" dirty="0" smtClean="0"/>
              <a:t> </a:t>
            </a:r>
            <a:r>
              <a:rPr lang="en-US" sz="2800" dirty="0"/>
              <a:t>= .07. </a:t>
            </a:r>
          </a:p>
        </p:txBody>
      </p:sp>
    </p:spTree>
    <p:extLst>
      <p:ext uri="{BB962C8B-B14F-4D97-AF65-F5344CB8AC3E}">
        <p14:creationId xmlns:p14="http://schemas.microsoft.com/office/powerpoint/2010/main" val="1071483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Screen Shot 2015-04-08 at 10.45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075" y="1398201"/>
            <a:ext cx="6711573" cy="430240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175074" y="260267"/>
            <a:ext cx="65534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Ex. </a:t>
            </a:r>
            <a:r>
              <a:rPr lang="en-US" sz="2800" b="1" dirty="0"/>
              <a:t>Correlations between Categories 1 &amp; 2</a:t>
            </a:r>
            <a:r>
              <a:rPr lang="en-US" sz="2800" dirty="0"/>
              <a:t>: </a:t>
            </a:r>
            <a:endParaRPr lang="en-US" sz="2800" dirty="0" smtClean="0"/>
          </a:p>
          <a:p>
            <a:r>
              <a:rPr lang="en-US" sz="2800" dirty="0" smtClean="0"/>
              <a:t>  </a:t>
            </a:r>
            <a:r>
              <a:rPr lang="en-US" sz="2800" dirty="0" err="1" smtClean="0"/>
              <a:t>corr</a:t>
            </a:r>
            <a:r>
              <a:rPr lang="en-US" sz="2800" dirty="0"/>
              <a:t>(</a:t>
            </a:r>
            <a:r>
              <a:rPr lang="en-US" sz="2800" i="1" dirty="0"/>
              <a:t>N1, N2</a:t>
            </a:r>
            <a:r>
              <a:rPr lang="en-US" sz="2800" dirty="0"/>
              <a:t>) = .25, and </a:t>
            </a:r>
            <a:r>
              <a:rPr lang="en-US" sz="2800" dirty="0" err="1"/>
              <a:t>corr</a:t>
            </a:r>
            <a:r>
              <a:rPr lang="en-US" sz="2800" dirty="0"/>
              <a:t>(</a:t>
            </a:r>
            <a:r>
              <a:rPr lang="en-US" sz="2800" i="1" dirty="0"/>
              <a:t>R1, R2</a:t>
            </a:r>
            <a:r>
              <a:rPr lang="en-US" sz="2800" dirty="0"/>
              <a:t>) = .085.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51397" y="5738746"/>
            <a:ext cx="64496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Corr</a:t>
            </a:r>
            <a:r>
              <a:rPr lang="en-US" sz="2800" dirty="0" smtClean="0"/>
              <a:t>(</a:t>
            </a:r>
            <a:r>
              <a:rPr lang="en-US" sz="2800" i="1" dirty="0" smtClean="0"/>
              <a:t>N1, N2</a:t>
            </a:r>
            <a:r>
              <a:rPr lang="en-US" sz="2800" dirty="0" smtClean="0"/>
              <a:t>) = </a:t>
            </a:r>
            <a:r>
              <a:rPr lang="en-US" sz="2800" i="1" dirty="0"/>
              <a:t>a</a:t>
            </a:r>
            <a:r>
              <a:rPr lang="en-US" sz="2800" i="1" baseline="-25000" dirty="0"/>
              <a:t>1</a:t>
            </a:r>
            <a:r>
              <a:rPr lang="en-US" sz="2800" i="1" dirty="0" smtClean="0"/>
              <a:t>*β*a</a:t>
            </a:r>
            <a:r>
              <a:rPr lang="en-US" sz="2800" i="1" baseline="-25000" dirty="0" smtClean="0"/>
              <a:t>2</a:t>
            </a:r>
            <a:r>
              <a:rPr lang="en-US" sz="2800" i="1" dirty="0" smtClean="0"/>
              <a:t>; </a:t>
            </a:r>
            <a:r>
              <a:rPr lang="en-US" sz="2800" i="1" dirty="0" err="1" smtClean="0"/>
              <a:t>corr</a:t>
            </a:r>
            <a:r>
              <a:rPr lang="en-US" sz="2800" i="1" dirty="0" smtClean="0"/>
              <a:t>(R1, R2) = …</a:t>
            </a:r>
          </a:p>
          <a:p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244226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7" name="Group 3762"/>
          <p:cNvGrpSpPr>
            <a:grpSpLocks noChangeAspect="1"/>
          </p:cNvGrpSpPr>
          <p:nvPr/>
        </p:nvGrpSpPr>
        <p:grpSpPr bwMode="auto">
          <a:xfrm>
            <a:off x="4612218" y="3429001"/>
            <a:ext cx="1585383" cy="136922"/>
            <a:chOff x="3489066" y="4572000"/>
            <a:chExt cx="1099068" cy="168911"/>
          </a:xfrm>
        </p:grpSpPr>
        <p:pic>
          <p:nvPicPr>
            <p:cNvPr id="26271" name="Picture 452" descr="Untitled-611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21"/>
            <a:stretch>
              <a:fillRect/>
            </a:stretch>
          </p:blipFill>
          <p:spPr bwMode="auto">
            <a:xfrm>
              <a:off x="4233494" y="4572000"/>
              <a:ext cx="168534" cy="168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272" name="Picture 453" descr="flower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9066" y="4572000"/>
              <a:ext cx="168534" cy="168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273" name="Picture 454" descr="Nissan-Interstar-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7387" y="4572000"/>
              <a:ext cx="168534" cy="168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274" name="Picture 455" descr="h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5173" y="4572000"/>
              <a:ext cx="168534" cy="168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275" name="Picture 456" descr="sql155038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400" b="2879"/>
            <a:stretch>
              <a:fillRect/>
            </a:stretch>
          </p:blipFill>
          <p:spPr bwMode="auto">
            <a:xfrm>
              <a:off x="3861280" y="4572000"/>
              <a:ext cx="168534" cy="168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276" name="Picture 535" descr="child1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4572000"/>
              <a:ext cx="168534" cy="168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458" name="Picture 452" descr="Untitled-61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1"/>
          <a:stretch>
            <a:fillRect/>
          </a:stretch>
        </p:blipFill>
        <p:spPr bwMode="auto">
          <a:xfrm>
            <a:off x="2540001" y="3429001"/>
            <a:ext cx="243417" cy="13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453" descr="flower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467" y="3429001"/>
            <a:ext cx="243417" cy="13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54" descr="Nissan-Interstar-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351" y="3429001"/>
            <a:ext cx="243416" cy="13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455" descr="h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84" y="3429001"/>
            <a:ext cx="243416" cy="13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456" descr="sql155038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00" b="2879"/>
          <a:stretch>
            <a:fillRect/>
          </a:stretch>
        </p:blipFill>
        <p:spPr bwMode="auto">
          <a:xfrm>
            <a:off x="2036234" y="3429001"/>
            <a:ext cx="243417" cy="13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535" descr="child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117" y="3429001"/>
            <a:ext cx="243416" cy="13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Picture 452" descr="Untitled-61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1"/>
          <a:stretch>
            <a:fillRect/>
          </a:stretch>
        </p:blipFill>
        <p:spPr bwMode="auto">
          <a:xfrm>
            <a:off x="2540001" y="4686301"/>
            <a:ext cx="243417" cy="13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5" name="Picture 454" descr="Nissan-Interstar-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351" y="4686301"/>
            <a:ext cx="243416" cy="13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6" name="Picture 455" descr="h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84" y="4686301"/>
            <a:ext cx="243416" cy="13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7" name="Picture 535" descr="child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117" y="4686301"/>
            <a:ext cx="243416" cy="13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8" name="Picture 452" descr="Untitled-61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1"/>
          <a:stretch>
            <a:fillRect/>
          </a:stretch>
        </p:blipFill>
        <p:spPr bwMode="auto">
          <a:xfrm>
            <a:off x="5638801" y="4686301"/>
            <a:ext cx="243417" cy="13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535" descr="child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01" y="4686301"/>
            <a:ext cx="243417" cy="13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0" name="Line 7"/>
          <p:cNvSpPr>
            <a:spLocks noChangeShapeType="1"/>
          </p:cNvSpPr>
          <p:nvPr/>
        </p:nvSpPr>
        <p:spPr bwMode="auto">
          <a:xfrm>
            <a:off x="1176867" y="3407569"/>
            <a:ext cx="1646767" cy="238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1" name="Line 8"/>
          <p:cNvSpPr>
            <a:spLocks noChangeShapeType="1"/>
          </p:cNvSpPr>
          <p:nvPr/>
        </p:nvSpPr>
        <p:spPr bwMode="auto">
          <a:xfrm flipV="1">
            <a:off x="1176868" y="2641997"/>
            <a:ext cx="4233" cy="76557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2" name="Line 9"/>
          <p:cNvSpPr>
            <a:spLocks noChangeShapeType="1"/>
          </p:cNvSpPr>
          <p:nvPr/>
        </p:nvSpPr>
        <p:spPr bwMode="auto">
          <a:xfrm flipV="1">
            <a:off x="1176868" y="3395663"/>
            <a:ext cx="4233" cy="1190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3" name="Line 10"/>
          <p:cNvSpPr>
            <a:spLocks noChangeShapeType="1"/>
          </p:cNvSpPr>
          <p:nvPr/>
        </p:nvSpPr>
        <p:spPr bwMode="auto">
          <a:xfrm flipV="1">
            <a:off x="1397000" y="3395663"/>
            <a:ext cx="2117" cy="1190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4" name="Line 12"/>
          <p:cNvSpPr>
            <a:spLocks noChangeShapeType="1"/>
          </p:cNvSpPr>
          <p:nvPr/>
        </p:nvSpPr>
        <p:spPr bwMode="auto">
          <a:xfrm flipV="1">
            <a:off x="1638301" y="3395663"/>
            <a:ext cx="4233" cy="1190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5" name="Line 14"/>
          <p:cNvSpPr>
            <a:spLocks noChangeShapeType="1"/>
          </p:cNvSpPr>
          <p:nvPr/>
        </p:nvSpPr>
        <p:spPr bwMode="auto">
          <a:xfrm flipV="1">
            <a:off x="1879601" y="3395663"/>
            <a:ext cx="4233" cy="1190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6" name="Line 16"/>
          <p:cNvSpPr>
            <a:spLocks noChangeShapeType="1"/>
          </p:cNvSpPr>
          <p:nvPr/>
        </p:nvSpPr>
        <p:spPr bwMode="auto">
          <a:xfrm flipV="1">
            <a:off x="2120901" y="3395663"/>
            <a:ext cx="4233" cy="1190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7" name="Line 18"/>
          <p:cNvSpPr>
            <a:spLocks noChangeShapeType="1"/>
          </p:cNvSpPr>
          <p:nvPr/>
        </p:nvSpPr>
        <p:spPr bwMode="auto">
          <a:xfrm flipV="1">
            <a:off x="2362201" y="3395663"/>
            <a:ext cx="4233" cy="1190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8" name="Line 20"/>
          <p:cNvSpPr>
            <a:spLocks noChangeShapeType="1"/>
          </p:cNvSpPr>
          <p:nvPr/>
        </p:nvSpPr>
        <p:spPr bwMode="auto">
          <a:xfrm flipV="1">
            <a:off x="2603501" y="3395663"/>
            <a:ext cx="4233" cy="1190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9" name="Line 23"/>
          <p:cNvSpPr>
            <a:spLocks noChangeShapeType="1"/>
          </p:cNvSpPr>
          <p:nvPr/>
        </p:nvSpPr>
        <p:spPr bwMode="auto">
          <a:xfrm>
            <a:off x="1176868" y="3407569"/>
            <a:ext cx="4233" cy="238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0" name="Line 25"/>
          <p:cNvSpPr>
            <a:spLocks noChangeShapeType="1"/>
          </p:cNvSpPr>
          <p:nvPr/>
        </p:nvSpPr>
        <p:spPr bwMode="auto">
          <a:xfrm>
            <a:off x="1176868" y="3025379"/>
            <a:ext cx="4233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1" name="Line 27"/>
          <p:cNvSpPr>
            <a:spLocks noChangeShapeType="1"/>
          </p:cNvSpPr>
          <p:nvPr/>
        </p:nvSpPr>
        <p:spPr bwMode="auto">
          <a:xfrm>
            <a:off x="1176868" y="2641998"/>
            <a:ext cx="4233" cy="238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2" name="Line 29"/>
          <p:cNvSpPr>
            <a:spLocks noChangeShapeType="1"/>
          </p:cNvSpPr>
          <p:nvPr/>
        </p:nvSpPr>
        <p:spPr bwMode="auto">
          <a:xfrm>
            <a:off x="1397000" y="3074194"/>
            <a:ext cx="2117" cy="9882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3" name="Line 30"/>
          <p:cNvSpPr>
            <a:spLocks noChangeShapeType="1"/>
          </p:cNvSpPr>
          <p:nvPr/>
        </p:nvSpPr>
        <p:spPr bwMode="auto">
          <a:xfrm>
            <a:off x="1397001" y="3074194"/>
            <a:ext cx="21167" cy="238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4" name="Line 31"/>
          <p:cNvSpPr>
            <a:spLocks noChangeShapeType="1"/>
          </p:cNvSpPr>
          <p:nvPr/>
        </p:nvSpPr>
        <p:spPr bwMode="auto">
          <a:xfrm>
            <a:off x="1397001" y="3173017"/>
            <a:ext cx="21167" cy="238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5" name="Line 32"/>
          <p:cNvSpPr>
            <a:spLocks noChangeShapeType="1"/>
          </p:cNvSpPr>
          <p:nvPr/>
        </p:nvSpPr>
        <p:spPr bwMode="auto">
          <a:xfrm>
            <a:off x="1638301" y="2963466"/>
            <a:ext cx="4233" cy="1238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6" name="Line 33"/>
          <p:cNvSpPr>
            <a:spLocks noChangeShapeType="1"/>
          </p:cNvSpPr>
          <p:nvPr/>
        </p:nvSpPr>
        <p:spPr bwMode="auto">
          <a:xfrm>
            <a:off x="1638301" y="2963467"/>
            <a:ext cx="21167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7" name="Line 34"/>
          <p:cNvSpPr>
            <a:spLocks noChangeShapeType="1"/>
          </p:cNvSpPr>
          <p:nvPr/>
        </p:nvSpPr>
        <p:spPr bwMode="auto">
          <a:xfrm>
            <a:off x="1638301" y="3087292"/>
            <a:ext cx="21167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8" name="Line 35"/>
          <p:cNvSpPr>
            <a:spLocks noChangeShapeType="1"/>
          </p:cNvSpPr>
          <p:nvPr/>
        </p:nvSpPr>
        <p:spPr bwMode="auto">
          <a:xfrm>
            <a:off x="1879601" y="2975372"/>
            <a:ext cx="4233" cy="1238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9" name="Line 36"/>
          <p:cNvSpPr>
            <a:spLocks noChangeShapeType="1"/>
          </p:cNvSpPr>
          <p:nvPr/>
        </p:nvSpPr>
        <p:spPr bwMode="auto">
          <a:xfrm>
            <a:off x="1879601" y="2975373"/>
            <a:ext cx="21167" cy="238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0" name="Line 37"/>
          <p:cNvSpPr>
            <a:spLocks noChangeShapeType="1"/>
          </p:cNvSpPr>
          <p:nvPr/>
        </p:nvSpPr>
        <p:spPr bwMode="auto">
          <a:xfrm>
            <a:off x="1879601" y="3099198"/>
            <a:ext cx="21167" cy="238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1" name="Line 38"/>
          <p:cNvSpPr>
            <a:spLocks noChangeShapeType="1"/>
          </p:cNvSpPr>
          <p:nvPr/>
        </p:nvSpPr>
        <p:spPr bwMode="auto">
          <a:xfrm>
            <a:off x="2120901" y="2988469"/>
            <a:ext cx="4233" cy="147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2" name="Line 39"/>
          <p:cNvSpPr>
            <a:spLocks noChangeShapeType="1"/>
          </p:cNvSpPr>
          <p:nvPr/>
        </p:nvSpPr>
        <p:spPr bwMode="auto">
          <a:xfrm>
            <a:off x="2099734" y="2988469"/>
            <a:ext cx="21167" cy="119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3" name="Line 40"/>
          <p:cNvSpPr>
            <a:spLocks noChangeShapeType="1"/>
          </p:cNvSpPr>
          <p:nvPr/>
        </p:nvSpPr>
        <p:spPr bwMode="auto">
          <a:xfrm>
            <a:off x="2099734" y="3136107"/>
            <a:ext cx="21167" cy="238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4" name="Line 41"/>
          <p:cNvSpPr>
            <a:spLocks noChangeShapeType="1"/>
          </p:cNvSpPr>
          <p:nvPr/>
        </p:nvSpPr>
        <p:spPr bwMode="auto">
          <a:xfrm>
            <a:off x="2362201" y="2938462"/>
            <a:ext cx="4233" cy="110729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5" name="Line 42"/>
          <p:cNvSpPr>
            <a:spLocks noChangeShapeType="1"/>
          </p:cNvSpPr>
          <p:nvPr/>
        </p:nvSpPr>
        <p:spPr bwMode="auto">
          <a:xfrm>
            <a:off x="2341034" y="2938463"/>
            <a:ext cx="21167" cy="238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6" name="Line 43"/>
          <p:cNvSpPr>
            <a:spLocks noChangeShapeType="1"/>
          </p:cNvSpPr>
          <p:nvPr/>
        </p:nvSpPr>
        <p:spPr bwMode="auto">
          <a:xfrm>
            <a:off x="2341034" y="3049192"/>
            <a:ext cx="21167" cy="238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7" name="Line 44"/>
          <p:cNvSpPr>
            <a:spLocks noChangeShapeType="1"/>
          </p:cNvSpPr>
          <p:nvPr/>
        </p:nvSpPr>
        <p:spPr bwMode="auto">
          <a:xfrm>
            <a:off x="2603501" y="3012281"/>
            <a:ext cx="4233" cy="8691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8" name="Line 45"/>
          <p:cNvSpPr>
            <a:spLocks noChangeShapeType="1"/>
          </p:cNvSpPr>
          <p:nvPr/>
        </p:nvSpPr>
        <p:spPr bwMode="auto">
          <a:xfrm>
            <a:off x="2582334" y="3012282"/>
            <a:ext cx="21167" cy="238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9" name="Line 46"/>
          <p:cNvSpPr>
            <a:spLocks noChangeShapeType="1"/>
          </p:cNvSpPr>
          <p:nvPr/>
        </p:nvSpPr>
        <p:spPr bwMode="auto">
          <a:xfrm>
            <a:off x="2582334" y="3099198"/>
            <a:ext cx="21167" cy="238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0" name="Oval 48"/>
          <p:cNvSpPr>
            <a:spLocks noChangeArrowheads="1"/>
          </p:cNvSpPr>
          <p:nvPr/>
        </p:nvSpPr>
        <p:spPr bwMode="auto">
          <a:xfrm>
            <a:off x="1352551" y="3099197"/>
            <a:ext cx="110067" cy="61913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19501" name="Oval 49"/>
          <p:cNvSpPr>
            <a:spLocks noChangeArrowheads="1"/>
          </p:cNvSpPr>
          <p:nvPr/>
        </p:nvSpPr>
        <p:spPr bwMode="auto">
          <a:xfrm>
            <a:off x="1593851" y="3000375"/>
            <a:ext cx="110067" cy="61913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19502" name="Oval 50"/>
          <p:cNvSpPr>
            <a:spLocks noChangeArrowheads="1"/>
          </p:cNvSpPr>
          <p:nvPr/>
        </p:nvSpPr>
        <p:spPr bwMode="auto">
          <a:xfrm>
            <a:off x="1835151" y="3012281"/>
            <a:ext cx="110067" cy="61913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19503" name="Oval 51"/>
          <p:cNvSpPr>
            <a:spLocks noChangeArrowheads="1"/>
          </p:cNvSpPr>
          <p:nvPr/>
        </p:nvSpPr>
        <p:spPr bwMode="auto">
          <a:xfrm>
            <a:off x="2076451" y="3037285"/>
            <a:ext cx="110067" cy="61913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19504" name="Oval 52"/>
          <p:cNvSpPr>
            <a:spLocks noChangeArrowheads="1"/>
          </p:cNvSpPr>
          <p:nvPr/>
        </p:nvSpPr>
        <p:spPr bwMode="auto">
          <a:xfrm>
            <a:off x="2317751" y="2975372"/>
            <a:ext cx="110067" cy="61913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19505" name="Oval 53"/>
          <p:cNvSpPr>
            <a:spLocks noChangeArrowheads="1"/>
          </p:cNvSpPr>
          <p:nvPr/>
        </p:nvSpPr>
        <p:spPr bwMode="auto">
          <a:xfrm>
            <a:off x="2561167" y="3037285"/>
            <a:ext cx="107951" cy="61913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19506" name="Line 54"/>
          <p:cNvSpPr>
            <a:spLocks noChangeShapeType="1"/>
          </p:cNvSpPr>
          <p:nvPr/>
        </p:nvSpPr>
        <p:spPr bwMode="auto">
          <a:xfrm>
            <a:off x="1397000" y="2876550"/>
            <a:ext cx="2117" cy="148829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7" name="Line 55"/>
          <p:cNvSpPr>
            <a:spLocks noChangeShapeType="1"/>
          </p:cNvSpPr>
          <p:nvPr/>
        </p:nvSpPr>
        <p:spPr bwMode="auto">
          <a:xfrm>
            <a:off x="1397001" y="2876551"/>
            <a:ext cx="21167" cy="2381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8" name="Line 56"/>
          <p:cNvSpPr>
            <a:spLocks noChangeShapeType="1"/>
          </p:cNvSpPr>
          <p:nvPr/>
        </p:nvSpPr>
        <p:spPr bwMode="auto">
          <a:xfrm>
            <a:off x="1397001" y="3025379"/>
            <a:ext cx="21167" cy="119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9" name="Line 57"/>
          <p:cNvSpPr>
            <a:spLocks noChangeShapeType="1"/>
          </p:cNvSpPr>
          <p:nvPr/>
        </p:nvSpPr>
        <p:spPr bwMode="auto">
          <a:xfrm>
            <a:off x="1638301" y="3000376"/>
            <a:ext cx="4233" cy="9882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0" name="Line 58"/>
          <p:cNvSpPr>
            <a:spLocks noChangeShapeType="1"/>
          </p:cNvSpPr>
          <p:nvPr/>
        </p:nvSpPr>
        <p:spPr bwMode="auto">
          <a:xfrm>
            <a:off x="1638301" y="3000376"/>
            <a:ext cx="21167" cy="2381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1" name="Line 59"/>
          <p:cNvSpPr>
            <a:spLocks noChangeShapeType="1"/>
          </p:cNvSpPr>
          <p:nvPr/>
        </p:nvSpPr>
        <p:spPr bwMode="auto">
          <a:xfrm>
            <a:off x="1638301" y="3099198"/>
            <a:ext cx="21167" cy="2381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2" name="Line 60"/>
          <p:cNvSpPr>
            <a:spLocks noChangeShapeType="1"/>
          </p:cNvSpPr>
          <p:nvPr/>
        </p:nvSpPr>
        <p:spPr bwMode="auto">
          <a:xfrm>
            <a:off x="1879601" y="2988469"/>
            <a:ext cx="4233" cy="857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3" name="Line 61"/>
          <p:cNvSpPr>
            <a:spLocks noChangeShapeType="1"/>
          </p:cNvSpPr>
          <p:nvPr/>
        </p:nvSpPr>
        <p:spPr bwMode="auto">
          <a:xfrm>
            <a:off x="1879601" y="2988469"/>
            <a:ext cx="21167" cy="1191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4" name="Line 62"/>
          <p:cNvSpPr>
            <a:spLocks noChangeShapeType="1"/>
          </p:cNvSpPr>
          <p:nvPr/>
        </p:nvSpPr>
        <p:spPr bwMode="auto">
          <a:xfrm>
            <a:off x="1879601" y="3074194"/>
            <a:ext cx="21167" cy="2381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5" name="Line 63"/>
          <p:cNvSpPr>
            <a:spLocks noChangeShapeType="1"/>
          </p:cNvSpPr>
          <p:nvPr/>
        </p:nvSpPr>
        <p:spPr bwMode="auto">
          <a:xfrm>
            <a:off x="2120901" y="2938463"/>
            <a:ext cx="4233" cy="1238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6" name="Line 64"/>
          <p:cNvSpPr>
            <a:spLocks noChangeShapeType="1"/>
          </p:cNvSpPr>
          <p:nvPr/>
        </p:nvSpPr>
        <p:spPr bwMode="auto">
          <a:xfrm>
            <a:off x="2099734" y="2938463"/>
            <a:ext cx="21167" cy="2381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7" name="Line 65"/>
          <p:cNvSpPr>
            <a:spLocks noChangeShapeType="1"/>
          </p:cNvSpPr>
          <p:nvPr/>
        </p:nvSpPr>
        <p:spPr bwMode="auto">
          <a:xfrm>
            <a:off x="2099734" y="3062288"/>
            <a:ext cx="21167" cy="1191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8" name="Line 66"/>
          <p:cNvSpPr>
            <a:spLocks noChangeShapeType="1"/>
          </p:cNvSpPr>
          <p:nvPr/>
        </p:nvSpPr>
        <p:spPr bwMode="auto">
          <a:xfrm>
            <a:off x="2362201" y="2988469"/>
            <a:ext cx="4233" cy="73819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9" name="Line 67"/>
          <p:cNvSpPr>
            <a:spLocks noChangeShapeType="1"/>
          </p:cNvSpPr>
          <p:nvPr/>
        </p:nvSpPr>
        <p:spPr bwMode="auto">
          <a:xfrm>
            <a:off x="2341034" y="2988469"/>
            <a:ext cx="21167" cy="1191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20" name="Line 68"/>
          <p:cNvSpPr>
            <a:spLocks noChangeShapeType="1"/>
          </p:cNvSpPr>
          <p:nvPr/>
        </p:nvSpPr>
        <p:spPr bwMode="auto">
          <a:xfrm>
            <a:off x="2341034" y="3062288"/>
            <a:ext cx="21167" cy="1191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21" name="Line 69"/>
          <p:cNvSpPr>
            <a:spLocks noChangeShapeType="1"/>
          </p:cNvSpPr>
          <p:nvPr/>
        </p:nvSpPr>
        <p:spPr bwMode="auto">
          <a:xfrm>
            <a:off x="2603501" y="2876550"/>
            <a:ext cx="4233" cy="6191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22" name="Line 70"/>
          <p:cNvSpPr>
            <a:spLocks noChangeShapeType="1"/>
          </p:cNvSpPr>
          <p:nvPr/>
        </p:nvSpPr>
        <p:spPr bwMode="auto">
          <a:xfrm>
            <a:off x="2582334" y="2876551"/>
            <a:ext cx="21167" cy="2381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23" name="Line 71"/>
          <p:cNvSpPr>
            <a:spLocks noChangeShapeType="1"/>
          </p:cNvSpPr>
          <p:nvPr/>
        </p:nvSpPr>
        <p:spPr bwMode="auto">
          <a:xfrm>
            <a:off x="2582334" y="2938463"/>
            <a:ext cx="21167" cy="2381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24" name="Oval 73"/>
          <p:cNvSpPr>
            <a:spLocks noChangeArrowheads="1"/>
          </p:cNvSpPr>
          <p:nvPr/>
        </p:nvSpPr>
        <p:spPr bwMode="auto">
          <a:xfrm>
            <a:off x="1352551" y="2926556"/>
            <a:ext cx="110067" cy="61913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19525" name="Oval 74"/>
          <p:cNvSpPr>
            <a:spLocks noChangeArrowheads="1"/>
          </p:cNvSpPr>
          <p:nvPr/>
        </p:nvSpPr>
        <p:spPr bwMode="auto">
          <a:xfrm>
            <a:off x="1593851" y="3025378"/>
            <a:ext cx="110067" cy="61913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19526" name="Oval 75"/>
          <p:cNvSpPr>
            <a:spLocks noChangeArrowheads="1"/>
          </p:cNvSpPr>
          <p:nvPr/>
        </p:nvSpPr>
        <p:spPr bwMode="auto">
          <a:xfrm>
            <a:off x="1835151" y="3000375"/>
            <a:ext cx="110067" cy="61913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19527" name="Oval 76"/>
          <p:cNvSpPr>
            <a:spLocks noChangeArrowheads="1"/>
          </p:cNvSpPr>
          <p:nvPr/>
        </p:nvSpPr>
        <p:spPr bwMode="auto">
          <a:xfrm>
            <a:off x="2076451" y="2975372"/>
            <a:ext cx="110067" cy="61913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19528" name="Oval 77"/>
          <p:cNvSpPr>
            <a:spLocks noChangeArrowheads="1"/>
          </p:cNvSpPr>
          <p:nvPr/>
        </p:nvSpPr>
        <p:spPr bwMode="auto">
          <a:xfrm>
            <a:off x="2317751" y="3000375"/>
            <a:ext cx="110067" cy="61913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19529" name="Oval 78"/>
          <p:cNvSpPr>
            <a:spLocks noChangeArrowheads="1"/>
          </p:cNvSpPr>
          <p:nvPr/>
        </p:nvSpPr>
        <p:spPr bwMode="auto">
          <a:xfrm>
            <a:off x="2561167" y="2876550"/>
            <a:ext cx="107951" cy="61913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19530" name="Line 81"/>
          <p:cNvSpPr>
            <a:spLocks noChangeShapeType="1"/>
          </p:cNvSpPr>
          <p:nvPr/>
        </p:nvSpPr>
        <p:spPr bwMode="auto">
          <a:xfrm>
            <a:off x="1176867" y="4673204"/>
            <a:ext cx="1646767" cy="238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31" name="Line 82"/>
          <p:cNvSpPr>
            <a:spLocks noChangeShapeType="1"/>
          </p:cNvSpPr>
          <p:nvPr/>
        </p:nvSpPr>
        <p:spPr bwMode="auto">
          <a:xfrm flipV="1">
            <a:off x="1176868" y="3907632"/>
            <a:ext cx="4233" cy="76557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32" name="Line 83"/>
          <p:cNvSpPr>
            <a:spLocks noChangeShapeType="1"/>
          </p:cNvSpPr>
          <p:nvPr/>
        </p:nvSpPr>
        <p:spPr bwMode="auto">
          <a:xfrm flipV="1">
            <a:off x="1176868" y="4661298"/>
            <a:ext cx="4233" cy="1190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33" name="Line 84"/>
          <p:cNvSpPr>
            <a:spLocks noChangeShapeType="1"/>
          </p:cNvSpPr>
          <p:nvPr/>
        </p:nvSpPr>
        <p:spPr bwMode="auto">
          <a:xfrm flipV="1">
            <a:off x="1397001" y="4661298"/>
            <a:ext cx="4233" cy="1190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34" name="Line 86"/>
          <p:cNvSpPr>
            <a:spLocks noChangeShapeType="1"/>
          </p:cNvSpPr>
          <p:nvPr/>
        </p:nvSpPr>
        <p:spPr bwMode="auto">
          <a:xfrm flipV="1">
            <a:off x="1638301" y="4661298"/>
            <a:ext cx="4233" cy="1190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35" name="Line 88"/>
          <p:cNvSpPr>
            <a:spLocks noChangeShapeType="1"/>
          </p:cNvSpPr>
          <p:nvPr/>
        </p:nvSpPr>
        <p:spPr bwMode="auto">
          <a:xfrm flipV="1">
            <a:off x="1879601" y="4661298"/>
            <a:ext cx="4233" cy="1190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36" name="Line 90"/>
          <p:cNvSpPr>
            <a:spLocks noChangeShapeType="1"/>
          </p:cNvSpPr>
          <p:nvPr/>
        </p:nvSpPr>
        <p:spPr bwMode="auto">
          <a:xfrm flipV="1">
            <a:off x="2120901" y="4661298"/>
            <a:ext cx="4233" cy="1190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37" name="Line 92"/>
          <p:cNvSpPr>
            <a:spLocks noChangeShapeType="1"/>
          </p:cNvSpPr>
          <p:nvPr/>
        </p:nvSpPr>
        <p:spPr bwMode="auto">
          <a:xfrm flipV="1">
            <a:off x="2362201" y="4661298"/>
            <a:ext cx="4233" cy="1190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38" name="Line 94"/>
          <p:cNvSpPr>
            <a:spLocks noChangeShapeType="1"/>
          </p:cNvSpPr>
          <p:nvPr/>
        </p:nvSpPr>
        <p:spPr bwMode="auto">
          <a:xfrm flipV="1">
            <a:off x="2605618" y="4661298"/>
            <a:ext cx="2116" cy="1190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39" name="Line 97"/>
          <p:cNvSpPr>
            <a:spLocks noChangeShapeType="1"/>
          </p:cNvSpPr>
          <p:nvPr/>
        </p:nvSpPr>
        <p:spPr bwMode="auto">
          <a:xfrm>
            <a:off x="1176868" y="4673204"/>
            <a:ext cx="4233" cy="238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40" name="Line 98"/>
          <p:cNvSpPr>
            <a:spLocks noChangeShapeType="1"/>
          </p:cNvSpPr>
          <p:nvPr/>
        </p:nvSpPr>
        <p:spPr bwMode="auto">
          <a:xfrm>
            <a:off x="1176868" y="4587479"/>
            <a:ext cx="4233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41" name="Line 99"/>
          <p:cNvSpPr>
            <a:spLocks noChangeShapeType="1"/>
          </p:cNvSpPr>
          <p:nvPr/>
        </p:nvSpPr>
        <p:spPr bwMode="auto">
          <a:xfrm>
            <a:off x="1176868" y="4512469"/>
            <a:ext cx="4233" cy="238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42" name="Line 100"/>
          <p:cNvSpPr>
            <a:spLocks noChangeShapeType="1"/>
          </p:cNvSpPr>
          <p:nvPr/>
        </p:nvSpPr>
        <p:spPr bwMode="auto">
          <a:xfrm>
            <a:off x="1176868" y="4438651"/>
            <a:ext cx="4233" cy="238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43" name="Line 101"/>
          <p:cNvSpPr>
            <a:spLocks noChangeShapeType="1"/>
          </p:cNvSpPr>
          <p:nvPr/>
        </p:nvSpPr>
        <p:spPr bwMode="auto">
          <a:xfrm>
            <a:off x="1176868" y="4364832"/>
            <a:ext cx="4233" cy="238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44" name="Line 102"/>
          <p:cNvSpPr>
            <a:spLocks noChangeShapeType="1"/>
          </p:cNvSpPr>
          <p:nvPr/>
        </p:nvSpPr>
        <p:spPr bwMode="auto">
          <a:xfrm>
            <a:off x="1176868" y="4291013"/>
            <a:ext cx="4233" cy="119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45" name="Line 103"/>
          <p:cNvSpPr>
            <a:spLocks noChangeShapeType="1"/>
          </p:cNvSpPr>
          <p:nvPr/>
        </p:nvSpPr>
        <p:spPr bwMode="auto">
          <a:xfrm>
            <a:off x="1176868" y="4204098"/>
            <a:ext cx="4233" cy="238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46" name="Line 104"/>
          <p:cNvSpPr>
            <a:spLocks noChangeShapeType="1"/>
          </p:cNvSpPr>
          <p:nvPr/>
        </p:nvSpPr>
        <p:spPr bwMode="auto">
          <a:xfrm>
            <a:off x="1176868" y="4130279"/>
            <a:ext cx="4233" cy="238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47" name="Line 105"/>
          <p:cNvSpPr>
            <a:spLocks noChangeShapeType="1"/>
          </p:cNvSpPr>
          <p:nvPr/>
        </p:nvSpPr>
        <p:spPr bwMode="auto">
          <a:xfrm>
            <a:off x="1176868" y="4056460"/>
            <a:ext cx="4233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48" name="Line 106"/>
          <p:cNvSpPr>
            <a:spLocks noChangeShapeType="1"/>
          </p:cNvSpPr>
          <p:nvPr/>
        </p:nvSpPr>
        <p:spPr bwMode="auto">
          <a:xfrm>
            <a:off x="1176868" y="3981451"/>
            <a:ext cx="4233" cy="238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49" name="Line 107"/>
          <p:cNvSpPr>
            <a:spLocks noChangeShapeType="1"/>
          </p:cNvSpPr>
          <p:nvPr/>
        </p:nvSpPr>
        <p:spPr bwMode="auto">
          <a:xfrm>
            <a:off x="1176868" y="3907632"/>
            <a:ext cx="4233" cy="238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50" name="Line 108"/>
          <p:cNvSpPr>
            <a:spLocks noChangeShapeType="1"/>
          </p:cNvSpPr>
          <p:nvPr/>
        </p:nvSpPr>
        <p:spPr bwMode="auto">
          <a:xfrm>
            <a:off x="1397001" y="4389835"/>
            <a:ext cx="4233" cy="73819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51" name="Line 109"/>
          <p:cNvSpPr>
            <a:spLocks noChangeShapeType="1"/>
          </p:cNvSpPr>
          <p:nvPr/>
        </p:nvSpPr>
        <p:spPr bwMode="auto">
          <a:xfrm>
            <a:off x="1397001" y="4389835"/>
            <a:ext cx="21167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52" name="Line 110"/>
          <p:cNvSpPr>
            <a:spLocks noChangeShapeType="1"/>
          </p:cNvSpPr>
          <p:nvPr/>
        </p:nvSpPr>
        <p:spPr bwMode="auto">
          <a:xfrm>
            <a:off x="1397001" y="4463654"/>
            <a:ext cx="21167" cy="238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53" name="Line 114"/>
          <p:cNvSpPr>
            <a:spLocks noChangeShapeType="1"/>
          </p:cNvSpPr>
          <p:nvPr/>
        </p:nvSpPr>
        <p:spPr bwMode="auto">
          <a:xfrm>
            <a:off x="1879601" y="4302919"/>
            <a:ext cx="4233" cy="13573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54" name="Line 115"/>
          <p:cNvSpPr>
            <a:spLocks noChangeShapeType="1"/>
          </p:cNvSpPr>
          <p:nvPr/>
        </p:nvSpPr>
        <p:spPr bwMode="auto">
          <a:xfrm>
            <a:off x="1879601" y="4302919"/>
            <a:ext cx="21167" cy="238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55" name="Line 116"/>
          <p:cNvSpPr>
            <a:spLocks noChangeShapeType="1"/>
          </p:cNvSpPr>
          <p:nvPr/>
        </p:nvSpPr>
        <p:spPr bwMode="auto">
          <a:xfrm>
            <a:off x="1879601" y="4438651"/>
            <a:ext cx="21167" cy="238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56" name="Line 120"/>
          <p:cNvSpPr>
            <a:spLocks noChangeShapeType="1"/>
          </p:cNvSpPr>
          <p:nvPr/>
        </p:nvSpPr>
        <p:spPr bwMode="auto">
          <a:xfrm>
            <a:off x="2362201" y="4339829"/>
            <a:ext cx="4233" cy="111919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57" name="Line 121"/>
          <p:cNvSpPr>
            <a:spLocks noChangeShapeType="1"/>
          </p:cNvSpPr>
          <p:nvPr/>
        </p:nvSpPr>
        <p:spPr bwMode="auto">
          <a:xfrm>
            <a:off x="2341034" y="4339829"/>
            <a:ext cx="21167" cy="238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58" name="Line 122"/>
          <p:cNvSpPr>
            <a:spLocks noChangeShapeType="1"/>
          </p:cNvSpPr>
          <p:nvPr/>
        </p:nvSpPr>
        <p:spPr bwMode="auto">
          <a:xfrm>
            <a:off x="2341034" y="4451748"/>
            <a:ext cx="21167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59" name="Line 123"/>
          <p:cNvSpPr>
            <a:spLocks noChangeShapeType="1"/>
          </p:cNvSpPr>
          <p:nvPr/>
        </p:nvSpPr>
        <p:spPr bwMode="auto">
          <a:xfrm>
            <a:off x="2605618" y="4277917"/>
            <a:ext cx="2116" cy="8691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0" name="Line 124"/>
          <p:cNvSpPr>
            <a:spLocks noChangeShapeType="1"/>
          </p:cNvSpPr>
          <p:nvPr/>
        </p:nvSpPr>
        <p:spPr bwMode="auto">
          <a:xfrm>
            <a:off x="2582334" y="4277917"/>
            <a:ext cx="23284" cy="238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1" name="Line 125"/>
          <p:cNvSpPr>
            <a:spLocks noChangeShapeType="1"/>
          </p:cNvSpPr>
          <p:nvPr/>
        </p:nvSpPr>
        <p:spPr bwMode="auto">
          <a:xfrm>
            <a:off x="2582334" y="4364832"/>
            <a:ext cx="23284" cy="238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2" name="Oval 127"/>
          <p:cNvSpPr>
            <a:spLocks noChangeArrowheads="1"/>
          </p:cNvSpPr>
          <p:nvPr/>
        </p:nvSpPr>
        <p:spPr bwMode="auto">
          <a:xfrm>
            <a:off x="1352551" y="4401741"/>
            <a:ext cx="110067" cy="61913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19563" name="Oval 129"/>
          <p:cNvSpPr>
            <a:spLocks noChangeArrowheads="1"/>
          </p:cNvSpPr>
          <p:nvPr/>
        </p:nvSpPr>
        <p:spPr bwMode="auto">
          <a:xfrm>
            <a:off x="1835151" y="4352926"/>
            <a:ext cx="110067" cy="60722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19564" name="Oval 131"/>
          <p:cNvSpPr>
            <a:spLocks noChangeArrowheads="1"/>
          </p:cNvSpPr>
          <p:nvPr/>
        </p:nvSpPr>
        <p:spPr bwMode="auto">
          <a:xfrm>
            <a:off x="2319867" y="4376737"/>
            <a:ext cx="110067" cy="61913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19565" name="Oval 132"/>
          <p:cNvSpPr>
            <a:spLocks noChangeArrowheads="1"/>
          </p:cNvSpPr>
          <p:nvPr/>
        </p:nvSpPr>
        <p:spPr bwMode="auto">
          <a:xfrm>
            <a:off x="2561167" y="4291012"/>
            <a:ext cx="110067" cy="61913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19566" name="Line 133"/>
          <p:cNvSpPr>
            <a:spLocks noChangeShapeType="1"/>
          </p:cNvSpPr>
          <p:nvPr/>
        </p:nvSpPr>
        <p:spPr bwMode="auto">
          <a:xfrm>
            <a:off x="1397001" y="4241007"/>
            <a:ext cx="4233" cy="111919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7" name="Line 134"/>
          <p:cNvSpPr>
            <a:spLocks noChangeShapeType="1"/>
          </p:cNvSpPr>
          <p:nvPr/>
        </p:nvSpPr>
        <p:spPr bwMode="auto">
          <a:xfrm>
            <a:off x="1397001" y="4241007"/>
            <a:ext cx="21167" cy="2381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8" name="Line 135"/>
          <p:cNvSpPr>
            <a:spLocks noChangeShapeType="1"/>
          </p:cNvSpPr>
          <p:nvPr/>
        </p:nvSpPr>
        <p:spPr bwMode="auto">
          <a:xfrm>
            <a:off x="1397001" y="4352925"/>
            <a:ext cx="21167" cy="1191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9" name="Line 139"/>
          <p:cNvSpPr>
            <a:spLocks noChangeShapeType="1"/>
          </p:cNvSpPr>
          <p:nvPr/>
        </p:nvSpPr>
        <p:spPr bwMode="auto">
          <a:xfrm>
            <a:off x="1879601" y="4216003"/>
            <a:ext cx="4233" cy="13692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70" name="Line 140"/>
          <p:cNvSpPr>
            <a:spLocks noChangeShapeType="1"/>
          </p:cNvSpPr>
          <p:nvPr/>
        </p:nvSpPr>
        <p:spPr bwMode="auto">
          <a:xfrm>
            <a:off x="1879601" y="4216004"/>
            <a:ext cx="21167" cy="2381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71" name="Line 141"/>
          <p:cNvSpPr>
            <a:spLocks noChangeShapeType="1"/>
          </p:cNvSpPr>
          <p:nvPr/>
        </p:nvSpPr>
        <p:spPr bwMode="auto">
          <a:xfrm>
            <a:off x="1879601" y="4352925"/>
            <a:ext cx="21167" cy="1191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72" name="Line 145"/>
          <p:cNvSpPr>
            <a:spLocks noChangeShapeType="1"/>
          </p:cNvSpPr>
          <p:nvPr/>
        </p:nvSpPr>
        <p:spPr bwMode="auto">
          <a:xfrm>
            <a:off x="2362201" y="4179094"/>
            <a:ext cx="4233" cy="135731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73" name="Line 146"/>
          <p:cNvSpPr>
            <a:spLocks noChangeShapeType="1"/>
          </p:cNvSpPr>
          <p:nvPr/>
        </p:nvSpPr>
        <p:spPr bwMode="auto">
          <a:xfrm>
            <a:off x="2341034" y="4179094"/>
            <a:ext cx="21167" cy="2381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74" name="Line 147"/>
          <p:cNvSpPr>
            <a:spLocks noChangeShapeType="1"/>
          </p:cNvSpPr>
          <p:nvPr/>
        </p:nvSpPr>
        <p:spPr bwMode="auto">
          <a:xfrm>
            <a:off x="2341034" y="4314826"/>
            <a:ext cx="21167" cy="2381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75" name="Line 148"/>
          <p:cNvSpPr>
            <a:spLocks noChangeShapeType="1"/>
          </p:cNvSpPr>
          <p:nvPr/>
        </p:nvSpPr>
        <p:spPr bwMode="auto">
          <a:xfrm>
            <a:off x="2605618" y="4192191"/>
            <a:ext cx="2116" cy="73819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76" name="Line 149"/>
          <p:cNvSpPr>
            <a:spLocks noChangeShapeType="1"/>
          </p:cNvSpPr>
          <p:nvPr/>
        </p:nvSpPr>
        <p:spPr bwMode="auto">
          <a:xfrm>
            <a:off x="2582334" y="4192192"/>
            <a:ext cx="23284" cy="119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77" name="Line 150"/>
          <p:cNvSpPr>
            <a:spLocks noChangeShapeType="1"/>
          </p:cNvSpPr>
          <p:nvPr/>
        </p:nvSpPr>
        <p:spPr bwMode="auto">
          <a:xfrm>
            <a:off x="2582334" y="4266010"/>
            <a:ext cx="23284" cy="2381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78" name="Oval 152"/>
          <p:cNvSpPr>
            <a:spLocks noChangeArrowheads="1"/>
          </p:cNvSpPr>
          <p:nvPr/>
        </p:nvSpPr>
        <p:spPr bwMode="auto">
          <a:xfrm>
            <a:off x="1352551" y="4266010"/>
            <a:ext cx="110067" cy="61913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19579" name="Oval 154"/>
          <p:cNvSpPr>
            <a:spLocks noChangeArrowheads="1"/>
          </p:cNvSpPr>
          <p:nvPr/>
        </p:nvSpPr>
        <p:spPr bwMode="auto">
          <a:xfrm>
            <a:off x="1835151" y="4266010"/>
            <a:ext cx="110067" cy="61913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19580" name="Oval 156"/>
          <p:cNvSpPr>
            <a:spLocks noChangeArrowheads="1"/>
          </p:cNvSpPr>
          <p:nvPr/>
        </p:nvSpPr>
        <p:spPr bwMode="auto">
          <a:xfrm>
            <a:off x="2319867" y="4229100"/>
            <a:ext cx="110067" cy="61913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19581" name="Oval 157"/>
          <p:cNvSpPr>
            <a:spLocks noChangeArrowheads="1"/>
          </p:cNvSpPr>
          <p:nvPr/>
        </p:nvSpPr>
        <p:spPr bwMode="auto">
          <a:xfrm>
            <a:off x="2561167" y="4204097"/>
            <a:ext cx="110067" cy="61913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19582" name="Rectangle 532"/>
          <p:cNvSpPr>
            <a:spLocks noChangeAspect="1" noChangeArrowheads="1"/>
          </p:cNvSpPr>
          <p:nvPr/>
        </p:nvSpPr>
        <p:spPr bwMode="auto">
          <a:xfrm>
            <a:off x="2599267" y="3130154"/>
            <a:ext cx="20632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OTS</a:t>
            </a:r>
            <a:endParaRPr lang="en-US" sz="1000">
              <a:latin typeface="Calibri" charset="0"/>
            </a:endParaRPr>
          </a:p>
        </p:txBody>
      </p:sp>
      <p:sp>
        <p:nvSpPr>
          <p:cNvPr id="19583" name="Rectangle 532"/>
          <p:cNvSpPr>
            <a:spLocks noChangeAspect="1" noChangeArrowheads="1"/>
          </p:cNvSpPr>
          <p:nvPr/>
        </p:nvSpPr>
        <p:spPr bwMode="auto">
          <a:xfrm>
            <a:off x="2599268" y="2731294"/>
            <a:ext cx="17570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21EEE"/>
                </a:solidFill>
                <a:latin typeface="Calibri" charset="0"/>
              </a:rPr>
              <a:t>ITG</a:t>
            </a:r>
          </a:p>
        </p:txBody>
      </p:sp>
      <p:sp>
        <p:nvSpPr>
          <p:cNvPr id="19584" name="Rectangle 532"/>
          <p:cNvSpPr>
            <a:spLocks noChangeAspect="1" noChangeArrowheads="1"/>
          </p:cNvSpPr>
          <p:nvPr/>
        </p:nvSpPr>
        <p:spPr bwMode="auto">
          <a:xfrm>
            <a:off x="2599267" y="4410075"/>
            <a:ext cx="20632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OTS</a:t>
            </a:r>
            <a:endParaRPr lang="en-US" sz="1000">
              <a:latin typeface="Calibri" charset="0"/>
            </a:endParaRPr>
          </a:p>
        </p:txBody>
      </p:sp>
      <p:sp>
        <p:nvSpPr>
          <p:cNvPr id="19585" name="Rectangle 532"/>
          <p:cNvSpPr>
            <a:spLocks noChangeAspect="1" noChangeArrowheads="1"/>
          </p:cNvSpPr>
          <p:nvPr/>
        </p:nvSpPr>
        <p:spPr bwMode="auto">
          <a:xfrm>
            <a:off x="2599268" y="3915966"/>
            <a:ext cx="17570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21EEE"/>
                </a:solidFill>
                <a:latin typeface="Calibri" charset="0"/>
              </a:rPr>
              <a:t>ITG</a:t>
            </a:r>
          </a:p>
        </p:txBody>
      </p:sp>
      <p:grpSp>
        <p:nvGrpSpPr>
          <p:cNvPr id="19586" name="Group 3881"/>
          <p:cNvGrpSpPr>
            <a:grpSpLocks/>
          </p:cNvGrpSpPr>
          <p:nvPr/>
        </p:nvGrpSpPr>
        <p:grpSpPr bwMode="auto">
          <a:xfrm>
            <a:off x="3657603" y="5017296"/>
            <a:ext cx="693452" cy="169277"/>
            <a:chOff x="3586163" y="6613525"/>
            <a:chExt cx="520088" cy="225703"/>
          </a:xfrm>
        </p:grpSpPr>
        <p:sp>
          <p:nvSpPr>
            <p:cNvPr id="26269" name="Rectangle 73"/>
            <p:cNvSpPr>
              <a:spLocks noChangeAspect="1" noChangeArrowheads="1"/>
            </p:cNvSpPr>
            <p:nvPr/>
          </p:nvSpPr>
          <p:spPr bwMode="auto">
            <a:xfrm>
              <a:off x="3711575" y="6613525"/>
              <a:ext cx="394676" cy="225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posterior</a:t>
              </a:r>
              <a:endParaRPr lang="en-US" sz="1100">
                <a:latin typeface="Calibri" charset="0"/>
              </a:endParaRPr>
            </a:p>
          </p:txBody>
        </p:sp>
        <p:sp>
          <p:nvSpPr>
            <p:cNvPr id="26270" name="Rectangle 70"/>
            <p:cNvSpPr>
              <a:spLocks noChangeArrowheads="1"/>
            </p:cNvSpPr>
            <p:nvPr/>
          </p:nvSpPr>
          <p:spPr bwMode="auto">
            <a:xfrm>
              <a:off x="3586163" y="6661150"/>
              <a:ext cx="73025" cy="730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100">
                <a:latin typeface="Calibri" charset="0"/>
              </a:endParaRPr>
            </a:p>
          </p:txBody>
        </p:sp>
      </p:grpSp>
      <p:grpSp>
        <p:nvGrpSpPr>
          <p:cNvPr id="19587" name="Group 3880"/>
          <p:cNvGrpSpPr>
            <a:grpSpLocks/>
          </p:cNvGrpSpPr>
          <p:nvPr/>
        </p:nvGrpSpPr>
        <p:grpSpPr bwMode="auto">
          <a:xfrm>
            <a:off x="2743201" y="5017296"/>
            <a:ext cx="610296" cy="169277"/>
            <a:chOff x="2895600" y="6613525"/>
            <a:chExt cx="457722" cy="225703"/>
          </a:xfrm>
        </p:grpSpPr>
        <p:sp>
          <p:nvSpPr>
            <p:cNvPr id="26266" name="Rectangle 74"/>
            <p:cNvSpPr>
              <a:spLocks noChangeAspect="1" noChangeArrowheads="1"/>
            </p:cNvSpPr>
            <p:nvPr/>
          </p:nvSpPr>
          <p:spPr bwMode="auto">
            <a:xfrm>
              <a:off x="3171825" y="6670675"/>
              <a:ext cx="165100" cy="539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100">
                <a:latin typeface="Calibri" charset="0"/>
              </a:endParaRPr>
            </a:p>
          </p:txBody>
        </p:sp>
        <p:sp>
          <p:nvSpPr>
            <p:cNvPr id="26267" name="Rectangle 72"/>
            <p:cNvSpPr>
              <a:spLocks noChangeAspect="1" noChangeArrowheads="1"/>
            </p:cNvSpPr>
            <p:nvPr/>
          </p:nvSpPr>
          <p:spPr bwMode="auto">
            <a:xfrm>
              <a:off x="3005138" y="6613525"/>
              <a:ext cx="348184" cy="225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anterior</a:t>
              </a:r>
              <a:endParaRPr lang="en-US" sz="1100">
                <a:latin typeface="Calibri" charset="0"/>
              </a:endParaRPr>
            </a:p>
          </p:txBody>
        </p:sp>
        <p:sp>
          <p:nvSpPr>
            <p:cNvPr id="26268" name="Rectangle 70"/>
            <p:cNvSpPr>
              <a:spLocks noChangeArrowheads="1"/>
            </p:cNvSpPr>
            <p:nvPr/>
          </p:nvSpPr>
          <p:spPr bwMode="auto">
            <a:xfrm>
              <a:off x="2895600" y="6661150"/>
              <a:ext cx="73025" cy="730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100">
                <a:latin typeface="Calibri" charset="0"/>
              </a:endParaRPr>
            </a:p>
          </p:txBody>
        </p:sp>
      </p:grpSp>
      <p:grpSp>
        <p:nvGrpSpPr>
          <p:cNvPr id="19588" name="Group 360"/>
          <p:cNvGrpSpPr>
            <a:grpSpLocks/>
          </p:cNvGrpSpPr>
          <p:nvPr/>
        </p:nvGrpSpPr>
        <p:grpSpPr bwMode="auto">
          <a:xfrm>
            <a:off x="973625" y="3892154"/>
            <a:ext cx="105833" cy="872729"/>
            <a:chOff x="3414" y="1762"/>
            <a:chExt cx="50" cy="733"/>
          </a:xfrm>
        </p:grpSpPr>
        <p:sp>
          <p:nvSpPr>
            <p:cNvPr id="26263" name="Rectangle 584"/>
            <p:cNvSpPr>
              <a:spLocks noChangeArrowheads="1"/>
            </p:cNvSpPr>
            <p:nvPr/>
          </p:nvSpPr>
          <p:spPr bwMode="auto">
            <a:xfrm>
              <a:off x="3433" y="2366"/>
              <a:ext cx="31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Calibri" charset="0"/>
                </a:rPr>
                <a:t>0</a:t>
              </a:r>
              <a:endParaRPr lang="en-US" sz="1000">
                <a:latin typeface="Calibri" charset="0"/>
              </a:endParaRPr>
            </a:p>
          </p:txBody>
        </p:sp>
        <p:sp>
          <p:nvSpPr>
            <p:cNvPr id="26264" name="Rectangle 585"/>
            <p:cNvSpPr>
              <a:spLocks noChangeArrowheads="1"/>
            </p:cNvSpPr>
            <p:nvPr/>
          </p:nvSpPr>
          <p:spPr bwMode="auto">
            <a:xfrm>
              <a:off x="3414" y="2061"/>
              <a:ext cx="46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Calibri" charset="0"/>
                </a:rPr>
                <a:t>.5</a:t>
              </a:r>
              <a:endParaRPr lang="en-US" sz="1000">
                <a:latin typeface="Calibri" charset="0"/>
              </a:endParaRPr>
            </a:p>
          </p:txBody>
        </p:sp>
        <p:sp>
          <p:nvSpPr>
            <p:cNvPr id="26265" name="Rectangle 586"/>
            <p:cNvSpPr>
              <a:spLocks noChangeArrowheads="1"/>
            </p:cNvSpPr>
            <p:nvPr/>
          </p:nvSpPr>
          <p:spPr bwMode="auto">
            <a:xfrm>
              <a:off x="3433" y="1762"/>
              <a:ext cx="31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Calibri" charset="0"/>
                </a:rPr>
                <a:t>1</a:t>
              </a:r>
              <a:endParaRPr lang="en-US" sz="1000">
                <a:latin typeface="Calibri" charset="0"/>
              </a:endParaRPr>
            </a:p>
          </p:txBody>
        </p:sp>
      </p:grpSp>
      <p:grpSp>
        <p:nvGrpSpPr>
          <p:cNvPr id="19589" name="Group 360"/>
          <p:cNvGrpSpPr>
            <a:grpSpLocks/>
          </p:cNvGrpSpPr>
          <p:nvPr/>
        </p:nvGrpSpPr>
        <p:grpSpPr bwMode="auto">
          <a:xfrm>
            <a:off x="994792" y="2616995"/>
            <a:ext cx="105833" cy="872729"/>
            <a:chOff x="3414" y="1762"/>
            <a:chExt cx="50" cy="733"/>
          </a:xfrm>
        </p:grpSpPr>
        <p:sp>
          <p:nvSpPr>
            <p:cNvPr id="26260" name="Rectangle 584"/>
            <p:cNvSpPr>
              <a:spLocks noChangeArrowheads="1"/>
            </p:cNvSpPr>
            <p:nvPr/>
          </p:nvSpPr>
          <p:spPr bwMode="auto">
            <a:xfrm>
              <a:off x="3433" y="2366"/>
              <a:ext cx="31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Calibri" charset="0"/>
                </a:rPr>
                <a:t>0</a:t>
              </a:r>
              <a:endParaRPr lang="en-US" sz="1000">
                <a:latin typeface="Calibri" charset="0"/>
              </a:endParaRPr>
            </a:p>
          </p:txBody>
        </p:sp>
        <p:sp>
          <p:nvSpPr>
            <p:cNvPr id="26261" name="Rectangle 585"/>
            <p:cNvSpPr>
              <a:spLocks noChangeArrowheads="1"/>
            </p:cNvSpPr>
            <p:nvPr/>
          </p:nvSpPr>
          <p:spPr bwMode="auto">
            <a:xfrm>
              <a:off x="3414" y="2061"/>
              <a:ext cx="46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Calibri" charset="0"/>
                </a:rPr>
                <a:t>.5</a:t>
              </a:r>
              <a:endParaRPr lang="en-US" sz="1000">
                <a:latin typeface="Calibri" charset="0"/>
              </a:endParaRPr>
            </a:p>
          </p:txBody>
        </p:sp>
        <p:sp>
          <p:nvSpPr>
            <p:cNvPr id="26262" name="Rectangle 586"/>
            <p:cNvSpPr>
              <a:spLocks noChangeArrowheads="1"/>
            </p:cNvSpPr>
            <p:nvPr/>
          </p:nvSpPr>
          <p:spPr bwMode="auto">
            <a:xfrm>
              <a:off x="3433" y="1762"/>
              <a:ext cx="31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Calibri" charset="0"/>
                </a:rPr>
                <a:t>1</a:t>
              </a:r>
              <a:endParaRPr lang="en-US" sz="1000">
                <a:latin typeface="Calibri" charset="0"/>
              </a:endParaRPr>
            </a:p>
          </p:txBody>
        </p:sp>
      </p:grpSp>
      <p:sp>
        <p:nvSpPr>
          <p:cNvPr id="19590" name="Rectangle 273"/>
          <p:cNvSpPr>
            <a:spLocks noChangeArrowheads="1"/>
          </p:cNvSpPr>
          <p:nvPr/>
        </p:nvSpPr>
        <p:spPr bwMode="auto">
          <a:xfrm rot="-5400000">
            <a:off x="40742" y="3563481"/>
            <a:ext cx="139806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200" b="1">
                <a:solidFill>
                  <a:srgbClr val="000000"/>
                </a:solidFill>
                <a:latin typeface="Calibri" charset="0"/>
              </a:rPr>
              <a:t>fMRI-adaptation ratio</a:t>
            </a:r>
            <a:endParaRPr lang="en-US" sz="1200" b="1">
              <a:latin typeface="Calibri" charset="0"/>
            </a:endParaRPr>
          </a:p>
        </p:txBody>
      </p:sp>
      <p:sp>
        <p:nvSpPr>
          <p:cNvPr id="19591" name="Rectangle 191"/>
          <p:cNvSpPr>
            <a:spLocks noChangeArrowheads="1"/>
          </p:cNvSpPr>
          <p:nvPr/>
        </p:nvSpPr>
        <p:spPr bwMode="auto">
          <a:xfrm>
            <a:off x="1634067" y="4862513"/>
            <a:ext cx="57708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Calibri" charset="0"/>
              </a:rPr>
              <a:t>Category</a:t>
            </a:r>
            <a:endParaRPr lang="en-US" sz="1200" b="1">
              <a:latin typeface="Calibri" charset="0"/>
            </a:endParaRPr>
          </a:p>
        </p:txBody>
      </p:sp>
      <p:sp>
        <p:nvSpPr>
          <p:cNvPr id="19592" name="Rectangle 273"/>
          <p:cNvSpPr>
            <a:spLocks noChangeArrowheads="1"/>
          </p:cNvSpPr>
          <p:nvPr/>
        </p:nvSpPr>
        <p:spPr bwMode="auto">
          <a:xfrm rot="-5400000">
            <a:off x="3382958" y="3571816"/>
            <a:ext cx="139806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200" b="1">
                <a:solidFill>
                  <a:srgbClr val="000000"/>
                </a:solidFill>
                <a:latin typeface="Calibri" charset="0"/>
              </a:rPr>
              <a:t>fMRI-adaptation ratio</a:t>
            </a:r>
            <a:endParaRPr lang="en-US" sz="1200" b="1">
              <a:latin typeface="Calibri" charset="0"/>
            </a:endParaRPr>
          </a:p>
        </p:txBody>
      </p:sp>
      <p:sp>
        <p:nvSpPr>
          <p:cNvPr id="19593" name="Rectangle 191"/>
          <p:cNvSpPr>
            <a:spLocks noChangeArrowheads="1"/>
          </p:cNvSpPr>
          <p:nvPr/>
        </p:nvSpPr>
        <p:spPr bwMode="auto">
          <a:xfrm>
            <a:off x="5010152" y="4862513"/>
            <a:ext cx="57708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Calibri" charset="0"/>
              </a:rPr>
              <a:t>Category</a:t>
            </a:r>
            <a:endParaRPr lang="en-US" sz="1200" b="1">
              <a:latin typeface="Calibri" charset="0"/>
            </a:endParaRPr>
          </a:p>
        </p:txBody>
      </p:sp>
      <p:grpSp>
        <p:nvGrpSpPr>
          <p:cNvPr id="19594" name="Group 378"/>
          <p:cNvGrpSpPr>
            <a:grpSpLocks noChangeAspect="1"/>
          </p:cNvGrpSpPr>
          <p:nvPr/>
        </p:nvGrpSpPr>
        <p:grpSpPr bwMode="auto">
          <a:xfrm>
            <a:off x="4555067" y="3915966"/>
            <a:ext cx="1646767" cy="767953"/>
            <a:chOff x="4271963" y="4367213"/>
            <a:chExt cx="714375" cy="592138"/>
          </a:xfrm>
        </p:grpSpPr>
        <p:sp>
          <p:nvSpPr>
            <p:cNvPr id="26208" name="Line 240"/>
            <p:cNvSpPr>
              <a:spLocks noChangeShapeType="1"/>
            </p:cNvSpPr>
            <p:nvPr/>
          </p:nvSpPr>
          <p:spPr bwMode="auto">
            <a:xfrm>
              <a:off x="4271963" y="4957763"/>
              <a:ext cx="7143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09" name="Line 241"/>
            <p:cNvSpPr>
              <a:spLocks noChangeShapeType="1"/>
            </p:cNvSpPr>
            <p:nvPr/>
          </p:nvSpPr>
          <p:spPr bwMode="auto">
            <a:xfrm flipV="1">
              <a:off x="4271963" y="4367213"/>
              <a:ext cx="1588" cy="5905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10" name="Line 242"/>
            <p:cNvSpPr>
              <a:spLocks noChangeShapeType="1"/>
            </p:cNvSpPr>
            <p:nvPr/>
          </p:nvSpPr>
          <p:spPr bwMode="auto">
            <a:xfrm flipV="1">
              <a:off x="4271963" y="4948238"/>
              <a:ext cx="1588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11" name="Line 243"/>
            <p:cNvSpPr>
              <a:spLocks noChangeShapeType="1"/>
            </p:cNvSpPr>
            <p:nvPr/>
          </p:nvSpPr>
          <p:spPr bwMode="auto">
            <a:xfrm flipV="1">
              <a:off x="4367213" y="4948238"/>
              <a:ext cx="1588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12" name="Line 245"/>
            <p:cNvSpPr>
              <a:spLocks noChangeShapeType="1"/>
            </p:cNvSpPr>
            <p:nvPr/>
          </p:nvSpPr>
          <p:spPr bwMode="auto">
            <a:xfrm flipV="1">
              <a:off x="4471988" y="4948238"/>
              <a:ext cx="1588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13" name="Line 247"/>
            <p:cNvSpPr>
              <a:spLocks noChangeShapeType="1"/>
            </p:cNvSpPr>
            <p:nvPr/>
          </p:nvSpPr>
          <p:spPr bwMode="auto">
            <a:xfrm flipV="1">
              <a:off x="4576763" y="4948238"/>
              <a:ext cx="1588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14" name="Line 249"/>
            <p:cNvSpPr>
              <a:spLocks noChangeShapeType="1"/>
            </p:cNvSpPr>
            <p:nvPr/>
          </p:nvSpPr>
          <p:spPr bwMode="auto">
            <a:xfrm flipV="1">
              <a:off x="4681538" y="4948238"/>
              <a:ext cx="1588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15" name="Line 251"/>
            <p:cNvSpPr>
              <a:spLocks noChangeShapeType="1"/>
            </p:cNvSpPr>
            <p:nvPr/>
          </p:nvSpPr>
          <p:spPr bwMode="auto">
            <a:xfrm flipV="1">
              <a:off x="4786313" y="4948238"/>
              <a:ext cx="1588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16" name="Line 253"/>
            <p:cNvSpPr>
              <a:spLocks noChangeShapeType="1"/>
            </p:cNvSpPr>
            <p:nvPr/>
          </p:nvSpPr>
          <p:spPr bwMode="auto">
            <a:xfrm flipV="1">
              <a:off x="4891088" y="4948238"/>
              <a:ext cx="1588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17" name="Line 256"/>
            <p:cNvSpPr>
              <a:spLocks noChangeShapeType="1"/>
            </p:cNvSpPr>
            <p:nvPr/>
          </p:nvSpPr>
          <p:spPr bwMode="auto">
            <a:xfrm>
              <a:off x="4271963" y="4957763"/>
              <a:ext cx="15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18" name="Line 257"/>
            <p:cNvSpPr>
              <a:spLocks noChangeShapeType="1"/>
            </p:cNvSpPr>
            <p:nvPr/>
          </p:nvSpPr>
          <p:spPr bwMode="auto">
            <a:xfrm>
              <a:off x="4271963" y="4891088"/>
              <a:ext cx="15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19" name="Line 258"/>
            <p:cNvSpPr>
              <a:spLocks noChangeShapeType="1"/>
            </p:cNvSpPr>
            <p:nvPr/>
          </p:nvSpPr>
          <p:spPr bwMode="auto">
            <a:xfrm>
              <a:off x="4271963" y="4833938"/>
              <a:ext cx="15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20" name="Line 259"/>
            <p:cNvSpPr>
              <a:spLocks noChangeShapeType="1"/>
            </p:cNvSpPr>
            <p:nvPr/>
          </p:nvSpPr>
          <p:spPr bwMode="auto">
            <a:xfrm>
              <a:off x="4271963" y="4776788"/>
              <a:ext cx="15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21" name="Line 260"/>
            <p:cNvSpPr>
              <a:spLocks noChangeShapeType="1"/>
            </p:cNvSpPr>
            <p:nvPr/>
          </p:nvSpPr>
          <p:spPr bwMode="auto">
            <a:xfrm>
              <a:off x="4271963" y="4719638"/>
              <a:ext cx="15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22" name="Line 261"/>
            <p:cNvSpPr>
              <a:spLocks noChangeShapeType="1"/>
            </p:cNvSpPr>
            <p:nvPr/>
          </p:nvSpPr>
          <p:spPr bwMode="auto">
            <a:xfrm>
              <a:off x="4271963" y="4662488"/>
              <a:ext cx="15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23" name="Line 262"/>
            <p:cNvSpPr>
              <a:spLocks noChangeShapeType="1"/>
            </p:cNvSpPr>
            <p:nvPr/>
          </p:nvSpPr>
          <p:spPr bwMode="auto">
            <a:xfrm>
              <a:off x="4271963" y="4595813"/>
              <a:ext cx="15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24" name="Line 263"/>
            <p:cNvSpPr>
              <a:spLocks noChangeShapeType="1"/>
            </p:cNvSpPr>
            <p:nvPr/>
          </p:nvSpPr>
          <p:spPr bwMode="auto">
            <a:xfrm>
              <a:off x="4271963" y="4538663"/>
              <a:ext cx="15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25" name="Line 264"/>
            <p:cNvSpPr>
              <a:spLocks noChangeShapeType="1"/>
            </p:cNvSpPr>
            <p:nvPr/>
          </p:nvSpPr>
          <p:spPr bwMode="auto">
            <a:xfrm>
              <a:off x="4271963" y="4481513"/>
              <a:ext cx="15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26" name="Line 265"/>
            <p:cNvSpPr>
              <a:spLocks noChangeShapeType="1"/>
            </p:cNvSpPr>
            <p:nvPr/>
          </p:nvSpPr>
          <p:spPr bwMode="auto">
            <a:xfrm>
              <a:off x="4271963" y="4424363"/>
              <a:ext cx="15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27" name="Line 266"/>
            <p:cNvSpPr>
              <a:spLocks noChangeShapeType="1"/>
            </p:cNvSpPr>
            <p:nvPr/>
          </p:nvSpPr>
          <p:spPr bwMode="auto">
            <a:xfrm>
              <a:off x="4271963" y="4367213"/>
              <a:ext cx="15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28" name="Line 267"/>
            <p:cNvSpPr>
              <a:spLocks noChangeShapeType="1"/>
            </p:cNvSpPr>
            <p:nvPr/>
          </p:nvSpPr>
          <p:spPr bwMode="auto">
            <a:xfrm>
              <a:off x="4471988" y="4614863"/>
              <a:ext cx="1588" cy="857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29" name="Line 268"/>
            <p:cNvSpPr>
              <a:spLocks noChangeShapeType="1"/>
            </p:cNvSpPr>
            <p:nvPr/>
          </p:nvSpPr>
          <p:spPr bwMode="auto">
            <a:xfrm>
              <a:off x="4471988" y="4614863"/>
              <a:ext cx="95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30" name="Line 269"/>
            <p:cNvSpPr>
              <a:spLocks noChangeShapeType="1"/>
            </p:cNvSpPr>
            <p:nvPr/>
          </p:nvSpPr>
          <p:spPr bwMode="auto">
            <a:xfrm>
              <a:off x="4471988" y="4700588"/>
              <a:ext cx="95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31" name="Line 273"/>
            <p:cNvSpPr>
              <a:spLocks noChangeShapeType="1"/>
            </p:cNvSpPr>
            <p:nvPr/>
          </p:nvSpPr>
          <p:spPr bwMode="auto">
            <a:xfrm>
              <a:off x="4681538" y="4643438"/>
              <a:ext cx="1588" cy="857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32" name="Line 274"/>
            <p:cNvSpPr>
              <a:spLocks noChangeShapeType="1"/>
            </p:cNvSpPr>
            <p:nvPr/>
          </p:nvSpPr>
          <p:spPr bwMode="auto">
            <a:xfrm>
              <a:off x="4672013" y="4643438"/>
              <a:ext cx="95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33" name="Line 275"/>
            <p:cNvSpPr>
              <a:spLocks noChangeShapeType="1"/>
            </p:cNvSpPr>
            <p:nvPr/>
          </p:nvSpPr>
          <p:spPr bwMode="auto">
            <a:xfrm>
              <a:off x="4672013" y="4729163"/>
              <a:ext cx="95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34" name="Line 276"/>
            <p:cNvSpPr>
              <a:spLocks noChangeShapeType="1"/>
            </p:cNvSpPr>
            <p:nvPr/>
          </p:nvSpPr>
          <p:spPr bwMode="auto">
            <a:xfrm>
              <a:off x="4786313" y="4662488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35" name="Line 277"/>
            <p:cNvSpPr>
              <a:spLocks noChangeShapeType="1"/>
            </p:cNvSpPr>
            <p:nvPr/>
          </p:nvSpPr>
          <p:spPr bwMode="auto">
            <a:xfrm>
              <a:off x="4776788" y="4662488"/>
              <a:ext cx="95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36" name="Line 278"/>
            <p:cNvSpPr>
              <a:spLocks noChangeShapeType="1"/>
            </p:cNvSpPr>
            <p:nvPr/>
          </p:nvSpPr>
          <p:spPr bwMode="auto">
            <a:xfrm>
              <a:off x="4776788" y="4710113"/>
              <a:ext cx="95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37" name="Line 279"/>
            <p:cNvSpPr>
              <a:spLocks noChangeShapeType="1"/>
            </p:cNvSpPr>
            <p:nvPr/>
          </p:nvSpPr>
          <p:spPr bwMode="auto">
            <a:xfrm>
              <a:off x="4891088" y="4595813"/>
              <a:ext cx="1588" cy="571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38" name="Line 280"/>
            <p:cNvSpPr>
              <a:spLocks noChangeShapeType="1"/>
            </p:cNvSpPr>
            <p:nvPr/>
          </p:nvSpPr>
          <p:spPr bwMode="auto">
            <a:xfrm>
              <a:off x="4881563" y="4595813"/>
              <a:ext cx="95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39" name="Line 281"/>
            <p:cNvSpPr>
              <a:spLocks noChangeShapeType="1"/>
            </p:cNvSpPr>
            <p:nvPr/>
          </p:nvSpPr>
          <p:spPr bwMode="auto">
            <a:xfrm>
              <a:off x="4881563" y="4652963"/>
              <a:ext cx="95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40" name="Oval 283"/>
            <p:cNvSpPr>
              <a:spLocks noChangeArrowheads="1"/>
            </p:cNvSpPr>
            <p:nvPr/>
          </p:nvSpPr>
          <p:spPr bwMode="auto">
            <a:xfrm>
              <a:off x="4452938" y="4633913"/>
              <a:ext cx="47625" cy="476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6241" name="Oval 285"/>
            <p:cNvSpPr>
              <a:spLocks noChangeArrowheads="1"/>
            </p:cNvSpPr>
            <p:nvPr/>
          </p:nvSpPr>
          <p:spPr bwMode="auto">
            <a:xfrm>
              <a:off x="4662488" y="4672013"/>
              <a:ext cx="47625" cy="476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6242" name="Oval 286"/>
            <p:cNvSpPr>
              <a:spLocks noChangeArrowheads="1"/>
            </p:cNvSpPr>
            <p:nvPr/>
          </p:nvSpPr>
          <p:spPr bwMode="auto">
            <a:xfrm>
              <a:off x="4767263" y="4662488"/>
              <a:ext cx="47625" cy="476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6243" name="Oval 287"/>
            <p:cNvSpPr>
              <a:spLocks noChangeArrowheads="1"/>
            </p:cNvSpPr>
            <p:nvPr/>
          </p:nvSpPr>
          <p:spPr bwMode="auto">
            <a:xfrm>
              <a:off x="4872038" y="4605338"/>
              <a:ext cx="47625" cy="476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6244" name="Line 288"/>
            <p:cNvSpPr>
              <a:spLocks noChangeShapeType="1"/>
            </p:cNvSpPr>
            <p:nvPr/>
          </p:nvSpPr>
          <p:spPr bwMode="auto">
            <a:xfrm>
              <a:off x="4471988" y="4481513"/>
              <a:ext cx="1588" cy="8572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45" name="Line 289"/>
            <p:cNvSpPr>
              <a:spLocks noChangeShapeType="1"/>
            </p:cNvSpPr>
            <p:nvPr/>
          </p:nvSpPr>
          <p:spPr bwMode="auto">
            <a:xfrm>
              <a:off x="4471988" y="4481513"/>
              <a:ext cx="9525" cy="158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46" name="Line 290"/>
            <p:cNvSpPr>
              <a:spLocks noChangeShapeType="1"/>
            </p:cNvSpPr>
            <p:nvPr/>
          </p:nvSpPr>
          <p:spPr bwMode="auto">
            <a:xfrm>
              <a:off x="4471988" y="4567238"/>
              <a:ext cx="9525" cy="158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47" name="Line 294"/>
            <p:cNvSpPr>
              <a:spLocks noChangeShapeType="1"/>
            </p:cNvSpPr>
            <p:nvPr/>
          </p:nvSpPr>
          <p:spPr bwMode="auto">
            <a:xfrm>
              <a:off x="4681538" y="4481513"/>
              <a:ext cx="1588" cy="8572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48" name="Line 295"/>
            <p:cNvSpPr>
              <a:spLocks noChangeShapeType="1"/>
            </p:cNvSpPr>
            <p:nvPr/>
          </p:nvSpPr>
          <p:spPr bwMode="auto">
            <a:xfrm>
              <a:off x="4672013" y="4481513"/>
              <a:ext cx="9525" cy="158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49" name="Line 296"/>
            <p:cNvSpPr>
              <a:spLocks noChangeShapeType="1"/>
            </p:cNvSpPr>
            <p:nvPr/>
          </p:nvSpPr>
          <p:spPr bwMode="auto">
            <a:xfrm>
              <a:off x="4672013" y="4567238"/>
              <a:ext cx="9525" cy="158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50" name="Line 297"/>
            <p:cNvSpPr>
              <a:spLocks noChangeShapeType="1"/>
            </p:cNvSpPr>
            <p:nvPr/>
          </p:nvSpPr>
          <p:spPr bwMode="auto">
            <a:xfrm>
              <a:off x="4786313" y="4586288"/>
              <a:ext cx="1588" cy="5715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51" name="Line 298"/>
            <p:cNvSpPr>
              <a:spLocks noChangeShapeType="1"/>
            </p:cNvSpPr>
            <p:nvPr/>
          </p:nvSpPr>
          <p:spPr bwMode="auto">
            <a:xfrm>
              <a:off x="4776788" y="4586288"/>
              <a:ext cx="9525" cy="158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52" name="Line 299"/>
            <p:cNvSpPr>
              <a:spLocks noChangeShapeType="1"/>
            </p:cNvSpPr>
            <p:nvPr/>
          </p:nvSpPr>
          <p:spPr bwMode="auto">
            <a:xfrm>
              <a:off x="4776788" y="4643438"/>
              <a:ext cx="9525" cy="158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53" name="Line 300"/>
            <p:cNvSpPr>
              <a:spLocks noChangeShapeType="1"/>
            </p:cNvSpPr>
            <p:nvPr/>
          </p:nvSpPr>
          <p:spPr bwMode="auto">
            <a:xfrm>
              <a:off x="4891088" y="4491038"/>
              <a:ext cx="1588" cy="6667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54" name="Line 301"/>
            <p:cNvSpPr>
              <a:spLocks noChangeShapeType="1"/>
            </p:cNvSpPr>
            <p:nvPr/>
          </p:nvSpPr>
          <p:spPr bwMode="auto">
            <a:xfrm>
              <a:off x="4881563" y="4491038"/>
              <a:ext cx="9525" cy="158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55" name="Line 302"/>
            <p:cNvSpPr>
              <a:spLocks noChangeShapeType="1"/>
            </p:cNvSpPr>
            <p:nvPr/>
          </p:nvSpPr>
          <p:spPr bwMode="auto">
            <a:xfrm>
              <a:off x="4881563" y="4557713"/>
              <a:ext cx="9525" cy="158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56" name="Oval 304"/>
            <p:cNvSpPr>
              <a:spLocks noChangeArrowheads="1"/>
            </p:cNvSpPr>
            <p:nvPr/>
          </p:nvSpPr>
          <p:spPr bwMode="auto">
            <a:xfrm>
              <a:off x="4452938" y="4510088"/>
              <a:ext cx="47625" cy="47625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6257" name="Oval 306"/>
            <p:cNvSpPr>
              <a:spLocks noChangeArrowheads="1"/>
            </p:cNvSpPr>
            <p:nvPr/>
          </p:nvSpPr>
          <p:spPr bwMode="auto">
            <a:xfrm>
              <a:off x="4662488" y="4510088"/>
              <a:ext cx="47625" cy="47625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6258" name="Oval 307"/>
            <p:cNvSpPr>
              <a:spLocks noChangeArrowheads="1"/>
            </p:cNvSpPr>
            <p:nvPr/>
          </p:nvSpPr>
          <p:spPr bwMode="auto">
            <a:xfrm>
              <a:off x="4767263" y="4595813"/>
              <a:ext cx="47625" cy="47625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6259" name="Oval 308"/>
            <p:cNvSpPr>
              <a:spLocks noChangeArrowheads="1"/>
            </p:cNvSpPr>
            <p:nvPr/>
          </p:nvSpPr>
          <p:spPr bwMode="auto">
            <a:xfrm>
              <a:off x="4872038" y="4510088"/>
              <a:ext cx="47625" cy="47625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charset="0"/>
              </a:endParaRPr>
            </a:p>
          </p:txBody>
        </p:sp>
      </p:grpSp>
      <p:sp>
        <p:nvSpPr>
          <p:cNvPr id="19595" name="Rectangle 527"/>
          <p:cNvSpPr>
            <a:spLocks noChangeAspect="1" noChangeArrowheads="1"/>
          </p:cNvSpPr>
          <p:nvPr/>
        </p:nvSpPr>
        <p:spPr bwMode="auto">
          <a:xfrm>
            <a:off x="4950885" y="4691063"/>
            <a:ext cx="7990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H</a:t>
            </a:r>
            <a:endParaRPr lang="en-US" sz="1000">
              <a:latin typeface="Calibri" charset="0"/>
            </a:endParaRPr>
          </a:p>
        </p:txBody>
      </p:sp>
      <p:sp>
        <p:nvSpPr>
          <p:cNvPr id="19596" name="Rectangle 532"/>
          <p:cNvSpPr>
            <a:spLocks noChangeAspect="1" noChangeArrowheads="1"/>
          </p:cNvSpPr>
          <p:nvPr/>
        </p:nvSpPr>
        <p:spPr bwMode="auto">
          <a:xfrm>
            <a:off x="5977467" y="4410075"/>
            <a:ext cx="27889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mFus</a:t>
            </a:r>
            <a:endParaRPr lang="en-US" sz="1000">
              <a:latin typeface="Calibri" charset="0"/>
            </a:endParaRPr>
          </a:p>
        </p:txBody>
      </p:sp>
      <p:sp>
        <p:nvSpPr>
          <p:cNvPr id="19597" name="Rectangle 532"/>
          <p:cNvSpPr>
            <a:spLocks noChangeAspect="1" noChangeArrowheads="1"/>
          </p:cNvSpPr>
          <p:nvPr/>
        </p:nvSpPr>
        <p:spPr bwMode="auto">
          <a:xfrm>
            <a:off x="5977467" y="3915966"/>
            <a:ext cx="24383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21EEE"/>
                </a:solidFill>
                <a:latin typeface="Calibri" charset="0"/>
              </a:rPr>
              <a:t>pFus</a:t>
            </a:r>
          </a:p>
        </p:txBody>
      </p:sp>
      <p:grpSp>
        <p:nvGrpSpPr>
          <p:cNvPr id="19598" name="Group 360"/>
          <p:cNvGrpSpPr>
            <a:grpSpLocks/>
          </p:cNvGrpSpPr>
          <p:nvPr/>
        </p:nvGrpSpPr>
        <p:grpSpPr bwMode="auto">
          <a:xfrm>
            <a:off x="4351825" y="3895726"/>
            <a:ext cx="105833" cy="872729"/>
            <a:chOff x="3414" y="1762"/>
            <a:chExt cx="50" cy="733"/>
          </a:xfrm>
        </p:grpSpPr>
        <p:sp>
          <p:nvSpPr>
            <p:cNvPr id="26205" name="Rectangle 584"/>
            <p:cNvSpPr>
              <a:spLocks noChangeArrowheads="1"/>
            </p:cNvSpPr>
            <p:nvPr/>
          </p:nvSpPr>
          <p:spPr bwMode="auto">
            <a:xfrm>
              <a:off x="3433" y="2366"/>
              <a:ext cx="31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Calibri" charset="0"/>
                </a:rPr>
                <a:t>0</a:t>
              </a:r>
              <a:endParaRPr lang="en-US" sz="1000">
                <a:latin typeface="Calibri" charset="0"/>
              </a:endParaRPr>
            </a:p>
          </p:txBody>
        </p:sp>
        <p:sp>
          <p:nvSpPr>
            <p:cNvPr id="26206" name="Rectangle 585"/>
            <p:cNvSpPr>
              <a:spLocks noChangeArrowheads="1"/>
            </p:cNvSpPr>
            <p:nvPr/>
          </p:nvSpPr>
          <p:spPr bwMode="auto">
            <a:xfrm>
              <a:off x="3414" y="2061"/>
              <a:ext cx="46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Calibri" charset="0"/>
                </a:rPr>
                <a:t>.5</a:t>
              </a:r>
              <a:endParaRPr lang="en-US" sz="1000">
                <a:latin typeface="Calibri" charset="0"/>
              </a:endParaRPr>
            </a:p>
          </p:txBody>
        </p:sp>
        <p:sp>
          <p:nvSpPr>
            <p:cNvPr id="26207" name="Rectangle 586"/>
            <p:cNvSpPr>
              <a:spLocks noChangeArrowheads="1"/>
            </p:cNvSpPr>
            <p:nvPr/>
          </p:nvSpPr>
          <p:spPr bwMode="auto">
            <a:xfrm>
              <a:off x="3433" y="1762"/>
              <a:ext cx="31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Calibri" charset="0"/>
                </a:rPr>
                <a:t>1</a:t>
              </a:r>
              <a:endParaRPr lang="en-US" sz="1000">
                <a:latin typeface="Calibri" charset="0"/>
              </a:endParaRPr>
            </a:p>
          </p:txBody>
        </p:sp>
      </p:grpSp>
      <p:grpSp>
        <p:nvGrpSpPr>
          <p:cNvPr id="19599" name="Group 309"/>
          <p:cNvGrpSpPr>
            <a:grpSpLocks noChangeAspect="1"/>
          </p:cNvGrpSpPr>
          <p:nvPr/>
        </p:nvGrpSpPr>
        <p:grpSpPr bwMode="auto">
          <a:xfrm>
            <a:off x="4555067" y="2644379"/>
            <a:ext cx="1646767" cy="767953"/>
            <a:chOff x="4271963" y="3490913"/>
            <a:chExt cx="714375" cy="592138"/>
          </a:xfrm>
        </p:grpSpPr>
        <p:sp>
          <p:nvSpPr>
            <p:cNvPr id="26137" name="Line 160"/>
            <p:cNvSpPr>
              <a:spLocks noChangeShapeType="1"/>
            </p:cNvSpPr>
            <p:nvPr/>
          </p:nvSpPr>
          <p:spPr bwMode="auto">
            <a:xfrm>
              <a:off x="4271963" y="4081463"/>
              <a:ext cx="7143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38" name="Line 161"/>
            <p:cNvSpPr>
              <a:spLocks noChangeShapeType="1"/>
            </p:cNvSpPr>
            <p:nvPr/>
          </p:nvSpPr>
          <p:spPr bwMode="auto">
            <a:xfrm flipV="1">
              <a:off x="4271963" y="3490913"/>
              <a:ext cx="1588" cy="5905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39" name="Line 162"/>
            <p:cNvSpPr>
              <a:spLocks noChangeShapeType="1"/>
            </p:cNvSpPr>
            <p:nvPr/>
          </p:nvSpPr>
          <p:spPr bwMode="auto">
            <a:xfrm flipV="1">
              <a:off x="4271963" y="4071938"/>
              <a:ext cx="1588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40" name="Line 163"/>
            <p:cNvSpPr>
              <a:spLocks noChangeShapeType="1"/>
            </p:cNvSpPr>
            <p:nvPr/>
          </p:nvSpPr>
          <p:spPr bwMode="auto">
            <a:xfrm flipV="1">
              <a:off x="4367213" y="4071938"/>
              <a:ext cx="1588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41" name="Line 165"/>
            <p:cNvSpPr>
              <a:spLocks noChangeShapeType="1"/>
            </p:cNvSpPr>
            <p:nvPr/>
          </p:nvSpPr>
          <p:spPr bwMode="auto">
            <a:xfrm flipV="1">
              <a:off x="4471988" y="4071938"/>
              <a:ext cx="1588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42" name="Line 167"/>
            <p:cNvSpPr>
              <a:spLocks noChangeShapeType="1"/>
            </p:cNvSpPr>
            <p:nvPr/>
          </p:nvSpPr>
          <p:spPr bwMode="auto">
            <a:xfrm flipV="1">
              <a:off x="4576763" y="4071938"/>
              <a:ext cx="1588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43" name="Line 169"/>
            <p:cNvSpPr>
              <a:spLocks noChangeShapeType="1"/>
            </p:cNvSpPr>
            <p:nvPr/>
          </p:nvSpPr>
          <p:spPr bwMode="auto">
            <a:xfrm flipV="1">
              <a:off x="4681538" y="4071938"/>
              <a:ext cx="1588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44" name="Line 171"/>
            <p:cNvSpPr>
              <a:spLocks noChangeShapeType="1"/>
            </p:cNvSpPr>
            <p:nvPr/>
          </p:nvSpPr>
          <p:spPr bwMode="auto">
            <a:xfrm flipV="1">
              <a:off x="4786313" y="4071938"/>
              <a:ext cx="1588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45" name="Line 173"/>
            <p:cNvSpPr>
              <a:spLocks noChangeShapeType="1"/>
            </p:cNvSpPr>
            <p:nvPr/>
          </p:nvSpPr>
          <p:spPr bwMode="auto">
            <a:xfrm flipV="1">
              <a:off x="4891088" y="4071938"/>
              <a:ext cx="1588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46" name="Line 176"/>
            <p:cNvSpPr>
              <a:spLocks noChangeShapeType="1"/>
            </p:cNvSpPr>
            <p:nvPr/>
          </p:nvSpPr>
          <p:spPr bwMode="auto">
            <a:xfrm>
              <a:off x="4271963" y="4081463"/>
              <a:ext cx="15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47" name="Line 177"/>
            <p:cNvSpPr>
              <a:spLocks noChangeShapeType="1"/>
            </p:cNvSpPr>
            <p:nvPr/>
          </p:nvSpPr>
          <p:spPr bwMode="auto">
            <a:xfrm>
              <a:off x="4271963" y="4014788"/>
              <a:ext cx="15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48" name="Line 178"/>
            <p:cNvSpPr>
              <a:spLocks noChangeShapeType="1"/>
            </p:cNvSpPr>
            <p:nvPr/>
          </p:nvSpPr>
          <p:spPr bwMode="auto">
            <a:xfrm>
              <a:off x="4271963" y="3957638"/>
              <a:ext cx="15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49" name="Line 179"/>
            <p:cNvSpPr>
              <a:spLocks noChangeShapeType="1"/>
            </p:cNvSpPr>
            <p:nvPr/>
          </p:nvSpPr>
          <p:spPr bwMode="auto">
            <a:xfrm>
              <a:off x="4271963" y="3900488"/>
              <a:ext cx="15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50" name="Line 180"/>
            <p:cNvSpPr>
              <a:spLocks noChangeShapeType="1"/>
            </p:cNvSpPr>
            <p:nvPr/>
          </p:nvSpPr>
          <p:spPr bwMode="auto">
            <a:xfrm>
              <a:off x="4271963" y="3843338"/>
              <a:ext cx="15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51" name="Line 181"/>
            <p:cNvSpPr>
              <a:spLocks noChangeShapeType="1"/>
            </p:cNvSpPr>
            <p:nvPr/>
          </p:nvSpPr>
          <p:spPr bwMode="auto">
            <a:xfrm>
              <a:off x="4271963" y="3786188"/>
              <a:ext cx="15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52" name="Line 182"/>
            <p:cNvSpPr>
              <a:spLocks noChangeShapeType="1"/>
            </p:cNvSpPr>
            <p:nvPr/>
          </p:nvSpPr>
          <p:spPr bwMode="auto">
            <a:xfrm>
              <a:off x="4271963" y="3719513"/>
              <a:ext cx="15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53" name="Line 183"/>
            <p:cNvSpPr>
              <a:spLocks noChangeShapeType="1"/>
            </p:cNvSpPr>
            <p:nvPr/>
          </p:nvSpPr>
          <p:spPr bwMode="auto">
            <a:xfrm>
              <a:off x="4271963" y="3662363"/>
              <a:ext cx="15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54" name="Line 184"/>
            <p:cNvSpPr>
              <a:spLocks noChangeShapeType="1"/>
            </p:cNvSpPr>
            <p:nvPr/>
          </p:nvSpPr>
          <p:spPr bwMode="auto">
            <a:xfrm>
              <a:off x="4271963" y="3605213"/>
              <a:ext cx="15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55" name="Line 185"/>
            <p:cNvSpPr>
              <a:spLocks noChangeShapeType="1"/>
            </p:cNvSpPr>
            <p:nvPr/>
          </p:nvSpPr>
          <p:spPr bwMode="auto">
            <a:xfrm>
              <a:off x="4271963" y="3548063"/>
              <a:ext cx="15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56" name="Line 186"/>
            <p:cNvSpPr>
              <a:spLocks noChangeShapeType="1"/>
            </p:cNvSpPr>
            <p:nvPr/>
          </p:nvSpPr>
          <p:spPr bwMode="auto">
            <a:xfrm>
              <a:off x="4271963" y="3490913"/>
              <a:ext cx="15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57" name="Line 187"/>
            <p:cNvSpPr>
              <a:spLocks noChangeShapeType="1"/>
            </p:cNvSpPr>
            <p:nvPr/>
          </p:nvSpPr>
          <p:spPr bwMode="auto">
            <a:xfrm>
              <a:off x="4367213" y="3709988"/>
              <a:ext cx="1588" cy="762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58" name="Line 188"/>
            <p:cNvSpPr>
              <a:spLocks noChangeShapeType="1"/>
            </p:cNvSpPr>
            <p:nvPr/>
          </p:nvSpPr>
          <p:spPr bwMode="auto">
            <a:xfrm>
              <a:off x="4367213" y="3709988"/>
              <a:ext cx="95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59" name="Line 189"/>
            <p:cNvSpPr>
              <a:spLocks noChangeShapeType="1"/>
            </p:cNvSpPr>
            <p:nvPr/>
          </p:nvSpPr>
          <p:spPr bwMode="auto">
            <a:xfrm>
              <a:off x="4367213" y="3786188"/>
              <a:ext cx="95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60" name="Line 190"/>
            <p:cNvSpPr>
              <a:spLocks noChangeShapeType="1"/>
            </p:cNvSpPr>
            <p:nvPr/>
          </p:nvSpPr>
          <p:spPr bwMode="auto">
            <a:xfrm>
              <a:off x="4471988" y="3719513"/>
              <a:ext cx="1588" cy="952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61" name="Line 191"/>
            <p:cNvSpPr>
              <a:spLocks noChangeShapeType="1"/>
            </p:cNvSpPr>
            <p:nvPr/>
          </p:nvSpPr>
          <p:spPr bwMode="auto">
            <a:xfrm>
              <a:off x="4471988" y="3719513"/>
              <a:ext cx="95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62" name="Line 192"/>
            <p:cNvSpPr>
              <a:spLocks noChangeShapeType="1"/>
            </p:cNvSpPr>
            <p:nvPr/>
          </p:nvSpPr>
          <p:spPr bwMode="auto">
            <a:xfrm>
              <a:off x="4471988" y="3814763"/>
              <a:ext cx="95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63" name="Line 193"/>
            <p:cNvSpPr>
              <a:spLocks noChangeShapeType="1"/>
            </p:cNvSpPr>
            <p:nvPr/>
          </p:nvSpPr>
          <p:spPr bwMode="auto">
            <a:xfrm>
              <a:off x="4576763" y="3700463"/>
              <a:ext cx="1588" cy="666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64" name="Line 194"/>
            <p:cNvSpPr>
              <a:spLocks noChangeShapeType="1"/>
            </p:cNvSpPr>
            <p:nvPr/>
          </p:nvSpPr>
          <p:spPr bwMode="auto">
            <a:xfrm>
              <a:off x="4576763" y="3700463"/>
              <a:ext cx="95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65" name="Line 195"/>
            <p:cNvSpPr>
              <a:spLocks noChangeShapeType="1"/>
            </p:cNvSpPr>
            <p:nvPr/>
          </p:nvSpPr>
          <p:spPr bwMode="auto">
            <a:xfrm>
              <a:off x="4576763" y="3767138"/>
              <a:ext cx="95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66" name="Line 196"/>
            <p:cNvSpPr>
              <a:spLocks noChangeShapeType="1"/>
            </p:cNvSpPr>
            <p:nvPr/>
          </p:nvSpPr>
          <p:spPr bwMode="auto">
            <a:xfrm>
              <a:off x="4681538" y="3681413"/>
              <a:ext cx="1588" cy="571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67" name="Line 197"/>
            <p:cNvSpPr>
              <a:spLocks noChangeShapeType="1"/>
            </p:cNvSpPr>
            <p:nvPr/>
          </p:nvSpPr>
          <p:spPr bwMode="auto">
            <a:xfrm>
              <a:off x="4672013" y="3681413"/>
              <a:ext cx="95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68" name="Line 198"/>
            <p:cNvSpPr>
              <a:spLocks noChangeShapeType="1"/>
            </p:cNvSpPr>
            <p:nvPr/>
          </p:nvSpPr>
          <p:spPr bwMode="auto">
            <a:xfrm>
              <a:off x="4672013" y="3738563"/>
              <a:ext cx="95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69" name="Line 199"/>
            <p:cNvSpPr>
              <a:spLocks noChangeShapeType="1"/>
            </p:cNvSpPr>
            <p:nvPr/>
          </p:nvSpPr>
          <p:spPr bwMode="auto">
            <a:xfrm>
              <a:off x="4786313" y="3757613"/>
              <a:ext cx="1588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70" name="Line 200"/>
            <p:cNvSpPr>
              <a:spLocks noChangeShapeType="1"/>
            </p:cNvSpPr>
            <p:nvPr/>
          </p:nvSpPr>
          <p:spPr bwMode="auto">
            <a:xfrm>
              <a:off x="4776788" y="3757613"/>
              <a:ext cx="95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71" name="Line 201"/>
            <p:cNvSpPr>
              <a:spLocks noChangeShapeType="1"/>
            </p:cNvSpPr>
            <p:nvPr/>
          </p:nvSpPr>
          <p:spPr bwMode="auto">
            <a:xfrm>
              <a:off x="4776788" y="3795713"/>
              <a:ext cx="95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72" name="Line 202"/>
            <p:cNvSpPr>
              <a:spLocks noChangeShapeType="1"/>
            </p:cNvSpPr>
            <p:nvPr/>
          </p:nvSpPr>
          <p:spPr bwMode="auto">
            <a:xfrm>
              <a:off x="4891088" y="3729038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73" name="Line 203"/>
            <p:cNvSpPr>
              <a:spLocks noChangeShapeType="1"/>
            </p:cNvSpPr>
            <p:nvPr/>
          </p:nvSpPr>
          <p:spPr bwMode="auto">
            <a:xfrm>
              <a:off x="4881563" y="3729038"/>
              <a:ext cx="95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74" name="Line 204"/>
            <p:cNvSpPr>
              <a:spLocks noChangeShapeType="1"/>
            </p:cNvSpPr>
            <p:nvPr/>
          </p:nvSpPr>
          <p:spPr bwMode="auto">
            <a:xfrm>
              <a:off x="4881563" y="3776663"/>
              <a:ext cx="95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75" name="Oval 207"/>
            <p:cNvSpPr>
              <a:spLocks noChangeArrowheads="1"/>
            </p:cNvSpPr>
            <p:nvPr/>
          </p:nvSpPr>
          <p:spPr bwMode="auto">
            <a:xfrm>
              <a:off x="4348163" y="3729038"/>
              <a:ext cx="47625" cy="476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6176" name="Oval 208"/>
            <p:cNvSpPr>
              <a:spLocks noChangeArrowheads="1"/>
            </p:cNvSpPr>
            <p:nvPr/>
          </p:nvSpPr>
          <p:spPr bwMode="auto">
            <a:xfrm>
              <a:off x="4452938" y="3748088"/>
              <a:ext cx="47625" cy="476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6177" name="Oval 209"/>
            <p:cNvSpPr>
              <a:spLocks noChangeArrowheads="1"/>
            </p:cNvSpPr>
            <p:nvPr/>
          </p:nvSpPr>
          <p:spPr bwMode="auto">
            <a:xfrm>
              <a:off x="4557713" y="3719513"/>
              <a:ext cx="47625" cy="476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6178" name="Oval 210"/>
            <p:cNvSpPr>
              <a:spLocks noChangeArrowheads="1"/>
            </p:cNvSpPr>
            <p:nvPr/>
          </p:nvSpPr>
          <p:spPr bwMode="auto">
            <a:xfrm>
              <a:off x="4662488" y="3690938"/>
              <a:ext cx="47625" cy="476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6179" name="Oval 211"/>
            <p:cNvSpPr>
              <a:spLocks noChangeArrowheads="1"/>
            </p:cNvSpPr>
            <p:nvPr/>
          </p:nvSpPr>
          <p:spPr bwMode="auto">
            <a:xfrm>
              <a:off x="4767263" y="3757613"/>
              <a:ext cx="47625" cy="476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6180" name="Oval 212"/>
            <p:cNvSpPr>
              <a:spLocks noChangeArrowheads="1"/>
            </p:cNvSpPr>
            <p:nvPr/>
          </p:nvSpPr>
          <p:spPr bwMode="auto">
            <a:xfrm>
              <a:off x="4872038" y="3729038"/>
              <a:ext cx="47625" cy="476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6181" name="Line 213"/>
            <p:cNvSpPr>
              <a:spLocks noChangeShapeType="1"/>
            </p:cNvSpPr>
            <p:nvPr/>
          </p:nvSpPr>
          <p:spPr bwMode="auto">
            <a:xfrm>
              <a:off x="4367213" y="3605213"/>
              <a:ext cx="1588" cy="8572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82" name="Line 214"/>
            <p:cNvSpPr>
              <a:spLocks noChangeShapeType="1"/>
            </p:cNvSpPr>
            <p:nvPr/>
          </p:nvSpPr>
          <p:spPr bwMode="auto">
            <a:xfrm>
              <a:off x="4367213" y="3605213"/>
              <a:ext cx="9525" cy="158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83" name="Line 215"/>
            <p:cNvSpPr>
              <a:spLocks noChangeShapeType="1"/>
            </p:cNvSpPr>
            <p:nvPr/>
          </p:nvSpPr>
          <p:spPr bwMode="auto">
            <a:xfrm>
              <a:off x="4367213" y="3690938"/>
              <a:ext cx="9525" cy="158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84" name="Line 216"/>
            <p:cNvSpPr>
              <a:spLocks noChangeShapeType="1"/>
            </p:cNvSpPr>
            <p:nvPr/>
          </p:nvSpPr>
          <p:spPr bwMode="auto">
            <a:xfrm>
              <a:off x="4471988" y="3643313"/>
              <a:ext cx="1588" cy="13335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85" name="Line 217"/>
            <p:cNvSpPr>
              <a:spLocks noChangeShapeType="1"/>
            </p:cNvSpPr>
            <p:nvPr/>
          </p:nvSpPr>
          <p:spPr bwMode="auto">
            <a:xfrm>
              <a:off x="4471988" y="3643313"/>
              <a:ext cx="9525" cy="158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86" name="Line 218"/>
            <p:cNvSpPr>
              <a:spLocks noChangeShapeType="1"/>
            </p:cNvSpPr>
            <p:nvPr/>
          </p:nvSpPr>
          <p:spPr bwMode="auto">
            <a:xfrm>
              <a:off x="4471988" y="3776663"/>
              <a:ext cx="9525" cy="158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87" name="Line 219"/>
            <p:cNvSpPr>
              <a:spLocks noChangeShapeType="1"/>
            </p:cNvSpPr>
            <p:nvPr/>
          </p:nvSpPr>
          <p:spPr bwMode="auto">
            <a:xfrm>
              <a:off x="4576763" y="3605213"/>
              <a:ext cx="1588" cy="8572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88" name="Line 220"/>
            <p:cNvSpPr>
              <a:spLocks noChangeShapeType="1"/>
            </p:cNvSpPr>
            <p:nvPr/>
          </p:nvSpPr>
          <p:spPr bwMode="auto">
            <a:xfrm>
              <a:off x="4576763" y="3605213"/>
              <a:ext cx="9525" cy="158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89" name="Line 221"/>
            <p:cNvSpPr>
              <a:spLocks noChangeShapeType="1"/>
            </p:cNvSpPr>
            <p:nvPr/>
          </p:nvSpPr>
          <p:spPr bwMode="auto">
            <a:xfrm>
              <a:off x="4576763" y="3690938"/>
              <a:ext cx="9525" cy="158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90" name="Line 222"/>
            <p:cNvSpPr>
              <a:spLocks noChangeShapeType="1"/>
            </p:cNvSpPr>
            <p:nvPr/>
          </p:nvSpPr>
          <p:spPr bwMode="auto">
            <a:xfrm>
              <a:off x="4681538" y="3671888"/>
              <a:ext cx="1588" cy="5715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91" name="Line 223"/>
            <p:cNvSpPr>
              <a:spLocks noChangeShapeType="1"/>
            </p:cNvSpPr>
            <p:nvPr/>
          </p:nvSpPr>
          <p:spPr bwMode="auto">
            <a:xfrm>
              <a:off x="4672013" y="3671888"/>
              <a:ext cx="9525" cy="158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92" name="Line 224"/>
            <p:cNvSpPr>
              <a:spLocks noChangeShapeType="1"/>
            </p:cNvSpPr>
            <p:nvPr/>
          </p:nvSpPr>
          <p:spPr bwMode="auto">
            <a:xfrm>
              <a:off x="4672013" y="3729038"/>
              <a:ext cx="9525" cy="158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93" name="Line 225"/>
            <p:cNvSpPr>
              <a:spLocks noChangeShapeType="1"/>
            </p:cNvSpPr>
            <p:nvPr/>
          </p:nvSpPr>
          <p:spPr bwMode="auto">
            <a:xfrm>
              <a:off x="4786313" y="3652838"/>
              <a:ext cx="1588" cy="9525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94" name="Line 226"/>
            <p:cNvSpPr>
              <a:spLocks noChangeShapeType="1"/>
            </p:cNvSpPr>
            <p:nvPr/>
          </p:nvSpPr>
          <p:spPr bwMode="auto">
            <a:xfrm>
              <a:off x="4776788" y="3652838"/>
              <a:ext cx="9525" cy="158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95" name="Line 227"/>
            <p:cNvSpPr>
              <a:spLocks noChangeShapeType="1"/>
            </p:cNvSpPr>
            <p:nvPr/>
          </p:nvSpPr>
          <p:spPr bwMode="auto">
            <a:xfrm>
              <a:off x="4776788" y="3748088"/>
              <a:ext cx="9525" cy="158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96" name="Line 228"/>
            <p:cNvSpPr>
              <a:spLocks noChangeShapeType="1"/>
            </p:cNvSpPr>
            <p:nvPr/>
          </p:nvSpPr>
          <p:spPr bwMode="auto">
            <a:xfrm>
              <a:off x="4891088" y="3690938"/>
              <a:ext cx="1588" cy="11430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97" name="Line 229"/>
            <p:cNvSpPr>
              <a:spLocks noChangeShapeType="1"/>
            </p:cNvSpPr>
            <p:nvPr/>
          </p:nvSpPr>
          <p:spPr bwMode="auto">
            <a:xfrm>
              <a:off x="4881563" y="3690938"/>
              <a:ext cx="9525" cy="158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98" name="Line 230"/>
            <p:cNvSpPr>
              <a:spLocks noChangeShapeType="1"/>
            </p:cNvSpPr>
            <p:nvPr/>
          </p:nvSpPr>
          <p:spPr bwMode="auto">
            <a:xfrm>
              <a:off x="4881563" y="3805238"/>
              <a:ext cx="9525" cy="158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99" name="Oval 232"/>
            <p:cNvSpPr>
              <a:spLocks noChangeArrowheads="1"/>
            </p:cNvSpPr>
            <p:nvPr/>
          </p:nvSpPr>
          <p:spPr bwMode="auto">
            <a:xfrm>
              <a:off x="4348163" y="3624263"/>
              <a:ext cx="47625" cy="47625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6200" name="Oval 233"/>
            <p:cNvSpPr>
              <a:spLocks noChangeArrowheads="1"/>
            </p:cNvSpPr>
            <p:nvPr/>
          </p:nvSpPr>
          <p:spPr bwMode="auto">
            <a:xfrm>
              <a:off x="4452938" y="3690938"/>
              <a:ext cx="47625" cy="47625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6201" name="Oval 234"/>
            <p:cNvSpPr>
              <a:spLocks noChangeArrowheads="1"/>
            </p:cNvSpPr>
            <p:nvPr/>
          </p:nvSpPr>
          <p:spPr bwMode="auto">
            <a:xfrm>
              <a:off x="4557713" y="3633788"/>
              <a:ext cx="47625" cy="47625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6202" name="Oval 235"/>
            <p:cNvSpPr>
              <a:spLocks noChangeArrowheads="1"/>
            </p:cNvSpPr>
            <p:nvPr/>
          </p:nvSpPr>
          <p:spPr bwMode="auto">
            <a:xfrm>
              <a:off x="4662488" y="3681413"/>
              <a:ext cx="47625" cy="47625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6203" name="Oval 236"/>
            <p:cNvSpPr>
              <a:spLocks noChangeArrowheads="1"/>
            </p:cNvSpPr>
            <p:nvPr/>
          </p:nvSpPr>
          <p:spPr bwMode="auto">
            <a:xfrm>
              <a:off x="4767263" y="3681413"/>
              <a:ext cx="47625" cy="47625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6204" name="Oval 237"/>
            <p:cNvSpPr>
              <a:spLocks noChangeArrowheads="1"/>
            </p:cNvSpPr>
            <p:nvPr/>
          </p:nvSpPr>
          <p:spPr bwMode="auto">
            <a:xfrm>
              <a:off x="4872038" y="3729038"/>
              <a:ext cx="47625" cy="47625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charset="0"/>
              </a:endParaRPr>
            </a:p>
          </p:txBody>
        </p:sp>
      </p:grpSp>
      <p:sp>
        <p:nvSpPr>
          <p:cNvPr id="19600" name="Rectangle 532"/>
          <p:cNvSpPr>
            <a:spLocks noChangeAspect="1" noChangeArrowheads="1"/>
          </p:cNvSpPr>
          <p:nvPr/>
        </p:nvSpPr>
        <p:spPr bwMode="auto">
          <a:xfrm>
            <a:off x="5977467" y="3127772"/>
            <a:ext cx="27889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mFus</a:t>
            </a:r>
            <a:endParaRPr lang="en-US" sz="1000">
              <a:latin typeface="Calibri" charset="0"/>
            </a:endParaRPr>
          </a:p>
        </p:txBody>
      </p:sp>
      <p:sp>
        <p:nvSpPr>
          <p:cNvPr id="19601" name="Rectangle 532"/>
          <p:cNvSpPr>
            <a:spLocks noChangeAspect="1" noChangeArrowheads="1"/>
          </p:cNvSpPr>
          <p:nvPr/>
        </p:nvSpPr>
        <p:spPr bwMode="auto">
          <a:xfrm>
            <a:off x="5977467" y="2728913"/>
            <a:ext cx="24383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21EEE"/>
                </a:solidFill>
                <a:latin typeface="Calibri" charset="0"/>
              </a:rPr>
              <a:t>pFus</a:t>
            </a:r>
          </a:p>
        </p:txBody>
      </p:sp>
      <p:grpSp>
        <p:nvGrpSpPr>
          <p:cNvPr id="19602" name="Group 360"/>
          <p:cNvGrpSpPr>
            <a:grpSpLocks/>
          </p:cNvGrpSpPr>
          <p:nvPr/>
        </p:nvGrpSpPr>
        <p:grpSpPr bwMode="auto">
          <a:xfrm>
            <a:off x="4351825" y="2626520"/>
            <a:ext cx="105833" cy="872729"/>
            <a:chOff x="3414" y="1762"/>
            <a:chExt cx="50" cy="733"/>
          </a:xfrm>
        </p:grpSpPr>
        <p:sp>
          <p:nvSpPr>
            <p:cNvPr id="26134" name="Rectangle 584"/>
            <p:cNvSpPr>
              <a:spLocks noChangeArrowheads="1"/>
            </p:cNvSpPr>
            <p:nvPr/>
          </p:nvSpPr>
          <p:spPr bwMode="auto">
            <a:xfrm>
              <a:off x="3433" y="2366"/>
              <a:ext cx="31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Calibri" charset="0"/>
                </a:rPr>
                <a:t>0</a:t>
              </a:r>
              <a:endParaRPr lang="en-US" sz="1000">
                <a:latin typeface="Calibri" charset="0"/>
              </a:endParaRPr>
            </a:p>
          </p:txBody>
        </p:sp>
        <p:sp>
          <p:nvSpPr>
            <p:cNvPr id="26135" name="Rectangle 585"/>
            <p:cNvSpPr>
              <a:spLocks noChangeArrowheads="1"/>
            </p:cNvSpPr>
            <p:nvPr/>
          </p:nvSpPr>
          <p:spPr bwMode="auto">
            <a:xfrm>
              <a:off x="3414" y="2061"/>
              <a:ext cx="46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Calibri" charset="0"/>
                </a:rPr>
                <a:t>.5</a:t>
              </a:r>
              <a:endParaRPr lang="en-US" sz="1000">
                <a:latin typeface="Calibri" charset="0"/>
              </a:endParaRPr>
            </a:p>
          </p:txBody>
        </p:sp>
        <p:sp>
          <p:nvSpPr>
            <p:cNvPr id="26136" name="Rectangle 586"/>
            <p:cNvSpPr>
              <a:spLocks noChangeArrowheads="1"/>
            </p:cNvSpPr>
            <p:nvPr/>
          </p:nvSpPr>
          <p:spPr bwMode="auto">
            <a:xfrm>
              <a:off x="3433" y="1762"/>
              <a:ext cx="31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Calibri" charset="0"/>
                </a:rPr>
                <a:t>1</a:t>
              </a:r>
              <a:endParaRPr lang="en-US" sz="1000">
                <a:latin typeface="Calibri" charset="0"/>
              </a:endParaRPr>
            </a:p>
          </p:txBody>
        </p:sp>
      </p:grpSp>
      <p:sp>
        <p:nvSpPr>
          <p:cNvPr id="19603" name="TextBox 14"/>
          <p:cNvSpPr txBox="1">
            <a:spLocks noChangeArrowheads="1"/>
          </p:cNvSpPr>
          <p:nvPr/>
        </p:nvSpPr>
        <p:spPr bwMode="auto">
          <a:xfrm>
            <a:off x="541574" y="1943100"/>
            <a:ext cx="377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2800" b="1">
                <a:latin typeface="Calibri" charset="0"/>
              </a:rPr>
              <a:t>b</a:t>
            </a:r>
          </a:p>
        </p:txBody>
      </p:sp>
      <p:sp>
        <p:nvSpPr>
          <p:cNvPr id="19604" name="TextBox 14"/>
          <p:cNvSpPr txBox="1">
            <a:spLocks noChangeArrowheads="1"/>
          </p:cNvSpPr>
          <p:nvPr/>
        </p:nvSpPr>
        <p:spPr bwMode="auto">
          <a:xfrm>
            <a:off x="3902890" y="1943100"/>
            <a:ext cx="33492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2800" b="1">
                <a:latin typeface="Calibri" charset="0"/>
              </a:rPr>
              <a:t>c</a:t>
            </a:r>
          </a:p>
        </p:txBody>
      </p:sp>
      <p:sp>
        <p:nvSpPr>
          <p:cNvPr id="19605" name="Rectangle 203"/>
          <p:cNvSpPr>
            <a:spLocks noChangeAspect="1" noChangeArrowheads="1"/>
          </p:cNvSpPr>
          <p:nvPr/>
        </p:nvSpPr>
        <p:spPr bwMode="auto">
          <a:xfrm>
            <a:off x="1531405" y="400050"/>
            <a:ext cx="44874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i="1">
                <a:solidFill>
                  <a:srgbClr val="000000"/>
                </a:solidFill>
                <a:latin typeface="Calibri" charset="0"/>
              </a:rPr>
              <a:t>Faces</a:t>
            </a:r>
            <a:endParaRPr lang="en-US" sz="1400" i="1">
              <a:latin typeface="Calibri" charset="0"/>
            </a:endParaRPr>
          </a:p>
        </p:txBody>
      </p:sp>
      <p:sp>
        <p:nvSpPr>
          <p:cNvPr id="19606" name="Rectangle 204"/>
          <p:cNvSpPr>
            <a:spLocks noChangeAspect="1" noChangeArrowheads="1"/>
          </p:cNvSpPr>
          <p:nvPr/>
        </p:nvSpPr>
        <p:spPr bwMode="auto">
          <a:xfrm>
            <a:off x="2920516" y="400050"/>
            <a:ext cx="46452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i="1">
                <a:solidFill>
                  <a:srgbClr val="000000"/>
                </a:solidFill>
                <a:latin typeface="Calibri" charset="0"/>
              </a:rPr>
              <a:t>Limbs</a:t>
            </a:r>
            <a:endParaRPr lang="en-US" sz="1400" i="1">
              <a:latin typeface="Calibri" charset="0"/>
            </a:endParaRPr>
          </a:p>
        </p:txBody>
      </p:sp>
      <p:sp>
        <p:nvSpPr>
          <p:cNvPr id="19607" name="Rectangle 205"/>
          <p:cNvSpPr>
            <a:spLocks noChangeAspect="1" noChangeArrowheads="1"/>
          </p:cNvSpPr>
          <p:nvPr/>
        </p:nvSpPr>
        <p:spPr bwMode="auto">
          <a:xfrm>
            <a:off x="5760373" y="400050"/>
            <a:ext cx="56542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i="1">
                <a:solidFill>
                  <a:srgbClr val="000000"/>
                </a:solidFill>
                <a:latin typeface="Calibri" charset="0"/>
              </a:rPr>
              <a:t>Houses</a:t>
            </a:r>
            <a:endParaRPr lang="en-US" sz="1400" i="1">
              <a:latin typeface="Calibri" charset="0"/>
            </a:endParaRPr>
          </a:p>
        </p:txBody>
      </p:sp>
      <p:sp>
        <p:nvSpPr>
          <p:cNvPr id="19608" name="Rectangle 205"/>
          <p:cNvSpPr>
            <a:spLocks noChangeAspect="1" noChangeArrowheads="1"/>
          </p:cNvSpPr>
          <p:nvPr/>
        </p:nvSpPr>
        <p:spPr bwMode="auto">
          <a:xfrm>
            <a:off x="4433753" y="400050"/>
            <a:ext cx="36116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i="1">
                <a:latin typeface="Calibri" charset="0"/>
              </a:rPr>
              <a:t>Cars</a:t>
            </a:r>
          </a:p>
        </p:txBody>
      </p:sp>
      <p:sp>
        <p:nvSpPr>
          <p:cNvPr id="19609" name="TextBox 14"/>
          <p:cNvSpPr txBox="1">
            <a:spLocks noChangeArrowheads="1"/>
          </p:cNvSpPr>
          <p:nvPr/>
        </p:nvSpPr>
        <p:spPr bwMode="auto">
          <a:xfrm>
            <a:off x="552464" y="114300"/>
            <a:ext cx="3619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2800" b="1">
                <a:latin typeface="Calibri" charset="0"/>
              </a:rPr>
              <a:t>a</a:t>
            </a:r>
          </a:p>
        </p:txBody>
      </p:sp>
      <p:sp>
        <p:nvSpPr>
          <p:cNvPr id="19610" name="Rectangle 273"/>
          <p:cNvSpPr>
            <a:spLocks noChangeArrowheads="1"/>
          </p:cNvSpPr>
          <p:nvPr/>
        </p:nvSpPr>
        <p:spPr bwMode="auto">
          <a:xfrm rot="-5400000">
            <a:off x="352700" y="941665"/>
            <a:ext cx="6154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200" b="1">
                <a:solidFill>
                  <a:srgbClr val="000000"/>
                </a:solidFill>
                <a:latin typeface="Calibri" charset="0"/>
              </a:rPr>
              <a:t>Repeated</a:t>
            </a:r>
          </a:p>
          <a:p>
            <a:pPr algn="ctr"/>
            <a:r>
              <a:rPr lang="en-US" sz="1200" b="1">
                <a:solidFill>
                  <a:srgbClr val="000000"/>
                </a:solidFill>
                <a:latin typeface="Calibri" charset="0"/>
              </a:rPr>
              <a:t> [%signal]</a:t>
            </a:r>
            <a:endParaRPr lang="en-US" sz="1200" b="1">
              <a:latin typeface="Calibri" charset="0"/>
            </a:endParaRPr>
          </a:p>
        </p:txBody>
      </p:sp>
      <p:sp>
        <p:nvSpPr>
          <p:cNvPr id="19611" name="Rectangle 274"/>
          <p:cNvSpPr>
            <a:spLocks noChangeArrowheads="1"/>
          </p:cNvSpPr>
          <p:nvPr/>
        </p:nvSpPr>
        <p:spPr bwMode="auto">
          <a:xfrm>
            <a:off x="2743201" y="1576388"/>
            <a:ext cx="149845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Calibri" charset="0"/>
              </a:rPr>
              <a:t>Nonrepeated [% signal]</a:t>
            </a:r>
            <a:endParaRPr lang="en-US" sz="1200" b="1">
              <a:latin typeface="Calibri" charset="0"/>
            </a:endParaRPr>
          </a:p>
        </p:txBody>
      </p:sp>
      <p:sp>
        <p:nvSpPr>
          <p:cNvPr id="19612" name="Rectangle 203"/>
          <p:cNvSpPr>
            <a:spLocks noChangeAspect="1" noChangeArrowheads="1"/>
          </p:cNvSpPr>
          <p:nvPr/>
        </p:nvSpPr>
        <p:spPr bwMode="auto">
          <a:xfrm>
            <a:off x="4897643" y="2077641"/>
            <a:ext cx="105686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i="1">
                <a:solidFill>
                  <a:srgbClr val="000000"/>
                </a:solidFill>
                <a:latin typeface="Calibri" charset="0"/>
              </a:rPr>
              <a:t>Face-selective</a:t>
            </a:r>
            <a:endParaRPr lang="en-US" sz="1400" i="1">
              <a:latin typeface="Calibri" charset="0"/>
            </a:endParaRPr>
          </a:p>
        </p:txBody>
      </p:sp>
      <p:sp>
        <p:nvSpPr>
          <p:cNvPr id="19613" name="Rectangle 203"/>
          <p:cNvSpPr>
            <a:spLocks noChangeAspect="1" noChangeArrowheads="1"/>
          </p:cNvSpPr>
          <p:nvPr/>
        </p:nvSpPr>
        <p:spPr bwMode="auto">
          <a:xfrm>
            <a:off x="1464986" y="2077641"/>
            <a:ext cx="107264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i="1">
                <a:solidFill>
                  <a:srgbClr val="000000"/>
                </a:solidFill>
                <a:latin typeface="Calibri" charset="0"/>
              </a:rPr>
              <a:t>Limb-selective</a:t>
            </a:r>
            <a:endParaRPr lang="en-US" sz="1400" i="1">
              <a:latin typeface="Calibri" charset="0"/>
            </a:endParaRPr>
          </a:p>
        </p:txBody>
      </p:sp>
      <p:grpSp>
        <p:nvGrpSpPr>
          <p:cNvPr id="19614" name="Group 3673"/>
          <p:cNvGrpSpPr>
            <a:grpSpLocks/>
          </p:cNvGrpSpPr>
          <p:nvPr/>
        </p:nvGrpSpPr>
        <p:grpSpPr bwMode="auto">
          <a:xfrm>
            <a:off x="1117601" y="840583"/>
            <a:ext cx="1183217" cy="785198"/>
            <a:chOff x="1144" y="2856"/>
            <a:chExt cx="767" cy="906"/>
          </a:xfrm>
        </p:grpSpPr>
        <p:sp>
          <p:nvSpPr>
            <p:cNvPr id="25934" name="Rectangle 3674"/>
            <p:cNvSpPr>
              <a:spLocks noChangeArrowheads="1"/>
            </p:cNvSpPr>
            <p:nvPr/>
          </p:nvSpPr>
          <p:spPr bwMode="auto">
            <a:xfrm>
              <a:off x="1208" y="2856"/>
              <a:ext cx="703" cy="7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935" name="Rectangle 3675"/>
            <p:cNvSpPr>
              <a:spLocks noChangeArrowheads="1"/>
            </p:cNvSpPr>
            <p:nvPr/>
          </p:nvSpPr>
          <p:spPr bwMode="auto">
            <a:xfrm>
              <a:off x="1208" y="2856"/>
              <a:ext cx="703" cy="704"/>
            </a:xfrm>
            <a:prstGeom prst="rect">
              <a:avLst/>
            </a:prstGeom>
            <a:noFill/>
            <a:ln w="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936" name="Line 3676"/>
            <p:cNvSpPr>
              <a:spLocks noChangeShapeType="1"/>
            </p:cNvSpPr>
            <p:nvPr/>
          </p:nvSpPr>
          <p:spPr bwMode="auto">
            <a:xfrm>
              <a:off x="1208" y="3560"/>
              <a:ext cx="70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937" name="Line 3677"/>
            <p:cNvSpPr>
              <a:spLocks noChangeShapeType="1"/>
            </p:cNvSpPr>
            <p:nvPr/>
          </p:nvSpPr>
          <p:spPr bwMode="auto">
            <a:xfrm flipV="1">
              <a:off x="1208" y="2856"/>
              <a:ext cx="1" cy="7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938" name="Line 3678"/>
            <p:cNvSpPr>
              <a:spLocks noChangeShapeType="1"/>
            </p:cNvSpPr>
            <p:nvPr/>
          </p:nvSpPr>
          <p:spPr bwMode="auto">
            <a:xfrm flipV="1">
              <a:off x="1264" y="3552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939" name="Rectangle 3679"/>
            <p:cNvSpPr>
              <a:spLocks noChangeArrowheads="1"/>
            </p:cNvSpPr>
            <p:nvPr/>
          </p:nvSpPr>
          <p:spPr bwMode="auto">
            <a:xfrm>
              <a:off x="1248" y="3584"/>
              <a:ext cx="42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Calibri" charset="0"/>
                </a:rPr>
                <a:t>0</a:t>
              </a:r>
              <a:endParaRPr lang="en-US" sz="1000">
                <a:latin typeface="Calibri" charset="0"/>
              </a:endParaRPr>
            </a:p>
          </p:txBody>
        </p:sp>
        <p:sp>
          <p:nvSpPr>
            <p:cNvPr id="25940" name="Line 3680"/>
            <p:cNvSpPr>
              <a:spLocks noChangeShapeType="1"/>
            </p:cNvSpPr>
            <p:nvPr/>
          </p:nvSpPr>
          <p:spPr bwMode="auto">
            <a:xfrm flipV="1">
              <a:off x="1520" y="3552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941" name="Rectangle 3681"/>
            <p:cNvSpPr>
              <a:spLocks noChangeArrowheads="1"/>
            </p:cNvSpPr>
            <p:nvPr/>
          </p:nvSpPr>
          <p:spPr bwMode="auto">
            <a:xfrm>
              <a:off x="1503" y="3584"/>
              <a:ext cx="42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Calibri" charset="0"/>
                </a:rPr>
                <a:t>2</a:t>
              </a:r>
              <a:endParaRPr lang="en-US" sz="1000">
                <a:latin typeface="Calibri" charset="0"/>
              </a:endParaRPr>
            </a:p>
          </p:txBody>
        </p:sp>
        <p:sp>
          <p:nvSpPr>
            <p:cNvPr id="25942" name="Line 3682"/>
            <p:cNvSpPr>
              <a:spLocks noChangeShapeType="1"/>
            </p:cNvSpPr>
            <p:nvPr/>
          </p:nvSpPr>
          <p:spPr bwMode="auto">
            <a:xfrm flipV="1">
              <a:off x="1775" y="3552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943" name="Rectangle 3683"/>
            <p:cNvSpPr>
              <a:spLocks noChangeArrowheads="1"/>
            </p:cNvSpPr>
            <p:nvPr/>
          </p:nvSpPr>
          <p:spPr bwMode="auto">
            <a:xfrm>
              <a:off x="1759" y="3584"/>
              <a:ext cx="42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Calibri" charset="0"/>
                </a:rPr>
                <a:t>4</a:t>
              </a:r>
              <a:endParaRPr lang="en-US" sz="1000">
                <a:latin typeface="Calibri" charset="0"/>
              </a:endParaRPr>
            </a:p>
          </p:txBody>
        </p:sp>
        <p:sp>
          <p:nvSpPr>
            <p:cNvPr id="25944" name="Line 3684"/>
            <p:cNvSpPr>
              <a:spLocks noChangeShapeType="1"/>
            </p:cNvSpPr>
            <p:nvPr/>
          </p:nvSpPr>
          <p:spPr bwMode="auto">
            <a:xfrm>
              <a:off x="1208" y="3488"/>
              <a:ext cx="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945" name="Rectangle 3685"/>
            <p:cNvSpPr>
              <a:spLocks noChangeArrowheads="1"/>
            </p:cNvSpPr>
            <p:nvPr/>
          </p:nvSpPr>
          <p:spPr bwMode="auto">
            <a:xfrm>
              <a:off x="1144" y="3448"/>
              <a:ext cx="42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Calibri" charset="0"/>
                </a:rPr>
                <a:t>0</a:t>
              </a:r>
              <a:endParaRPr lang="en-US" sz="1000">
                <a:latin typeface="Calibri" charset="0"/>
              </a:endParaRPr>
            </a:p>
          </p:txBody>
        </p:sp>
        <p:sp>
          <p:nvSpPr>
            <p:cNvPr id="25946" name="Line 3686"/>
            <p:cNvSpPr>
              <a:spLocks noChangeShapeType="1"/>
            </p:cNvSpPr>
            <p:nvPr/>
          </p:nvSpPr>
          <p:spPr bwMode="auto">
            <a:xfrm>
              <a:off x="1208" y="3344"/>
              <a:ext cx="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947" name="Rectangle 3687"/>
            <p:cNvSpPr>
              <a:spLocks noChangeArrowheads="1"/>
            </p:cNvSpPr>
            <p:nvPr/>
          </p:nvSpPr>
          <p:spPr bwMode="auto">
            <a:xfrm>
              <a:off x="1144" y="3304"/>
              <a:ext cx="42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Calibri" charset="0"/>
                </a:rPr>
                <a:t>1</a:t>
              </a:r>
              <a:endParaRPr lang="en-US" sz="1000">
                <a:latin typeface="Calibri" charset="0"/>
              </a:endParaRPr>
            </a:p>
          </p:txBody>
        </p:sp>
        <p:sp>
          <p:nvSpPr>
            <p:cNvPr id="25948" name="Line 3688"/>
            <p:cNvSpPr>
              <a:spLocks noChangeShapeType="1"/>
            </p:cNvSpPr>
            <p:nvPr/>
          </p:nvSpPr>
          <p:spPr bwMode="auto">
            <a:xfrm>
              <a:off x="1208" y="3192"/>
              <a:ext cx="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949" name="Rectangle 3689"/>
            <p:cNvSpPr>
              <a:spLocks noChangeArrowheads="1"/>
            </p:cNvSpPr>
            <p:nvPr/>
          </p:nvSpPr>
          <p:spPr bwMode="auto">
            <a:xfrm>
              <a:off x="1144" y="3151"/>
              <a:ext cx="42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Calibri" charset="0"/>
                </a:rPr>
                <a:t>2</a:t>
              </a:r>
              <a:endParaRPr lang="en-US" sz="1000">
                <a:latin typeface="Calibri" charset="0"/>
              </a:endParaRPr>
            </a:p>
          </p:txBody>
        </p:sp>
        <p:sp>
          <p:nvSpPr>
            <p:cNvPr id="25950" name="Line 3690"/>
            <p:cNvSpPr>
              <a:spLocks noChangeShapeType="1"/>
            </p:cNvSpPr>
            <p:nvPr/>
          </p:nvSpPr>
          <p:spPr bwMode="auto">
            <a:xfrm>
              <a:off x="1208" y="3048"/>
              <a:ext cx="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951" name="Rectangle 3691"/>
            <p:cNvSpPr>
              <a:spLocks noChangeArrowheads="1"/>
            </p:cNvSpPr>
            <p:nvPr/>
          </p:nvSpPr>
          <p:spPr bwMode="auto">
            <a:xfrm>
              <a:off x="1144" y="3008"/>
              <a:ext cx="42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Calibri" charset="0"/>
                </a:rPr>
                <a:t>3</a:t>
              </a:r>
              <a:endParaRPr lang="en-US" sz="1000">
                <a:latin typeface="Calibri" charset="0"/>
              </a:endParaRPr>
            </a:p>
          </p:txBody>
        </p:sp>
        <p:sp>
          <p:nvSpPr>
            <p:cNvPr id="25952" name="Line 3692"/>
            <p:cNvSpPr>
              <a:spLocks noChangeShapeType="1"/>
            </p:cNvSpPr>
            <p:nvPr/>
          </p:nvSpPr>
          <p:spPr bwMode="auto">
            <a:xfrm>
              <a:off x="1208" y="2896"/>
              <a:ext cx="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953" name="Rectangle 3693"/>
            <p:cNvSpPr>
              <a:spLocks noChangeArrowheads="1"/>
            </p:cNvSpPr>
            <p:nvPr/>
          </p:nvSpPr>
          <p:spPr bwMode="auto">
            <a:xfrm>
              <a:off x="1144" y="2857"/>
              <a:ext cx="42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Calibri" charset="0"/>
                </a:rPr>
                <a:t>4</a:t>
              </a:r>
              <a:endParaRPr lang="en-US" sz="1000">
                <a:latin typeface="Calibri" charset="0"/>
              </a:endParaRPr>
            </a:p>
          </p:txBody>
        </p:sp>
        <p:sp>
          <p:nvSpPr>
            <p:cNvPr id="25954" name="Oval 3694"/>
            <p:cNvSpPr>
              <a:spLocks noChangeArrowheads="1"/>
            </p:cNvSpPr>
            <p:nvPr/>
          </p:nvSpPr>
          <p:spPr bwMode="auto">
            <a:xfrm>
              <a:off x="1328" y="348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955" name="Oval 3695"/>
            <p:cNvSpPr>
              <a:spLocks noChangeArrowheads="1"/>
            </p:cNvSpPr>
            <p:nvPr/>
          </p:nvSpPr>
          <p:spPr bwMode="auto">
            <a:xfrm>
              <a:off x="1336" y="345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956" name="Oval 3696"/>
            <p:cNvSpPr>
              <a:spLocks noChangeArrowheads="1"/>
            </p:cNvSpPr>
            <p:nvPr/>
          </p:nvSpPr>
          <p:spPr bwMode="auto">
            <a:xfrm>
              <a:off x="1336" y="342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957" name="Oval 3697"/>
            <p:cNvSpPr>
              <a:spLocks noChangeArrowheads="1"/>
            </p:cNvSpPr>
            <p:nvPr/>
          </p:nvSpPr>
          <p:spPr bwMode="auto">
            <a:xfrm>
              <a:off x="1296" y="344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958" name="Oval 3698"/>
            <p:cNvSpPr>
              <a:spLocks noChangeArrowheads="1"/>
            </p:cNvSpPr>
            <p:nvPr/>
          </p:nvSpPr>
          <p:spPr bwMode="auto">
            <a:xfrm>
              <a:off x="1328" y="340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959" name="Oval 3699"/>
            <p:cNvSpPr>
              <a:spLocks noChangeArrowheads="1"/>
            </p:cNvSpPr>
            <p:nvPr/>
          </p:nvSpPr>
          <p:spPr bwMode="auto">
            <a:xfrm>
              <a:off x="1336" y="342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960" name="Oval 3700"/>
            <p:cNvSpPr>
              <a:spLocks noChangeArrowheads="1"/>
            </p:cNvSpPr>
            <p:nvPr/>
          </p:nvSpPr>
          <p:spPr bwMode="auto">
            <a:xfrm>
              <a:off x="1368" y="340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961" name="Oval 3701"/>
            <p:cNvSpPr>
              <a:spLocks noChangeArrowheads="1"/>
            </p:cNvSpPr>
            <p:nvPr/>
          </p:nvSpPr>
          <p:spPr bwMode="auto">
            <a:xfrm>
              <a:off x="1336" y="343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962" name="Oval 3702"/>
            <p:cNvSpPr>
              <a:spLocks noChangeArrowheads="1"/>
            </p:cNvSpPr>
            <p:nvPr/>
          </p:nvSpPr>
          <p:spPr bwMode="auto">
            <a:xfrm>
              <a:off x="1248" y="346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963" name="Oval 3703"/>
            <p:cNvSpPr>
              <a:spLocks noChangeArrowheads="1"/>
            </p:cNvSpPr>
            <p:nvPr/>
          </p:nvSpPr>
          <p:spPr bwMode="auto">
            <a:xfrm>
              <a:off x="1264" y="345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964" name="Oval 3704"/>
            <p:cNvSpPr>
              <a:spLocks noChangeArrowheads="1"/>
            </p:cNvSpPr>
            <p:nvPr/>
          </p:nvSpPr>
          <p:spPr bwMode="auto">
            <a:xfrm>
              <a:off x="1248" y="344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965" name="Oval 3705"/>
            <p:cNvSpPr>
              <a:spLocks noChangeArrowheads="1"/>
            </p:cNvSpPr>
            <p:nvPr/>
          </p:nvSpPr>
          <p:spPr bwMode="auto">
            <a:xfrm>
              <a:off x="1272" y="344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966" name="Oval 3706"/>
            <p:cNvSpPr>
              <a:spLocks noChangeArrowheads="1"/>
            </p:cNvSpPr>
            <p:nvPr/>
          </p:nvSpPr>
          <p:spPr bwMode="auto">
            <a:xfrm>
              <a:off x="1296" y="344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967" name="Oval 3707"/>
            <p:cNvSpPr>
              <a:spLocks noChangeArrowheads="1"/>
            </p:cNvSpPr>
            <p:nvPr/>
          </p:nvSpPr>
          <p:spPr bwMode="auto">
            <a:xfrm>
              <a:off x="1296" y="347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968" name="Oval 3708"/>
            <p:cNvSpPr>
              <a:spLocks noChangeArrowheads="1"/>
            </p:cNvSpPr>
            <p:nvPr/>
          </p:nvSpPr>
          <p:spPr bwMode="auto">
            <a:xfrm>
              <a:off x="1328" y="346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969" name="Oval 3709"/>
            <p:cNvSpPr>
              <a:spLocks noChangeArrowheads="1"/>
            </p:cNvSpPr>
            <p:nvPr/>
          </p:nvSpPr>
          <p:spPr bwMode="auto">
            <a:xfrm>
              <a:off x="1288" y="344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970" name="Oval 3710"/>
            <p:cNvSpPr>
              <a:spLocks noChangeArrowheads="1"/>
            </p:cNvSpPr>
            <p:nvPr/>
          </p:nvSpPr>
          <p:spPr bwMode="auto">
            <a:xfrm>
              <a:off x="1312" y="344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971" name="Oval 3711"/>
            <p:cNvSpPr>
              <a:spLocks noChangeArrowheads="1"/>
            </p:cNvSpPr>
            <p:nvPr/>
          </p:nvSpPr>
          <p:spPr bwMode="auto">
            <a:xfrm>
              <a:off x="1320" y="346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972" name="Oval 3712"/>
            <p:cNvSpPr>
              <a:spLocks noChangeArrowheads="1"/>
            </p:cNvSpPr>
            <p:nvPr/>
          </p:nvSpPr>
          <p:spPr bwMode="auto">
            <a:xfrm>
              <a:off x="1320" y="347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973" name="Oval 3713"/>
            <p:cNvSpPr>
              <a:spLocks noChangeArrowheads="1"/>
            </p:cNvSpPr>
            <p:nvPr/>
          </p:nvSpPr>
          <p:spPr bwMode="auto">
            <a:xfrm>
              <a:off x="1328" y="343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974" name="Oval 3714"/>
            <p:cNvSpPr>
              <a:spLocks noChangeArrowheads="1"/>
            </p:cNvSpPr>
            <p:nvPr/>
          </p:nvSpPr>
          <p:spPr bwMode="auto">
            <a:xfrm>
              <a:off x="1312" y="342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975" name="Oval 3715"/>
            <p:cNvSpPr>
              <a:spLocks noChangeArrowheads="1"/>
            </p:cNvSpPr>
            <p:nvPr/>
          </p:nvSpPr>
          <p:spPr bwMode="auto">
            <a:xfrm>
              <a:off x="1288" y="342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976" name="Oval 3716"/>
            <p:cNvSpPr>
              <a:spLocks noChangeArrowheads="1"/>
            </p:cNvSpPr>
            <p:nvPr/>
          </p:nvSpPr>
          <p:spPr bwMode="auto">
            <a:xfrm>
              <a:off x="1296" y="346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977" name="Oval 3717"/>
            <p:cNvSpPr>
              <a:spLocks noChangeArrowheads="1"/>
            </p:cNvSpPr>
            <p:nvPr/>
          </p:nvSpPr>
          <p:spPr bwMode="auto">
            <a:xfrm>
              <a:off x="1296" y="347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978" name="Oval 3718"/>
            <p:cNvSpPr>
              <a:spLocks noChangeArrowheads="1"/>
            </p:cNvSpPr>
            <p:nvPr/>
          </p:nvSpPr>
          <p:spPr bwMode="auto">
            <a:xfrm>
              <a:off x="1272" y="348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979" name="Oval 3719"/>
            <p:cNvSpPr>
              <a:spLocks noChangeArrowheads="1"/>
            </p:cNvSpPr>
            <p:nvPr/>
          </p:nvSpPr>
          <p:spPr bwMode="auto">
            <a:xfrm>
              <a:off x="1296" y="348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980" name="Oval 3720"/>
            <p:cNvSpPr>
              <a:spLocks noChangeArrowheads="1"/>
            </p:cNvSpPr>
            <p:nvPr/>
          </p:nvSpPr>
          <p:spPr bwMode="auto">
            <a:xfrm>
              <a:off x="1304" y="346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981" name="Oval 3721"/>
            <p:cNvSpPr>
              <a:spLocks noChangeArrowheads="1"/>
            </p:cNvSpPr>
            <p:nvPr/>
          </p:nvSpPr>
          <p:spPr bwMode="auto">
            <a:xfrm>
              <a:off x="1320" y="348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982" name="Oval 3722"/>
            <p:cNvSpPr>
              <a:spLocks noChangeArrowheads="1"/>
            </p:cNvSpPr>
            <p:nvPr/>
          </p:nvSpPr>
          <p:spPr bwMode="auto">
            <a:xfrm>
              <a:off x="1296" y="349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983" name="Oval 3723"/>
            <p:cNvSpPr>
              <a:spLocks noChangeArrowheads="1"/>
            </p:cNvSpPr>
            <p:nvPr/>
          </p:nvSpPr>
          <p:spPr bwMode="auto">
            <a:xfrm>
              <a:off x="1312" y="345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984" name="Oval 3724"/>
            <p:cNvSpPr>
              <a:spLocks noChangeArrowheads="1"/>
            </p:cNvSpPr>
            <p:nvPr/>
          </p:nvSpPr>
          <p:spPr bwMode="auto">
            <a:xfrm>
              <a:off x="1272" y="348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985" name="Oval 3725"/>
            <p:cNvSpPr>
              <a:spLocks noChangeArrowheads="1"/>
            </p:cNvSpPr>
            <p:nvPr/>
          </p:nvSpPr>
          <p:spPr bwMode="auto">
            <a:xfrm>
              <a:off x="1320" y="348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986" name="Oval 3726"/>
            <p:cNvSpPr>
              <a:spLocks noChangeArrowheads="1"/>
            </p:cNvSpPr>
            <p:nvPr/>
          </p:nvSpPr>
          <p:spPr bwMode="auto">
            <a:xfrm>
              <a:off x="1312" y="344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987" name="Oval 3727"/>
            <p:cNvSpPr>
              <a:spLocks noChangeArrowheads="1"/>
            </p:cNvSpPr>
            <p:nvPr/>
          </p:nvSpPr>
          <p:spPr bwMode="auto">
            <a:xfrm>
              <a:off x="1280" y="345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988" name="Oval 3728"/>
            <p:cNvSpPr>
              <a:spLocks noChangeArrowheads="1"/>
            </p:cNvSpPr>
            <p:nvPr/>
          </p:nvSpPr>
          <p:spPr bwMode="auto">
            <a:xfrm>
              <a:off x="1368" y="340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989" name="Oval 3729"/>
            <p:cNvSpPr>
              <a:spLocks noChangeArrowheads="1"/>
            </p:cNvSpPr>
            <p:nvPr/>
          </p:nvSpPr>
          <p:spPr bwMode="auto">
            <a:xfrm>
              <a:off x="1336" y="343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990" name="Oval 3730"/>
            <p:cNvSpPr>
              <a:spLocks noChangeArrowheads="1"/>
            </p:cNvSpPr>
            <p:nvPr/>
          </p:nvSpPr>
          <p:spPr bwMode="auto">
            <a:xfrm>
              <a:off x="1320" y="341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991" name="Oval 3731"/>
            <p:cNvSpPr>
              <a:spLocks noChangeArrowheads="1"/>
            </p:cNvSpPr>
            <p:nvPr/>
          </p:nvSpPr>
          <p:spPr bwMode="auto">
            <a:xfrm>
              <a:off x="1328" y="343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992" name="Oval 3732"/>
            <p:cNvSpPr>
              <a:spLocks noChangeArrowheads="1"/>
            </p:cNvSpPr>
            <p:nvPr/>
          </p:nvSpPr>
          <p:spPr bwMode="auto">
            <a:xfrm>
              <a:off x="1336" y="341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993" name="Oval 3733"/>
            <p:cNvSpPr>
              <a:spLocks noChangeArrowheads="1"/>
            </p:cNvSpPr>
            <p:nvPr/>
          </p:nvSpPr>
          <p:spPr bwMode="auto">
            <a:xfrm>
              <a:off x="1360" y="340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994" name="Oval 3734"/>
            <p:cNvSpPr>
              <a:spLocks noChangeArrowheads="1"/>
            </p:cNvSpPr>
            <p:nvPr/>
          </p:nvSpPr>
          <p:spPr bwMode="auto">
            <a:xfrm>
              <a:off x="1408" y="337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995" name="Oval 3735"/>
            <p:cNvSpPr>
              <a:spLocks noChangeArrowheads="1"/>
            </p:cNvSpPr>
            <p:nvPr/>
          </p:nvSpPr>
          <p:spPr bwMode="auto">
            <a:xfrm>
              <a:off x="1352" y="340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996" name="Oval 3736"/>
            <p:cNvSpPr>
              <a:spLocks noChangeArrowheads="1"/>
            </p:cNvSpPr>
            <p:nvPr/>
          </p:nvSpPr>
          <p:spPr bwMode="auto">
            <a:xfrm>
              <a:off x="1360" y="338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997" name="Oval 3737"/>
            <p:cNvSpPr>
              <a:spLocks noChangeArrowheads="1"/>
            </p:cNvSpPr>
            <p:nvPr/>
          </p:nvSpPr>
          <p:spPr bwMode="auto">
            <a:xfrm>
              <a:off x="1320" y="341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998" name="Oval 3738"/>
            <p:cNvSpPr>
              <a:spLocks noChangeArrowheads="1"/>
            </p:cNvSpPr>
            <p:nvPr/>
          </p:nvSpPr>
          <p:spPr bwMode="auto">
            <a:xfrm>
              <a:off x="1352" y="340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999" name="Oval 3739"/>
            <p:cNvSpPr>
              <a:spLocks noChangeArrowheads="1"/>
            </p:cNvSpPr>
            <p:nvPr/>
          </p:nvSpPr>
          <p:spPr bwMode="auto">
            <a:xfrm>
              <a:off x="1368" y="338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00" name="Oval 3740"/>
            <p:cNvSpPr>
              <a:spLocks noChangeArrowheads="1"/>
            </p:cNvSpPr>
            <p:nvPr/>
          </p:nvSpPr>
          <p:spPr bwMode="auto">
            <a:xfrm>
              <a:off x="1360" y="338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01" name="Oval 3741"/>
            <p:cNvSpPr>
              <a:spLocks noChangeArrowheads="1"/>
            </p:cNvSpPr>
            <p:nvPr/>
          </p:nvSpPr>
          <p:spPr bwMode="auto">
            <a:xfrm>
              <a:off x="1376" y="337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02" name="Oval 3742"/>
            <p:cNvSpPr>
              <a:spLocks noChangeArrowheads="1"/>
            </p:cNvSpPr>
            <p:nvPr/>
          </p:nvSpPr>
          <p:spPr bwMode="auto">
            <a:xfrm>
              <a:off x="1416" y="336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03" name="Oval 3743"/>
            <p:cNvSpPr>
              <a:spLocks noChangeArrowheads="1"/>
            </p:cNvSpPr>
            <p:nvPr/>
          </p:nvSpPr>
          <p:spPr bwMode="auto">
            <a:xfrm>
              <a:off x="1416" y="339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04" name="Oval 3744"/>
            <p:cNvSpPr>
              <a:spLocks noChangeArrowheads="1"/>
            </p:cNvSpPr>
            <p:nvPr/>
          </p:nvSpPr>
          <p:spPr bwMode="auto">
            <a:xfrm>
              <a:off x="1360" y="339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05" name="Oval 3745"/>
            <p:cNvSpPr>
              <a:spLocks noChangeArrowheads="1"/>
            </p:cNvSpPr>
            <p:nvPr/>
          </p:nvSpPr>
          <p:spPr bwMode="auto">
            <a:xfrm>
              <a:off x="1384" y="337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06" name="Oval 3746"/>
            <p:cNvSpPr>
              <a:spLocks noChangeArrowheads="1"/>
            </p:cNvSpPr>
            <p:nvPr/>
          </p:nvSpPr>
          <p:spPr bwMode="auto">
            <a:xfrm>
              <a:off x="1288" y="347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07" name="Oval 3747"/>
            <p:cNvSpPr>
              <a:spLocks noChangeArrowheads="1"/>
            </p:cNvSpPr>
            <p:nvPr/>
          </p:nvSpPr>
          <p:spPr bwMode="auto">
            <a:xfrm>
              <a:off x="1408" y="336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08" name="Oval 3748"/>
            <p:cNvSpPr>
              <a:spLocks noChangeArrowheads="1"/>
            </p:cNvSpPr>
            <p:nvPr/>
          </p:nvSpPr>
          <p:spPr bwMode="auto">
            <a:xfrm>
              <a:off x="1416" y="332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09" name="Oval 3749"/>
            <p:cNvSpPr>
              <a:spLocks noChangeArrowheads="1"/>
            </p:cNvSpPr>
            <p:nvPr/>
          </p:nvSpPr>
          <p:spPr bwMode="auto">
            <a:xfrm>
              <a:off x="1392" y="334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10" name="Oval 3750"/>
            <p:cNvSpPr>
              <a:spLocks noChangeArrowheads="1"/>
            </p:cNvSpPr>
            <p:nvPr/>
          </p:nvSpPr>
          <p:spPr bwMode="auto">
            <a:xfrm>
              <a:off x="1400" y="336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11" name="Oval 3751"/>
            <p:cNvSpPr>
              <a:spLocks noChangeArrowheads="1"/>
            </p:cNvSpPr>
            <p:nvPr/>
          </p:nvSpPr>
          <p:spPr bwMode="auto">
            <a:xfrm>
              <a:off x="1400" y="342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12" name="Oval 3752"/>
            <p:cNvSpPr>
              <a:spLocks noChangeArrowheads="1"/>
            </p:cNvSpPr>
            <p:nvPr/>
          </p:nvSpPr>
          <p:spPr bwMode="auto">
            <a:xfrm>
              <a:off x="1448" y="332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13" name="Oval 3753"/>
            <p:cNvSpPr>
              <a:spLocks noChangeArrowheads="1"/>
            </p:cNvSpPr>
            <p:nvPr/>
          </p:nvSpPr>
          <p:spPr bwMode="auto">
            <a:xfrm>
              <a:off x="1456" y="328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14" name="Oval 3754"/>
            <p:cNvSpPr>
              <a:spLocks noChangeArrowheads="1"/>
            </p:cNvSpPr>
            <p:nvPr/>
          </p:nvSpPr>
          <p:spPr bwMode="auto">
            <a:xfrm>
              <a:off x="1408" y="339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15" name="Oval 3755"/>
            <p:cNvSpPr>
              <a:spLocks noChangeArrowheads="1"/>
            </p:cNvSpPr>
            <p:nvPr/>
          </p:nvSpPr>
          <p:spPr bwMode="auto">
            <a:xfrm>
              <a:off x="1456" y="328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16" name="Oval 3756"/>
            <p:cNvSpPr>
              <a:spLocks noChangeArrowheads="1"/>
            </p:cNvSpPr>
            <p:nvPr/>
          </p:nvSpPr>
          <p:spPr bwMode="auto">
            <a:xfrm>
              <a:off x="1336" y="343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17" name="Oval 3757"/>
            <p:cNvSpPr>
              <a:spLocks noChangeArrowheads="1"/>
            </p:cNvSpPr>
            <p:nvPr/>
          </p:nvSpPr>
          <p:spPr bwMode="auto">
            <a:xfrm>
              <a:off x="1408" y="337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18" name="Oval 3758"/>
            <p:cNvSpPr>
              <a:spLocks noChangeArrowheads="1"/>
            </p:cNvSpPr>
            <p:nvPr/>
          </p:nvSpPr>
          <p:spPr bwMode="auto">
            <a:xfrm>
              <a:off x="1456" y="328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19" name="Oval 3759"/>
            <p:cNvSpPr>
              <a:spLocks noChangeArrowheads="1"/>
            </p:cNvSpPr>
            <p:nvPr/>
          </p:nvSpPr>
          <p:spPr bwMode="auto">
            <a:xfrm>
              <a:off x="1336" y="343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20" name="Oval 3760"/>
            <p:cNvSpPr>
              <a:spLocks noChangeArrowheads="1"/>
            </p:cNvSpPr>
            <p:nvPr/>
          </p:nvSpPr>
          <p:spPr bwMode="auto">
            <a:xfrm>
              <a:off x="1336" y="346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21" name="Oval 3761"/>
            <p:cNvSpPr>
              <a:spLocks noChangeArrowheads="1"/>
            </p:cNvSpPr>
            <p:nvPr/>
          </p:nvSpPr>
          <p:spPr bwMode="auto">
            <a:xfrm>
              <a:off x="1312" y="349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22" name="Oval 3762"/>
            <p:cNvSpPr>
              <a:spLocks noChangeArrowheads="1"/>
            </p:cNvSpPr>
            <p:nvPr/>
          </p:nvSpPr>
          <p:spPr bwMode="auto">
            <a:xfrm>
              <a:off x="1296" y="348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23" name="Oval 3763"/>
            <p:cNvSpPr>
              <a:spLocks noChangeArrowheads="1"/>
            </p:cNvSpPr>
            <p:nvPr/>
          </p:nvSpPr>
          <p:spPr bwMode="auto">
            <a:xfrm>
              <a:off x="1280" y="347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24" name="Oval 3764"/>
            <p:cNvSpPr>
              <a:spLocks noChangeArrowheads="1"/>
            </p:cNvSpPr>
            <p:nvPr/>
          </p:nvSpPr>
          <p:spPr bwMode="auto">
            <a:xfrm>
              <a:off x="1256" y="350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25" name="Oval 3765"/>
            <p:cNvSpPr>
              <a:spLocks noChangeArrowheads="1"/>
            </p:cNvSpPr>
            <p:nvPr/>
          </p:nvSpPr>
          <p:spPr bwMode="auto">
            <a:xfrm>
              <a:off x="1264" y="348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26" name="Oval 3766"/>
            <p:cNvSpPr>
              <a:spLocks noChangeArrowheads="1"/>
            </p:cNvSpPr>
            <p:nvPr/>
          </p:nvSpPr>
          <p:spPr bwMode="auto">
            <a:xfrm>
              <a:off x="1224" y="342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27" name="Oval 3767"/>
            <p:cNvSpPr>
              <a:spLocks noChangeArrowheads="1"/>
            </p:cNvSpPr>
            <p:nvPr/>
          </p:nvSpPr>
          <p:spPr bwMode="auto">
            <a:xfrm>
              <a:off x="1216" y="339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28" name="Oval 3768"/>
            <p:cNvSpPr>
              <a:spLocks noChangeArrowheads="1"/>
            </p:cNvSpPr>
            <p:nvPr/>
          </p:nvSpPr>
          <p:spPr bwMode="auto">
            <a:xfrm>
              <a:off x="1264" y="336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29" name="Oval 3769"/>
            <p:cNvSpPr>
              <a:spLocks noChangeArrowheads="1"/>
            </p:cNvSpPr>
            <p:nvPr/>
          </p:nvSpPr>
          <p:spPr bwMode="auto">
            <a:xfrm>
              <a:off x="1328" y="338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30" name="Oval 3770"/>
            <p:cNvSpPr>
              <a:spLocks noChangeArrowheads="1"/>
            </p:cNvSpPr>
            <p:nvPr/>
          </p:nvSpPr>
          <p:spPr bwMode="auto">
            <a:xfrm>
              <a:off x="1240" y="340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31" name="Oval 3771"/>
            <p:cNvSpPr>
              <a:spLocks noChangeArrowheads="1"/>
            </p:cNvSpPr>
            <p:nvPr/>
          </p:nvSpPr>
          <p:spPr bwMode="auto">
            <a:xfrm>
              <a:off x="1304" y="338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32" name="Oval 3772"/>
            <p:cNvSpPr>
              <a:spLocks noChangeArrowheads="1"/>
            </p:cNvSpPr>
            <p:nvPr/>
          </p:nvSpPr>
          <p:spPr bwMode="auto">
            <a:xfrm>
              <a:off x="1368" y="337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33" name="Oval 3773"/>
            <p:cNvSpPr>
              <a:spLocks noChangeArrowheads="1"/>
            </p:cNvSpPr>
            <p:nvPr/>
          </p:nvSpPr>
          <p:spPr bwMode="auto">
            <a:xfrm>
              <a:off x="1352" y="338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34" name="Oval 3774"/>
            <p:cNvSpPr>
              <a:spLocks noChangeArrowheads="1"/>
            </p:cNvSpPr>
            <p:nvPr/>
          </p:nvSpPr>
          <p:spPr bwMode="auto">
            <a:xfrm>
              <a:off x="1256" y="344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35" name="Oval 3775"/>
            <p:cNvSpPr>
              <a:spLocks noChangeArrowheads="1"/>
            </p:cNvSpPr>
            <p:nvPr/>
          </p:nvSpPr>
          <p:spPr bwMode="auto">
            <a:xfrm>
              <a:off x="1320" y="344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36" name="Oval 3776"/>
            <p:cNvSpPr>
              <a:spLocks noChangeArrowheads="1"/>
            </p:cNvSpPr>
            <p:nvPr/>
          </p:nvSpPr>
          <p:spPr bwMode="auto">
            <a:xfrm>
              <a:off x="1360" y="344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37" name="Oval 3777"/>
            <p:cNvSpPr>
              <a:spLocks noChangeArrowheads="1"/>
            </p:cNvSpPr>
            <p:nvPr/>
          </p:nvSpPr>
          <p:spPr bwMode="auto">
            <a:xfrm>
              <a:off x="1352" y="340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38" name="Oval 3778"/>
            <p:cNvSpPr>
              <a:spLocks noChangeArrowheads="1"/>
            </p:cNvSpPr>
            <p:nvPr/>
          </p:nvSpPr>
          <p:spPr bwMode="auto">
            <a:xfrm>
              <a:off x="1264" y="345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39" name="Oval 3779"/>
            <p:cNvSpPr>
              <a:spLocks noChangeArrowheads="1"/>
            </p:cNvSpPr>
            <p:nvPr/>
          </p:nvSpPr>
          <p:spPr bwMode="auto">
            <a:xfrm>
              <a:off x="1304" y="348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40" name="Oval 3780"/>
            <p:cNvSpPr>
              <a:spLocks noChangeArrowheads="1"/>
            </p:cNvSpPr>
            <p:nvPr/>
          </p:nvSpPr>
          <p:spPr bwMode="auto">
            <a:xfrm>
              <a:off x="1336" y="348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41" name="Oval 3781"/>
            <p:cNvSpPr>
              <a:spLocks noChangeArrowheads="1"/>
            </p:cNvSpPr>
            <p:nvPr/>
          </p:nvSpPr>
          <p:spPr bwMode="auto">
            <a:xfrm>
              <a:off x="1312" y="345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42" name="Oval 3782"/>
            <p:cNvSpPr>
              <a:spLocks noChangeArrowheads="1"/>
            </p:cNvSpPr>
            <p:nvPr/>
          </p:nvSpPr>
          <p:spPr bwMode="auto">
            <a:xfrm>
              <a:off x="1272" y="344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43" name="Oval 3783"/>
            <p:cNvSpPr>
              <a:spLocks noChangeArrowheads="1"/>
            </p:cNvSpPr>
            <p:nvPr/>
          </p:nvSpPr>
          <p:spPr bwMode="auto">
            <a:xfrm>
              <a:off x="1304" y="347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44" name="Oval 3784"/>
            <p:cNvSpPr>
              <a:spLocks noChangeArrowheads="1"/>
            </p:cNvSpPr>
            <p:nvPr/>
          </p:nvSpPr>
          <p:spPr bwMode="auto">
            <a:xfrm>
              <a:off x="1320" y="348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45" name="Oval 3785"/>
            <p:cNvSpPr>
              <a:spLocks noChangeArrowheads="1"/>
            </p:cNvSpPr>
            <p:nvPr/>
          </p:nvSpPr>
          <p:spPr bwMode="auto">
            <a:xfrm>
              <a:off x="1288" y="348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46" name="Oval 3786"/>
            <p:cNvSpPr>
              <a:spLocks noChangeArrowheads="1"/>
            </p:cNvSpPr>
            <p:nvPr/>
          </p:nvSpPr>
          <p:spPr bwMode="auto">
            <a:xfrm>
              <a:off x="1256" y="343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47" name="Oval 3787"/>
            <p:cNvSpPr>
              <a:spLocks noChangeArrowheads="1"/>
            </p:cNvSpPr>
            <p:nvPr/>
          </p:nvSpPr>
          <p:spPr bwMode="auto">
            <a:xfrm>
              <a:off x="1280" y="344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48" name="Oval 3788"/>
            <p:cNvSpPr>
              <a:spLocks noChangeArrowheads="1"/>
            </p:cNvSpPr>
            <p:nvPr/>
          </p:nvSpPr>
          <p:spPr bwMode="auto">
            <a:xfrm>
              <a:off x="1312" y="346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49" name="Oval 3789"/>
            <p:cNvSpPr>
              <a:spLocks noChangeArrowheads="1"/>
            </p:cNvSpPr>
            <p:nvPr/>
          </p:nvSpPr>
          <p:spPr bwMode="auto">
            <a:xfrm>
              <a:off x="1328" y="348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50" name="Oval 3790"/>
            <p:cNvSpPr>
              <a:spLocks noChangeArrowheads="1"/>
            </p:cNvSpPr>
            <p:nvPr/>
          </p:nvSpPr>
          <p:spPr bwMode="auto">
            <a:xfrm>
              <a:off x="1288" y="348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51" name="Oval 3791"/>
            <p:cNvSpPr>
              <a:spLocks noChangeArrowheads="1"/>
            </p:cNvSpPr>
            <p:nvPr/>
          </p:nvSpPr>
          <p:spPr bwMode="auto">
            <a:xfrm>
              <a:off x="1248" y="352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52" name="Oval 3792"/>
            <p:cNvSpPr>
              <a:spLocks noChangeArrowheads="1"/>
            </p:cNvSpPr>
            <p:nvPr/>
          </p:nvSpPr>
          <p:spPr bwMode="auto">
            <a:xfrm>
              <a:off x="1280" y="348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53" name="Oval 3793"/>
            <p:cNvSpPr>
              <a:spLocks noChangeArrowheads="1"/>
            </p:cNvSpPr>
            <p:nvPr/>
          </p:nvSpPr>
          <p:spPr bwMode="auto">
            <a:xfrm>
              <a:off x="1248" y="348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54" name="Oval 3794"/>
            <p:cNvSpPr>
              <a:spLocks noChangeArrowheads="1"/>
            </p:cNvSpPr>
            <p:nvPr/>
          </p:nvSpPr>
          <p:spPr bwMode="auto">
            <a:xfrm>
              <a:off x="1272" y="347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55" name="Oval 3795"/>
            <p:cNvSpPr>
              <a:spLocks noChangeArrowheads="1"/>
            </p:cNvSpPr>
            <p:nvPr/>
          </p:nvSpPr>
          <p:spPr bwMode="auto">
            <a:xfrm>
              <a:off x="1296" y="346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56" name="Oval 3796"/>
            <p:cNvSpPr>
              <a:spLocks noChangeArrowheads="1"/>
            </p:cNvSpPr>
            <p:nvPr/>
          </p:nvSpPr>
          <p:spPr bwMode="auto">
            <a:xfrm>
              <a:off x="1272" y="344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57" name="Oval 3797"/>
            <p:cNvSpPr>
              <a:spLocks noChangeArrowheads="1"/>
            </p:cNvSpPr>
            <p:nvPr/>
          </p:nvSpPr>
          <p:spPr bwMode="auto">
            <a:xfrm>
              <a:off x="1320" y="345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58" name="Oval 3798"/>
            <p:cNvSpPr>
              <a:spLocks noChangeArrowheads="1"/>
            </p:cNvSpPr>
            <p:nvPr/>
          </p:nvSpPr>
          <p:spPr bwMode="auto">
            <a:xfrm>
              <a:off x="1320" y="347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59" name="Oval 3799"/>
            <p:cNvSpPr>
              <a:spLocks noChangeArrowheads="1"/>
            </p:cNvSpPr>
            <p:nvPr/>
          </p:nvSpPr>
          <p:spPr bwMode="auto">
            <a:xfrm>
              <a:off x="1280" y="346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60" name="Oval 3800"/>
            <p:cNvSpPr>
              <a:spLocks noChangeArrowheads="1"/>
            </p:cNvSpPr>
            <p:nvPr/>
          </p:nvSpPr>
          <p:spPr bwMode="auto">
            <a:xfrm>
              <a:off x="1328" y="338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61" name="Oval 3801"/>
            <p:cNvSpPr>
              <a:spLocks noChangeArrowheads="1"/>
            </p:cNvSpPr>
            <p:nvPr/>
          </p:nvSpPr>
          <p:spPr bwMode="auto">
            <a:xfrm>
              <a:off x="1256" y="348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62" name="Oval 3802"/>
            <p:cNvSpPr>
              <a:spLocks noChangeArrowheads="1"/>
            </p:cNvSpPr>
            <p:nvPr/>
          </p:nvSpPr>
          <p:spPr bwMode="auto">
            <a:xfrm>
              <a:off x="1280" y="344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63" name="Oval 3803"/>
            <p:cNvSpPr>
              <a:spLocks noChangeArrowheads="1"/>
            </p:cNvSpPr>
            <p:nvPr/>
          </p:nvSpPr>
          <p:spPr bwMode="auto">
            <a:xfrm>
              <a:off x="1320" y="343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64" name="Oval 3804"/>
            <p:cNvSpPr>
              <a:spLocks noChangeArrowheads="1"/>
            </p:cNvSpPr>
            <p:nvPr/>
          </p:nvSpPr>
          <p:spPr bwMode="auto">
            <a:xfrm>
              <a:off x="1360" y="342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65" name="Oval 3805"/>
            <p:cNvSpPr>
              <a:spLocks noChangeArrowheads="1"/>
            </p:cNvSpPr>
            <p:nvPr/>
          </p:nvSpPr>
          <p:spPr bwMode="auto">
            <a:xfrm>
              <a:off x="1304" y="346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66" name="Oval 3806"/>
            <p:cNvSpPr>
              <a:spLocks noChangeArrowheads="1"/>
            </p:cNvSpPr>
            <p:nvPr/>
          </p:nvSpPr>
          <p:spPr bwMode="auto">
            <a:xfrm>
              <a:off x="1312" y="343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67" name="Oval 3807"/>
            <p:cNvSpPr>
              <a:spLocks noChangeArrowheads="1"/>
            </p:cNvSpPr>
            <p:nvPr/>
          </p:nvSpPr>
          <p:spPr bwMode="auto">
            <a:xfrm>
              <a:off x="1248" y="346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68" name="Oval 3808"/>
            <p:cNvSpPr>
              <a:spLocks noChangeArrowheads="1"/>
            </p:cNvSpPr>
            <p:nvPr/>
          </p:nvSpPr>
          <p:spPr bwMode="auto">
            <a:xfrm>
              <a:off x="1256" y="346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69" name="Oval 3809"/>
            <p:cNvSpPr>
              <a:spLocks noChangeArrowheads="1"/>
            </p:cNvSpPr>
            <p:nvPr/>
          </p:nvSpPr>
          <p:spPr bwMode="auto">
            <a:xfrm>
              <a:off x="1280" y="348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70" name="Oval 3810"/>
            <p:cNvSpPr>
              <a:spLocks noChangeArrowheads="1"/>
            </p:cNvSpPr>
            <p:nvPr/>
          </p:nvSpPr>
          <p:spPr bwMode="auto">
            <a:xfrm>
              <a:off x="1304" y="344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71" name="Oval 3811"/>
            <p:cNvSpPr>
              <a:spLocks noChangeArrowheads="1"/>
            </p:cNvSpPr>
            <p:nvPr/>
          </p:nvSpPr>
          <p:spPr bwMode="auto">
            <a:xfrm>
              <a:off x="1344" y="343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72" name="Oval 3812"/>
            <p:cNvSpPr>
              <a:spLocks noChangeArrowheads="1"/>
            </p:cNvSpPr>
            <p:nvPr/>
          </p:nvSpPr>
          <p:spPr bwMode="auto">
            <a:xfrm>
              <a:off x="1384" y="343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73" name="Oval 3813"/>
            <p:cNvSpPr>
              <a:spLocks noChangeArrowheads="1"/>
            </p:cNvSpPr>
            <p:nvPr/>
          </p:nvSpPr>
          <p:spPr bwMode="auto">
            <a:xfrm>
              <a:off x="1312" y="343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74" name="Oval 3814"/>
            <p:cNvSpPr>
              <a:spLocks noChangeArrowheads="1"/>
            </p:cNvSpPr>
            <p:nvPr/>
          </p:nvSpPr>
          <p:spPr bwMode="auto">
            <a:xfrm>
              <a:off x="1296" y="341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75" name="Oval 3815"/>
            <p:cNvSpPr>
              <a:spLocks noChangeArrowheads="1"/>
            </p:cNvSpPr>
            <p:nvPr/>
          </p:nvSpPr>
          <p:spPr bwMode="auto">
            <a:xfrm>
              <a:off x="1256" y="342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76" name="Oval 3816"/>
            <p:cNvSpPr>
              <a:spLocks noChangeArrowheads="1"/>
            </p:cNvSpPr>
            <p:nvPr/>
          </p:nvSpPr>
          <p:spPr bwMode="auto">
            <a:xfrm>
              <a:off x="1272" y="348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77" name="Oval 3817"/>
            <p:cNvSpPr>
              <a:spLocks noChangeArrowheads="1"/>
            </p:cNvSpPr>
            <p:nvPr/>
          </p:nvSpPr>
          <p:spPr bwMode="auto">
            <a:xfrm>
              <a:off x="1272" y="348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78" name="Oval 3818"/>
            <p:cNvSpPr>
              <a:spLocks noChangeArrowheads="1"/>
            </p:cNvSpPr>
            <p:nvPr/>
          </p:nvSpPr>
          <p:spPr bwMode="auto">
            <a:xfrm>
              <a:off x="1312" y="345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79" name="Oval 3819"/>
            <p:cNvSpPr>
              <a:spLocks noChangeArrowheads="1"/>
            </p:cNvSpPr>
            <p:nvPr/>
          </p:nvSpPr>
          <p:spPr bwMode="auto">
            <a:xfrm>
              <a:off x="1336" y="343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80" name="Oval 3820"/>
            <p:cNvSpPr>
              <a:spLocks noChangeArrowheads="1"/>
            </p:cNvSpPr>
            <p:nvPr/>
          </p:nvSpPr>
          <p:spPr bwMode="auto">
            <a:xfrm>
              <a:off x="1368" y="343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81" name="Oval 3821"/>
            <p:cNvSpPr>
              <a:spLocks noChangeArrowheads="1"/>
            </p:cNvSpPr>
            <p:nvPr/>
          </p:nvSpPr>
          <p:spPr bwMode="auto">
            <a:xfrm>
              <a:off x="1376" y="345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82" name="Oval 3822"/>
            <p:cNvSpPr>
              <a:spLocks noChangeArrowheads="1"/>
            </p:cNvSpPr>
            <p:nvPr/>
          </p:nvSpPr>
          <p:spPr bwMode="auto">
            <a:xfrm>
              <a:off x="1360" y="339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83" name="Oval 3823"/>
            <p:cNvSpPr>
              <a:spLocks noChangeArrowheads="1"/>
            </p:cNvSpPr>
            <p:nvPr/>
          </p:nvSpPr>
          <p:spPr bwMode="auto">
            <a:xfrm>
              <a:off x="1384" y="337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84" name="Oval 3824"/>
            <p:cNvSpPr>
              <a:spLocks noChangeArrowheads="1"/>
            </p:cNvSpPr>
            <p:nvPr/>
          </p:nvSpPr>
          <p:spPr bwMode="auto">
            <a:xfrm>
              <a:off x="1352" y="339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85" name="Oval 3825"/>
            <p:cNvSpPr>
              <a:spLocks noChangeArrowheads="1"/>
            </p:cNvSpPr>
            <p:nvPr/>
          </p:nvSpPr>
          <p:spPr bwMode="auto">
            <a:xfrm>
              <a:off x="1272" y="344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86" name="Oval 3826"/>
            <p:cNvSpPr>
              <a:spLocks noChangeArrowheads="1"/>
            </p:cNvSpPr>
            <p:nvPr/>
          </p:nvSpPr>
          <p:spPr bwMode="auto">
            <a:xfrm>
              <a:off x="1320" y="342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87" name="Oval 3827"/>
            <p:cNvSpPr>
              <a:spLocks noChangeArrowheads="1"/>
            </p:cNvSpPr>
            <p:nvPr/>
          </p:nvSpPr>
          <p:spPr bwMode="auto">
            <a:xfrm>
              <a:off x="1344" y="340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88" name="Oval 3828"/>
            <p:cNvSpPr>
              <a:spLocks noChangeArrowheads="1"/>
            </p:cNvSpPr>
            <p:nvPr/>
          </p:nvSpPr>
          <p:spPr bwMode="auto">
            <a:xfrm>
              <a:off x="1360" y="339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89" name="Oval 3829"/>
            <p:cNvSpPr>
              <a:spLocks noChangeArrowheads="1"/>
            </p:cNvSpPr>
            <p:nvPr/>
          </p:nvSpPr>
          <p:spPr bwMode="auto">
            <a:xfrm>
              <a:off x="1384" y="340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90" name="Oval 3830"/>
            <p:cNvSpPr>
              <a:spLocks noChangeArrowheads="1"/>
            </p:cNvSpPr>
            <p:nvPr/>
          </p:nvSpPr>
          <p:spPr bwMode="auto">
            <a:xfrm>
              <a:off x="1360" y="344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91" name="Oval 3831"/>
            <p:cNvSpPr>
              <a:spLocks noChangeArrowheads="1"/>
            </p:cNvSpPr>
            <p:nvPr/>
          </p:nvSpPr>
          <p:spPr bwMode="auto">
            <a:xfrm>
              <a:off x="1384" y="335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92" name="Oval 3832"/>
            <p:cNvSpPr>
              <a:spLocks noChangeArrowheads="1"/>
            </p:cNvSpPr>
            <p:nvPr/>
          </p:nvSpPr>
          <p:spPr bwMode="auto">
            <a:xfrm>
              <a:off x="1432" y="334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93" name="Oval 3833"/>
            <p:cNvSpPr>
              <a:spLocks noChangeArrowheads="1"/>
            </p:cNvSpPr>
            <p:nvPr/>
          </p:nvSpPr>
          <p:spPr bwMode="auto">
            <a:xfrm>
              <a:off x="1408" y="337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94" name="Oval 3834"/>
            <p:cNvSpPr>
              <a:spLocks noChangeArrowheads="1"/>
            </p:cNvSpPr>
            <p:nvPr/>
          </p:nvSpPr>
          <p:spPr bwMode="auto">
            <a:xfrm>
              <a:off x="1312" y="344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95" name="Oval 3835"/>
            <p:cNvSpPr>
              <a:spLocks noChangeArrowheads="1"/>
            </p:cNvSpPr>
            <p:nvPr/>
          </p:nvSpPr>
          <p:spPr bwMode="auto">
            <a:xfrm>
              <a:off x="1208" y="351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96" name="Oval 3836"/>
            <p:cNvSpPr>
              <a:spLocks noChangeArrowheads="1"/>
            </p:cNvSpPr>
            <p:nvPr/>
          </p:nvSpPr>
          <p:spPr bwMode="auto">
            <a:xfrm>
              <a:off x="1344" y="341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97" name="Oval 3837"/>
            <p:cNvSpPr>
              <a:spLocks noChangeArrowheads="1"/>
            </p:cNvSpPr>
            <p:nvPr/>
          </p:nvSpPr>
          <p:spPr bwMode="auto">
            <a:xfrm>
              <a:off x="1352" y="337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98" name="Oval 3838"/>
            <p:cNvSpPr>
              <a:spLocks noChangeArrowheads="1"/>
            </p:cNvSpPr>
            <p:nvPr/>
          </p:nvSpPr>
          <p:spPr bwMode="auto">
            <a:xfrm>
              <a:off x="1368" y="336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099" name="Oval 3839"/>
            <p:cNvSpPr>
              <a:spLocks noChangeArrowheads="1"/>
            </p:cNvSpPr>
            <p:nvPr/>
          </p:nvSpPr>
          <p:spPr bwMode="auto">
            <a:xfrm>
              <a:off x="1384" y="336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100" name="Oval 3840"/>
            <p:cNvSpPr>
              <a:spLocks noChangeArrowheads="1"/>
            </p:cNvSpPr>
            <p:nvPr/>
          </p:nvSpPr>
          <p:spPr bwMode="auto">
            <a:xfrm>
              <a:off x="1360" y="337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101" name="Oval 3841"/>
            <p:cNvSpPr>
              <a:spLocks noChangeArrowheads="1"/>
            </p:cNvSpPr>
            <p:nvPr/>
          </p:nvSpPr>
          <p:spPr bwMode="auto">
            <a:xfrm>
              <a:off x="1360" y="334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102" name="Oval 3842"/>
            <p:cNvSpPr>
              <a:spLocks noChangeArrowheads="1"/>
            </p:cNvSpPr>
            <p:nvPr/>
          </p:nvSpPr>
          <p:spPr bwMode="auto">
            <a:xfrm>
              <a:off x="1400" y="333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103" name="Oval 3843"/>
            <p:cNvSpPr>
              <a:spLocks noChangeArrowheads="1"/>
            </p:cNvSpPr>
            <p:nvPr/>
          </p:nvSpPr>
          <p:spPr bwMode="auto">
            <a:xfrm>
              <a:off x="1392" y="337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104" name="Oval 3844"/>
            <p:cNvSpPr>
              <a:spLocks noChangeArrowheads="1"/>
            </p:cNvSpPr>
            <p:nvPr/>
          </p:nvSpPr>
          <p:spPr bwMode="auto">
            <a:xfrm>
              <a:off x="1312" y="344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105" name="Oval 3845"/>
            <p:cNvSpPr>
              <a:spLocks noChangeArrowheads="1"/>
            </p:cNvSpPr>
            <p:nvPr/>
          </p:nvSpPr>
          <p:spPr bwMode="auto">
            <a:xfrm>
              <a:off x="1384" y="345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106" name="Oval 3846"/>
            <p:cNvSpPr>
              <a:spLocks noChangeArrowheads="1"/>
            </p:cNvSpPr>
            <p:nvPr/>
          </p:nvSpPr>
          <p:spPr bwMode="auto">
            <a:xfrm>
              <a:off x="1408" y="338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107" name="Oval 3847"/>
            <p:cNvSpPr>
              <a:spLocks noChangeArrowheads="1"/>
            </p:cNvSpPr>
            <p:nvPr/>
          </p:nvSpPr>
          <p:spPr bwMode="auto">
            <a:xfrm>
              <a:off x="1408" y="333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108" name="Oval 3848"/>
            <p:cNvSpPr>
              <a:spLocks noChangeArrowheads="1"/>
            </p:cNvSpPr>
            <p:nvPr/>
          </p:nvSpPr>
          <p:spPr bwMode="auto">
            <a:xfrm>
              <a:off x="1384" y="336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109" name="Oval 3849"/>
            <p:cNvSpPr>
              <a:spLocks noChangeArrowheads="1"/>
            </p:cNvSpPr>
            <p:nvPr/>
          </p:nvSpPr>
          <p:spPr bwMode="auto">
            <a:xfrm>
              <a:off x="1344" y="335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110" name="Oval 3850"/>
            <p:cNvSpPr>
              <a:spLocks noChangeArrowheads="1"/>
            </p:cNvSpPr>
            <p:nvPr/>
          </p:nvSpPr>
          <p:spPr bwMode="auto">
            <a:xfrm>
              <a:off x="1344" y="340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111" name="Oval 3851"/>
            <p:cNvSpPr>
              <a:spLocks noChangeArrowheads="1"/>
            </p:cNvSpPr>
            <p:nvPr/>
          </p:nvSpPr>
          <p:spPr bwMode="auto">
            <a:xfrm>
              <a:off x="1296" y="346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112" name="Oval 3852"/>
            <p:cNvSpPr>
              <a:spLocks noChangeArrowheads="1"/>
            </p:cNvSpPr>
            <p:nvPr/>
          </p:nvSpPr>
          <p:spPr bwMode="auto">
            <a:xfrm>
              <a:off x="1344" y="346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113" name="Oval 3853"/>
            <p:cNvSpPr>
              <a:spLocks noChangeArrowheads="1"/>
            </p:cNvSpPr>
            <p:nvPr/>
          </p:nvSpPr>
          <p:spPr bwMode="auto">
            <a:xfrm>
              <a:off x="1416" y="341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114" name="Oval 3854"/>
            <p:cNvSpPr>
              <a:spLocks noChangeArrowheads="1"/>
            </p:cNvSpPr>
            <p:nvPr/>
          </p:nvSpPr>
          <p:spPr bwMode="auto">
            <a:xfrm>
              <a:off x="1440" y="334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115" name="Oval 3855"/>
            <p:cNvSpPr>
              <a:spLocks noChangeArrowheads="1"/>
            </p:cNvSpPr>
            <p:nvPr/>
          </p:nvSpPr>
          <p:spPr bwMode="auto">
            <a:xfrm>
              <a:off x="1440" y="331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116" name="Oval 3856"/>
            <p:cNvSpPr>
              <a:spLocks noChangeArrowheads="1"/>
            </p:cNvSpPr>
            <p:nvPr/>
          </p:nvSpPr>
          <p:spPr bwMode="auto">
            <a:xfrm>
              <a:off x="1432" y="332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117" name="Oval 3857"/>
            <p:cNvSpPr>
              <a:spLocks noChangeArrowheads="1"/>
            </p:cNvSpPr>
            <p:nvPr/>
          </p:nvSpPr>
          <p:spPr bwMode="auto">
            <a:xfrm>
              <a:off x="1256" y="344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118" name="Oval 3858"/>
            <p:cNvSpPr>
              <a:spLocks noChangeArrowheads="1"/>
            </p:cNvSpPr>
            <p:nvPr/>
          </p:nvSpPr>
          <p:spPr bwMode="auto">
            <a:xfrm>
              <a:off x="1328" y="342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119" name="Oval 3859"/>
            <p:cNvSpPr>
              <a:spLocks noChangeArrowheads="1"/>
            </p:cNvSpPr>
            <p:nvPr/>
          </p:nvSpPr>
          <p:spPr bwMode="auto">
            <a:xfrm>
              <a:off x="1392" y="338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120" name="Oval 3860"/>
            <p:cNvSpPr>
              <a:spLocks noChangeArrowheads="1"/>
            </p:cNvSpPr>
            <p:nvPr/>
          </p:nvSpPr>
          <p:spPr bwMode="auto">
            <a:xfrm>
              <a:off x="1432" y="333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121" name="Oval 3861"/>
            <p:cNvSpPr>
              <a:spLocks noChangeArrowheads="1"/>
            </p:cNvSpPr>
            <p:nvPr/>
          </p:nvSpPr>
          <p:spPr bwMode="auto">
            <a:xfrm>
              <a:off x="1248" y="345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122" name="Oval 3862"/>
            <p:cNvSpPr>
              <a:spLocks noChangeArrowheads="1"/>
            </p:cNvSpPr>
            <p:nvPr/>
          </p:nvSpPr>
          <p:spPr bwMode="auto">
            <a:xfrm>
              <a:off x="1296" y="343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123" name="Oval 3863"/>
            <p:cNvSpPr>
              <a:spLocks noChangeArrowheads="1"/>
            </p:cNvSpPr>
            <p:nvPr/>
          </p:nvSpPr>
          <p:spPr bwMode="auto">
            <a:xfrm>
              <a:off x="1352" y="340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124" name="Oval 3864"/>
            <p:cNvSpPr>
              <a:spLocks noChangeArrowheads="1"/>
            </p:cNvSpPr>
            <p:nvPr/>
          </p:nvSpPr>
          <p:spPr bwMode="auto">
            <a:xfrm>
              <a:off x="1264" y="348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125" name="Oval 3865"/>
            <p:cNvSpPr>
              <a:spLocks noChangeArrowheads="1"/>
            </p:cNvSpPr>
            <p:nvPr/>
          </p:nvSpPr>
          <p:spPr bwMode="auto">
            <a:xfrm>
              <a:off x="1288" y="345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126" name="Oval 3866"/>
            <p:cNvSpPr>
              <a:spLocks noChangeArrowheads="1"/>
            </p:cNvSpPr>
            <p:nvPr/>
          </p:nvSpPr>
          <p:spPr bwMode="auto">
            <a:xfrm>
              <a:off x="1288" y="348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127" name="Oval 3867"/>
            <p:cNvSpPr>
              <a:spLocks noChangeArrowheads="1"/>
            </p:cNvSpPr>
            <p:nvPr/>
          </p:nvSpPr>
          <p:spPr bwMode="auto">
            <a:xfrm>
              <a:off x="1296" y="348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128" name="Oval 3868"/>
            <p:cNvSpPr>
              <a:spLocks noChangeArrowheads="1"/>
            </p:cNvSpPr>
            <p:nvPr/>
          </p:nvSpPr>
          <p:spPr bwMode="auto">
            <a:xfrm>
              <a:off x="1288" y="345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129" name="Oval 3869"/>
            <p:cNvSpPr>
              <a:spLocks noChangeArrowheads="1"/>
            </p:cNvSpPr>
            <p:nvPr/>
          </p:nvSpPr>
          <p:spPr bwMode="auto">
            <a:xfrm>
              <a:off x="1312" y="344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130" name="Oval 3870"/>
            <p:cNvSpPr>
              <a:spLocks noChangeArrowheads="1"/>
            </p:cNvSpPr>
            <p:nvPr/>
          </p:nvSpPr>
          <p:spPr bwMode="auto">
            <a:xfrm>
              <a:off x="1312" y="344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131" name="Oval 3871"/>
            <p:cNvSpPr>
              <a:spLocks noChangeArrowheads="1"/>
            </p:cNvSpPr>
            <p:nvPr/>
          </p:nvSpPr>
          <p:spPr bwMode="auto">
            <a:xfrm>
              <a:off x="1296" y="343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132" name="Oval 3872"/>
            <p:cNvSpPr>
              <a:spLocks noChangeArrowheads="1"/>
            </p:cNvSpPr>
            <p:nvPr/>
          </p:nvSpPr>
          <p:spPr bwMode="auto">
            <a:xfrm>
              <a:off x="1296" y="340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6133" name="Oval 3873"/>
            <p:cNvSpPr>
              <a:spLocks noChangeArrowheads="1"/>
            </p:cNvSpPr>
            <p:nvPr/>
          </p:nvSpPr>
          <p:spPr bwMode="auto">
            <a:xfrm>
              <a:off x="1272" y="348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</p:grpSp>
      <p:grpSp>
        <p:nvGrpSpPr>
          <p:cNvPr id="19615" name="Group 3874"/>
          <p:cNvGrpSpPr>
            <a:grpSpLocks/>
          </p:cNvGrpSpPr>
          <p:nvPr/>
        </p:nvGrpSpPr>
        <p:grpSpPr bwMode="auto">
          <a:xfrm>
            <a:off x="1204385" y="1117998"/>
            <a:ext cx="628649" cy="339328"/>
            <a:chOff x="1200" y="3176"/>
            <a:chExt cx="408" cy="392"/>
          </a:xfrm>
        </p:grpSpPr>
        <p:sp>
          <p:nvSpPr>
            <p:cNvPr id="25734" name="Oval 3875"/>
            <p:cNvSpPr>
              <a:spLocks noChangeArrowheads="1"/>
            </p:cNvSpPr>
            <p:nvPr/>
          </p:nvSpPr>
          <p:spPr bwMode="auto">
            <a:xfrm>
              <a:off x="1320" y="344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35" name="Oval 3876"/>
            <p:cNvSpPr>
              <a:spLocks noChangeArrowheads="1"/>
            </p:cNvSpPr>
            <p:nvPr/>
          </p:nvSpPr>
          <p:spPr bwMode="auto">
            <a:xfrm>
              <a:off x="1344" y="342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36" name="Oval 3877"/>
            <p:cNvSpPr>
              <a:spLocks noChangeArrowheads="1"/>
            </p:cNvSpPr>
            <p:nvPr/>
          </p:nvSpPr>
          <p:spPr bwMode="auto">
            <a:xfrm>
              <a:off x="1336" y="341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37" name="Oval 3878"/>
            <p:cNvSpPr>
              <a:spLocks noChangeArrowheads="1"/>
            </p:cNvSpPr>
            <p:nvPr/>
          </p:nvSpPr>
          <p:spPr bwMode="auto">
            <a:xfrm>
              <a:off x="1312" y="341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38" name="Oval 3879"/>
            <p:cNvSpPr>
              <a:spLocks noChangeArrowheads="1"/>
            </p:cNvSpPr>
            <p:nvPr/>
          </p:nvSpPr>
          <p:spPr bwMode="auto">
            <a:xfrm>
              <a:off x="1296" y="342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39" name="Oval 3880"/>
            <p:cNvSpPr>
              <a:spLocks noChangeArrowheads="1"/>
            </p:cNvSpPr>
            <p:nvPr/>
          </p:nvSpPr>
          <p:spPr bwMode="auto">
            <a:xfrm>
              <a:off x="1336" y="346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40" name="Oval 3881"/>
            <p:cNvSpPr>
              <a:spLocks noChangeArrowheads="1"/>
            </p:cNvSpPr>
            <p:nvPr/>
          </p:nvSpPr>
          <p:spPr bwMode="auto">
            <a:xfrm>
              <a:off x="1360" y="343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41" name="Oval 3882"/>
            <p:cNvSpPr>
              <a:spLocks noChangeArrowheads="1"/>
            </p:cNvSpPr>
            <p:nvPr/>
          </p:nvSpPr>
          <p:spPr bwMode="auto">
            <a:xfrm>
              <a:off x="1344" y="340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42" name="Oval 3883"/>
            <p:cNvSpPr>
              <a:spLocks noChangeArrowheads="1"/>
            </p:cNvSpPr>
            <p:nvPr/>
          </p:nvSpPr>
          <p:spPr bwMode="auto">
            <a:xfrm>
              <a:off x="1296" y="345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43" name="Oval 3884"/>
            <p:cNvSpPr>
              <a:spLocks noChangeArrowheads="1"/>
            </p:cNvSpPr>
            <p:nvPr/>
          </p:nvSpPr>
          <p:spPr bwMode="auto">
            <a:xfrm>
              <a:off x="1328" y="346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44" name="Oval 3885"/>
            <p:cNvSpPr>
              <a:spLocks noChangeArrowheads="1"/>
            </p:cNvSpPr>
            <p:nvPr/>
          </p:nvSpPr>
          <p:spPr bwMode="auto">
            <a:xfrm>
              <a:off x="1328" y="344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45" name="Oval 3886"/>
            <p:cNvSpPr>
              <a:spLocks noChangeArrowheads="1"/>
            </p:cNvSpPr>
            <p:nvPr/>
          </p:nvSpPr>
          <p:spPr bwMode="auto">
            <a:xfrm>
              <a:off x="1320" y="341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46" name="Oval 3887"/>
            <p:cNvSpPr>
              <a:spLocks noChangeArrowheads="1"/>
            </p:cNvSpPr>
            <p:nvPr/>
          </p:nvSpPr>
          <p:spPr bwMode="auto">
            <a:xfrm>
              <a:off x="1296" y="343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47" name="Oval 3888"/>
            <p:cNvSpPr>
              <a:spLocks noChangeArrowheads="1"/>
            </p:cNvSpPr>
            <p:nvPr/>
          </p:nvSpPr>
          <p:spPr bwMode="auto">
            <a:xfrm>
              <a:off x="1296" y="346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48" name="Oval 3889"/>
            <p:cNvSpPr>
              <a:spLocks noChangeArrowheads="1"/>
            </p:cNvSpPr>
            <p:nvPr/>
          </p:nvSpPr>
          <p:spPr bwMode="auto">
            <a:xfrm>
              <a:off x="1296" y="348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49" name="Oval 3890"/>
            <p:cNvSpPr>
              <a:spLocks noChangeArrowheads="1"/>
            </p:cNvSpPr>
            <p:nvPr/>
          </p:nvSpPr>
          <p:spPr bwMode="auto">
            <a:xfrm>
              <a:off x="1280" y="347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50" name="Oval 3891"/>
            <p:cNvSpPr>
              <a:spLocks noChangeArrowheads="1"/>
            </p:cNvSpPr>
            <p:nvPr/>
          </p:nvSpPr>
          <p:spPr bwMode="auto">
            <a:xfrm>
              <a:off x="1288" y="344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51" name="Oval 3892"/>
            <p:cNvSpPr>
              <a:spLocks noChangeArrowheads="1"/>
            </p:cNvSpPr>
            <p:nvPr/>
          </p:nvSpPr>
          <p:spPr bwMode="auto">
            <a:xfrm>
              <a:off x="1272" y="341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52" name="Oval 3893"/>
            <p:cNvSpPr>
              <a:spLocks noChangeArrowheads="1"/>
            </p:cNvSpPr>
            <p:nvPr/>
          </p:nvSpPr>
          <p:spPr bwMode="auto">
            <a:xfrm>
              <a:off x="1264" y="342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53" name="Oval 3894"/>
            <p:cNvSpPr>
              <a:spLocks noChangeArrowheads="1"/>
            </p:cNvSpPr>
            <p:nvPr/>
          </p:nvSpPr>
          <p:spPr bwMode="auto">
            <a:xfrm>
              <a:off x="1432" y="334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54" name="Oval 3895"/>
            <p:cNvSpPr>
              <a:spLocks noChangeArrowheads="1"/>
            </p:cNvSpPr>
            <p:nvPr/>
          </p:nvSpPr>
          <p:spPr bwMode="auto">
            <a:xfrm>
              <a:off x="1312" y="348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55" name="Oval 3896"/>
            <p:cNvSpPr>
              <a:spLocks noChangeArrowheads="1"/>
            </p:cNvSpPr>
            <p:nvPr/>
          </p:nvSpPr>
          <p:spPr bwMode="auto">
            <a:xfrm>
              <a:off x="1304" y="344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56" name="Oval 3897"/>
            <p:cNvSpPr>
              <a:spLocks noChangeArrowheads="1"/>
            </p:cNvSpPr>
            <p:nvPr/>
          </p:nvSpPr>
          <p:spPr bwMode="auto">
            <a:xfrm>
              <a:off x="1376" y="339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57" name="Oval 3898"/>
            <p:cNvSpPr>
              <a:spLocks noChangeArrowheads="1"/>
            </p:cNvSpPr>
            <p:nvPr/>
          </p:nvSpPr>
          <p:spPr bwMode="auto">
            <a:xfrm>
              <a:off x="1448" y="332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58" name="Oval 3899"/>
            <p:cNvSpPr>
              <a:spLocks noChangeArrowheads="1"/>
            </p:cNvSpPr>
            <p:nvPr/>
          </p:nvSpPr>
          <p:spPr bwMode="auto">
            <a:xfrm>
              <a:off x="1352" y="346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59" name="Oval 3900"/>
            <p:cNvSpPr>
              <a:spLocks noChangeArrowheads="1"/>
            </p:cNvSpPr>
            <p:nvPr/>
          </p:nvSpPr>
          <p:spPr bwMode="auto">
            <a:xfrm>
              <a:off x="1328" y="344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60" name="Oval 3901"/>
            <p:cNvSpPr>
              <a:spLocks noChangeArrowheads="1"/>
            </p:cNvSpPr>
            <p:nvPr/>
          </p:nvSpPr>
          <p:spPr bwMode="auto">
            <a:xfrm>
              <a:off x="1336" y="341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61" name="Oval 3902"/>
            <p:cNvSpPr>
              <a:spLocks noChangeArrowheads="1"/>
            </p:cNvSpPr>
            <p:nvPr/>
          </p:nvSpPr>
          <p:spPr bwMode="auto">
            <a:xfrm>
              <a:off x="1384" y="340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62" name="Oval 3903"/>
            <p:cNvSpPr>
              <a:spLocks noChangeArrowheads="1"/>
            </p:cNvSpPr>
            <p:nvPr/>
          </p:nvSpPr>
          <p:spPr bwMode="auto">
            <a:xfrm>
              <a:off x="1432" y="338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63" name="Oval 3904"/>
            <p:cNvSpPr>
              <a:spLocks noChangeArrowheads="1"/>
            </p:cNvSpPr>
            <p:nvPr/>
          </p:nvSpPr>
          <p:spPr bwMode="auto">
            <a:xfrm>
              <a:off x="1472" y="336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64" name="Oval 3905"/>
            <p:cNvSpPr>
              <a:spLocks noChangeArrowheads="1"/>
            </p:cNvSpPr>
            <p:nvPr/>
          </p:nvSpPr>
          <p:spPr bwMode="auto">
            <a:xfrm>
              <a:off x="1504" y="335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65" name="Oval 3906"/>
            <p:cNvSpPr>
              <a:spLocks noChangeArrowheads="1"/>
            </p:cNvSpPr>
            <p:nvPr/>
          </p:nvSpPr>
          <p:spPr bwMode="auto">
            <a:xfrm>
              <a:off x="1400" y="336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66" name="Oval 3907"/>
            <p:cNvSpPr>
              <a:spLocks noChangeArrowheads="1"/>
            </p:cNvSpPr>
            <p:nvPr/>
          </p:nvSpPr>
          <p:spPr bwMode="auto">
            <a:xfrm>
              <a:off x="1320" y="342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67" name="Oval 3908"/>
            <p:cNvSpPr>
              <a:spLocks noChangeArrowheads="1"/>
            </p:cNvSpPr>
            <p:nvPr/>
          </p:nvSpPr>
          <p:spPr bwMode="auto">
            <a:xfrm>
              <a:off x="1344" y="344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68" name="Oval 3909"/>
            <p:cNvSpPr>
              <a:spLocks noChangeArrowheads="1"/>
            </p:cNvSpPr>
            <p:nvPr/>
          </p:nvSpPr>
          <p:spPr bwMode="auto">
            <a:xfrm>
              <a:off x="1336" y="341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69" name="Oval 3910"/>
            <p:cNvSpPr>
              <a:spLocks noChangeArrowheads="1"/>
            </p:cNvSpPr>
            <p:nvPr/>
          </p:nvSpPr>
          <p:spPr bwMode="auto">
            <a:xfrm>
              <a:off x="1344" y="340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70" name="Oval 3911"/>
            <p:cNvSpPr>
              <a:spLocks noChangeArrowheads="1"/>
            </p:cNvSpPr>
            <p:nvPr/>
          </p:nvSpPr>
          <p:spPr bwMode="auto">
            <a:xfrm>
              <a:off x="1368" y="340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71" name="Oval 3912"/>
            <p:cNvSpPr>
              <a:spLocks noChangeArrowheads="1"/>
            </p:cNvSpPr>
            <p:nvPr/>
          </p:nvSpPr>
          <p:spPr bwMode="auto">
            <a:xfrm>
              <a:off x="1392" y="341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72" name="Oval 3913"/>
            <p:cNvSpPr>
              <a:spLocks noChangeArrowheads="1"/>
            </p:cNvSpPr>
            <p:nvPr/>
          </p:nvSpPr>
          <p:spPr bwMode="auto">
            <a:xfrm>
              <a:off x="1416" y="340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73" name="Oval 3914"/>
            <p:cNvSpPr>
              <a:spLocks noChangeArrowheads="1"/>
            </p:cNvSpPr>
            <p:nvPr/>
          </p:nvSpPr>
          <p:spPr bwMode="auto">
            <a:xfrm>
              <a:off x="1480" y="337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74" name="Oval 3915"/>
            <p:cNvSpPr>
              <a:spLocks noChangeArrowheads="1"/>
            </p:cNvSpPr>
            <p:nvPr/>
          </p:nvSpPr>
          <p:spPr bwMode="auto">
            <a:xfrm>
              <a:off x="1408" y="340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75" name="Oval 3916"/>
            <p:cNvSpPr>
              <a:spLocks noChangeArrowheads="1"/>
            </p:cNvSpPr>
            <p:nvPr/>
          </p:nvSpPr>
          <p:spPr bwMode="auto">
            <a:xfrm>
              <a:off x="1352" y="342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76" name="Oval 3917"/>
            <p:cNvSpPr>
              <a:spLocks noChangeArrowheads="1"/>
            </p:cNvSpPr>
            <p:nvPr/>
          </p:nvSpPr>
          <p:spPr bwMode="auto">
            <a:xfrm>
              <a:off x="1336" y="345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77" name="Oval 3918"/>
            <p:cNvSpPr>
              <a:spLocks noChangeArrowheads="1"/>
            </p:cNvSpPr>
            <p:nvPr/>
          </p:nvSpPr>
          <p:spPr bwMode="auto">
            <a:xfrm>
              <a:off x="1256" y="353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78" name="Oval 3919"/>
            <p:cNvSpPr>
              <a:spLocks noChangeArrowheads="1"/>
            </p:cNvSpPr>
            <p:nvPr/>
          </p:nvSpPr>
          <p:spPr bwMode="auto">
            <a:xfrm>
              <a:off x="1256" y="352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79" name="Oval 3920"/>
            <p:cNvSpPr>
              <a:spLocks noChangeArrowheads="1"/>
            </p:cNvSpPr>
            <p:nvPr/>
          </p:nvSpPr>
          <p:spPr bwMode="auto">
            <a:xfrm>
              <a:off x="1296" y="344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80" name="Oval 3921"/>
            <p:cNvSpPr>
              <a:spLocks noChangeArrowheads="1"/>
            </p:cNvSpPr>
            <p:nvPr/>
          </p:nvSpPr>
          <p:spPr bwMode="auto">
            <a:xfrm>
              <a:off x="1304" y="342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81" name="Oval 3922"/>
            <p:cNvSpPr>
              <a:spLocks noChangeArrowheads="1"/>
            </p:cNvSpPr>
            <p:nvPr/>
          </p:nvSpPr>
          <p:spPr bwMode="auto">
            <a:xfrm>
              <a:off x="1328" y="341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82" name="Oval 3923"/>
            <p:cNvSpPr>
              <a:spLocks noChangeArrowheads="1"/>
            </p:cNvSpPr>
            <p:nvPr/>
          </p:nvSpPr>
          <p:spPr bwMode="auto">
            <a:xfrm>
              <a:off x="1344" y="341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83" name="Oval 3924"/>
            <p:cNvSpPr>
              <a:spLocks noChangeArrowheads="1"/>
            </p:cNvSpPr>
            <p:nvPr/>
          </p:nvSpPr>
          <p:spPr bwMode="auto">
            <a:xfrm>
              <a:off x="1368" y="339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84" name="Oval 3925"/>
            <p:cNvSpPr>
              <a:spLocks noChangeArrowheads="1"/>
            </p:cNvSpPr>
            <p:nvPr/>
          </p:nvSpPr>
          <p:spPr bwMode="auto">
            <a:xfrm>
              <a:off x="1432" y="336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85" name="Oval 3926"/>
            <p:cNvSpPr>
              <a:spLocks noChangeArrowheads="1"/>
            </p:cNvSpPr>
            <p:nvPr/>
          </p:nvSpPr>
          <p:spPr bwMode="auto">
            <a:xfrm>
              <a:off x="1432" y="338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86" name="Oval 3927"/>
            <p:cNvSpPr>
              <a:spLocks noChangeArrowheads="1"/>
            </p:cNvSpPr>
            <p:nvPr/>
          </p:nvSpPr>
          <p:spPr bwMode="auto">
            <a:xfrm>
              <a:off x="1400" y="340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87" name="Oval 3928"/>
            <p:cNvSpPr>
              <a:spLocks noChangeArrowheads="1"/>
            </p:cNvSpPr>
            <p:nvPr/>
          </p:nvSpPr>
          <p:spPr bwMode="auto">
            <a:xfrm>
              <a:off x="1416" y="340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88" name="Oval 3929"/>
            <p:cNvSpPr>
              <a:spLocks noChangeArrowheads="1"/>
            </p:cNvSpPr>
            <p:nvPr/>
          </p:nvSpPr>
          <p:spPr bwMode="auto">
            <a:xfrm>
              <a:off x="1432" y="343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89" name="Oval 3930"/>
            <p:cNvSpPr>
              <a:spLocks noChangeArrowheads="1"/>
            </p:cNvSpPr>
            <p:nvPr/>
          </p:nvSpPr>
          <p:spPr bwMode="auto">
            <a:xfrm>
              <a:off x="1264" y="353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90" name="Oval 3931"/>
            <p:cNvSpPr>
              <a:spLocks noChangeArrowheads="1"/>
            </p:cNvSpPr>
            <p:nvPr/>
          </p:nvSpPr>
          <p:spPr bwMode="auto">
            <a:xfrm>
              <a:off x="1264" y="348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91" name="Oval 3932"/>
            <p:cNvSpPr>
              <a:spLocks noChangeArrowheads="1"/>
            </p:cNvSpPr>
            <p:nvPr/>
          </p:nvSpPr>
          <p:spPr bwMode="auto">
            <a:xfrm>
              <a:off x="1264" y="344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92" name="Oval 3933"/>
            <p:cNvSpPr>
              <a:spLocks noChangeArrowheads="1"/>
            </p:cNvSpPr>
            <p:nvPr/>
          </p:nvSpPr>
          <p:spPr bwMode="auto">
            <a:xfrm>
              <a:off x="1264" y="344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93" name="Oval 3934"/>
            <p:cNvSpPr>
              <a:spLocks noChangeArrowheads="1"/>
            </p:cNvSpPr>
            <p:nvPr/>
          </p:nvSpPr>
          <p:spPr bwMode="auto">
            <a:xfrm>
              <a:off x="1288" y="343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94" name="Oval 3935"/>
            <p:cNvSpPr>
              <a:spLocks noChangeArrowheads="1"/>
            </p:cNvSpPr>
            <p:nvPr/>
          </p:nvSpPr>
          <p:spPr bwMode="auto">
            <a:xfrm>
              <a:off x="1328" y="337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95" name="Oval 3936"/>
            <p:cNvSpPr>
              <a:spLocks noChangeArrowheads="1"/>
            </p:cNvSpPr>
            <p:nvPr/>
          </p:nvSpPr>
          <p:spPr bwMode="auto">
            <a:xfrm>
              <a:off x="1344" y="332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96" name="Oval 3937"/>
            <p:cNvSpPr>
              <a:spLocks noChangeArrowheads="1"/>
            </p:cNvSpPr>
            <p:nvPr/>
          </p:nvSpPr>
          <p:spPr bwMode="auto">
            <a:xfrm>
              <a:off x="1368" y="333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97" name="Oval 3938"/>
            <p:cNvSpPr>
              <a:spLocks noChangeArrowheads="1"/>
            </p:cNvSpPr>
            <p:nvPr/>
          </p:nvSpPr>
          <p:spPr bwMode="auto">
            <a:xfrm>
              <a:off x="1400" y="337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98" name="Oval 3939"/>
            <p:cNvSpPr>
              <a:spLocks noChangeArrowheads="1"/>
            </p:cNvSpPr>
            <p:nvPr/>
          </p:nvSpPr>
          <p:spPr bwMode="auto">
            <a:xfrm>
              <a:off x="1448" y="340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99" name="Oval 3940"/>
            <p:cNvSpPr>
              <a:spLocks noChangeArrowheads="1"/>
            </p:cNvSpPr>
            <p:nvPr/>
          </p:nvSpPr>
          <p:spPr bwMode="auto">
            <a:xfrm>
              <a:off x="1488" y="340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00" name="Oval 3941"/>
            <p:cNvSpPr>
              <a:spLocks noChangeArrowheads="1"/>
            </p:cNvSpPr>
            <p:nvPr/>
          </p:nvSpPr>
          <p:spPr bwMode="auto">
            <a:xfrm>
              <a:off x="1504" y="342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01" name="Oval 3942"/>
            <p:cNvSpPr>
              <a:spLocks noChangeArrowheads="1"/>
            </p:cNvSpPr>
            <p:nvPr/>
          </p:nvSpPr>
          <p:spPr bwMode="auto">
            <a:xfrm>
              <a:off x="1272" y="349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02" name="Oval 3943"/>
            <p:cNvSpPr>
              <a:spLocks noChangeArrowheads="1"/>
            </p:cNvSpPr>
            <p:nvPr/>
          </p:nvSpPr>
          <p:spPr bwMode="auto">
            <a:xfrm>
              <a:off x="1288" y="346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03" name="Oval 3944"/>
            <p:cNvSpPr>
              <a:spLocks noChangeArrowheads="1"/>
            </p:cNvSpPr>
            <p:nvPr/>
          </p:nvSpPr>
          <p:spPr bwMode="auto">
            <a:xfrm>
              <a:off x="1296" y="342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04" name="Oval 3945"/>
            <p:cNvSpPr>
              <a:spLocks noChangeArrowheads="1"/>
            </p:cNvSpPr>
            <p:nvPr/>
          </p:nvSpPr>
          <p:spPr bwMode="auto">
            <a:xfrm>
              <a:off x="1248" y="345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05" name="Oval 3946"/>
            <p:cNvSpPr>
              <a:spLocks noChangeArrowheads="1"/>
            </p:cNvSpPr>
            <p:nvPr/>
          </p:nvSpPr>
          <p:spPr bwMode="auto">
            <a:xfrm>
              <a:off x="1280" y="342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06" name="Oval 3947"/>
            <p:cNvSpPr>
              <a:spLocks noChangeArrowheads="1"/>
            </p:cNvSpPr>
            <p:nvPr/>
          </p:nvSpPr>
          <p:spPr bwMode="auto">
            <a:xfrm>
              <a:off x="1336" y="336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07" name="Oval 3948"/>
            <p:cNvSpPr>
              <a:spLocks noChangeArrowheads="1"/>
            </p:cNvSpPr>
            <p:nvPr/>
          </p:nvSpPr>
          <p:spPr bwMode="auto">
            <a:xfrm>
              <a:off x="1368" y="328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08" name="Oval 3949"/>
            <p:cNvSpPr>
              <a:spLocks noChangeArrowheads="1"/>
            </p:cNvSpPr>
            <p:nvPr/>
          </p:nvSpPr>
          <p:spPr bwMode="auto">
            <a:xfrm>
              <a:off x="1312" y="336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09" name="Oval 3950"/>
            <p:cNvSpPr>
              <a:spLocks noChangeArrowheads="1"/>
            </p:cNvSpPr>
            <p:nvPr/>
          </p:nvSpPr>
          <p:spPr bwMode="auto">
            <a:xfrm>
              <a:off x="1336" y="341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10" name="Oval 3951"/>
            <p:cNvSpPr>
              <a:spLocks noChangeArrowheads="1"/>
            </p:cNvSpPr>
            <p:nvPr/>
          </p:nvSpPr>
          <p:spPr bwMode="auto">
            <a:xfrm>
              <a:off x="1416" y="343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11" name="Oval 3952"/>
            <p:cNvSpPr>
              <a:spLocks noChangeArrowheads="1"/>
            </p:cNvSpPr>
            <p:nvPr/>
          </p:nvSpPr>
          <p:spPr bwMode="auto">
            <a:xfrm>
              <a:off x="1496" y="342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12" name="Oval 3953"/>
            <p:cNvSpPr>
              <a:spLocks noChangeArrowheads="1"/>
            </p:cNvSpPr>
            <p:nvPr/>
          </p:nvSpPr>
          <p:spPr bwMode="auto">
            <a:xfrm>
              <a:off x="1512" y="345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13" name="Oval 3954"/>
            <p:cNvSpPr>
              <a:spLocks noChangeArrowheads="1"/>
            </p:cNvSpPr>
            <p:nvPr/>
          </p:nvSpPr>
          <p:spPr bwMode="auto">
            <a:xfrm>
              <a:off x="1264" y="348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14" name="Oval 3955"/>
            <p:cNvSpPr>
              <a:spLocks noChangeArrowheads="1"/>
            </p:cNvSpPr>
            <p:nvPr/>
          </p:nvSpPr>
          <p:spPr bwMode="auto">
            <a:xfrm>
              <a:off x="1304" y="346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15" name="Oval 3956"/>
            <p:cNvSpPr>
              <a:spLocks noChangeArrowheads="1"/>
            </p:cNvSpPr>
            <p:nvPr/>
          </p:nvSpPr>
          <p:spPr bwMode="auto">
            <a:xfrm>
              <a:off x="1296" y="341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16" name="Oval 3957"/>
            <p:cNvSpPr>
              <a:spLocks noChangeArrowheads="1"/>
            </p:cNvSpPr>
            <p:nvPr/>
          </p:nvSpPr>
          <p:spPr bwMode="auto">
            <a:xfrm>
              <a:off x="1368" y="334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17" name="Oval 3958"/>
            <p:cNvSpPr>
              <a:spLocks noChangeArrowheads="1"/>
            </p:cNvSpPr>
            <p:nvPr/>
          </p:nvSpPr>
          <p:spPr bwMode="auto">
            <a:xfrm>
              <a:off x="1392" y="330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18" name="Oval 3959"/>
            <p:cNvSpPr>
              <a:spLocks noChangeArrowheads="1"/>
            </p:cNvSpPr>
            <p:nvPr/>
          </p:nvSpPr>
          <p:spPr bwMode="auto">
            <a:xfrm>
              <a:off x="1288" y="340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19" name="Oval 3960"/>
            <p:cNvSpPr>
              <a:spLocks noChangeArrowheads="1"/>
            </p:cNvSpPr>
            <p:nvPr/>
          </p:nvSpPr>
          <p:spPr bwMode="auto">
            <a:xfrm>
              <a:off x="1288" y="344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20" name="Oval 3961"/>
            <p:cNvSpPr>
              <a:spLocks noChangeArrowheads="1"/>
            </p:cNvSpPr>
            <p:nvPr/>
          </p:nvSpPr>
          <p:spPr bwMode="auto">
            <a:xfrm>
              <a:off x="1344" y="344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21" name="Oval 3962"/>
            <p:cNvSpPr>
              <a:spLocks noChangeArrowheads="1"/>
            </p:cNvSpPr>
            <p:nvPr/>
          </p:nvSpPr>
          <p:spPr bwMode="auto">
            <a:xfrm>
              <a:off x="1416" y="345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22" name="Oval 3963"/>
            <p:cNvSpPr>
              <a:spLocks noChangeArrowheads="1"/>
            </p:cNvSpPr>
            <p:nvPr/>
          </p:nvSpPr>
          <p:spPr bwMode="auto">
            <a:xfrm>
              <a:off x="1248" y="348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23" name="Oval 3964"/>
            <p:cNvSpPr>
              <a:spLocks noChangeArrowheads="1"/>
            </p:cNvSpPr>
            <p:nvPr/>
          </p:nvSpPr>
          <p:spPr bwMode="auto">
            <a:xfrm>
              <a:off x="1200" y="347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24" name="Oval 3965"/>
            <p:cNvSpPr>
              <a:spLocks noChangeArrowheads="1"/>
            </p:cNvSpPr>
            <p:nvPr/>
          </p:nvSpPr>
          <p:spPr bwMode="auto">
            <a:xfrm>
              <a:off x="1216" y="347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25" name="Oval 3966"/>
            <p:cNvSpPr>
              <a:spLocks noChangeArrowheads="1"/>
            </p:cNvSpPr>
            <p:nvPr/>
          </p:nvSpPr>
          <p:spPr bwMode="auto">
            <a:xfrm>
              <a:off x="1280" y="347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26" name="Oval 3967"/>
            <p:cNvSpPr>
              <a:spLocks noChangeArrowheads="1"/>
            </p:cNvSpPr>
            <p:nvPr/>
          </p:nvSpPr>
          <p:spPr bwMode="auto">
            <a:xfrm>
              <a:off x="1344" y="347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27" name="Oval 3968"/>
            <p:cNvSpPr>
              <a:spLocks noChangeArrowheads="1"/>
            </p:cNvSpPr>
            <p:nvPr/>
          </p:nvSpPr>
          <p:spPr bwMode="auto">
            <a:xfrm>
              <a:off x="1320" y="338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28" name="Oval 3969"/>
            <p:cNvSpPr>
              <a:spLocks noChangeArrowheads="1"/>
            </p:cNvSpPr>
            <p:nvPr/>
          </p:nvSpPr>
          <p:spPr bwMode="auto">
            <a:xfrm>
              <a:off x="1376" y="333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29" name="Oval 3970"/>
            <p:cNvSpPr>
              <a:spLocks noChangeArrowheads="1"/>
            </p:cNvSpPr>
            <p:nvPr/>
          </p:nvSpPr>
          <p:spPr bwMode="auto">
            <a:xfrm>
              <a:off x="1400" y="332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30" name="Oval 3971"/>
            <p:cNvSpPr>
              <a:spLocks noChangeArrowheads="1"/>
            </p:cNvSpPr>
            <p:nvPr/>
          </p:nvSpPr>
          <p:spPr bwMode="auto">
            <a:xfrm>
              <a:off x="1288" y="344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31" name="Oval 3972"/>
            <p:cNvSpPr>
              <a:spLocks noChangeArrowheads="1"/>
            </p:cNvSpPr>
            <p:nvPr/>
          </p:nvSpPr>
          <p:spPr bwMode="auto">
            <a:xfrm>
              <a:off x="1264" y="344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32" name="Oval 3973"/>
            <p:cNvSpPr>
              <a:spLocks noChangeArrowheads="1"/>
            </p:cNvSpPr>
            <p:nvPr/>
          </p:nvSpPr>
          <p:spPr bwMode="auto">
            <a:xfrm>
              <a:off x="1288" y="342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33" name="Oval 3974"/>
            <p:cNvSpPr>
              <a:spLocks noChangeArrowheads="1"/>
            </p:cNvSpPr>
            <p:nvPr/>
          </p:nvSpPr>
          <p:spPr bwMode="auto">
            <a:xfrm>
              <a:off x="1264" y="350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34" name="Oval 3975"/>
            <p:cNvSpPr>
              <a:spLocks noChangeArrowheads="1"/>
            </p:cNvSpPr>
            <p:nvPr/>
          </p:nvSpPr>
          <p:spPr bwMode="auto">
            <a:xfrm>
              <a:off x="1248" y="348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35" name="Oval 3976"/>
            <p:cNvSpPr>
              <a:spLocks noChangeArrowheads="1"/>
            </p:cNvSpPr>
            <p:nvPr/>
          </p:nvSpPr>
          <p:spPr bwMode="auto">
            <a:xfrm>
              <a:off x="1296" y="346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36" name="Oval 3977"/>
            <p:cNvSpPr>
              <a:spLocks noChangeArrowheads="1"/>
            </p:cNvSpPr>
            <p:nvPr/>
          </p:nvSpPr>
          <p:spPr bwMode="auto">
            <a:xfrm>
              <a:off x="1368" y="344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37" name="Oval 3978"/>
            <p:cNvSpPr>
              <a:spLocks noChangeArrowheads="1"/>
            </p:cNvSpPr>
            <p:nvPr/>
          </p:nvSpPr>
          <p:spPr bwMode="auto">
            <a:xfrm>
              <a:off x="1320" y="336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38" name="Oval 3979"/>
            <p:cNvSpPr>
              <a:spLocks noChangeArrowheads="1"/>
            </p:cNvSpPr>
            <p:nvPr/>
          </p:nvSpPr>
          <p:spPr bwMode="auto">
            <a:xfrm>
              <a:off x="1376" y="332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39" name="Oval 3980"/>
            <p:cNvSpPr>
              <a:spLocks noChangeArrowheads="1"/>
            </p:cNvSpPr>
            <p:nvPr/>
          </p:nvSpPr>
          <p:spPr bwMode="auto">
            <a:xfrm>
              <a:off x="1400" y="333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40" name="Oval 3981"/>
            <p:cNvSpPr>
              <a:spLocks noChangeArrowheads="1"/>
            </p:cNvSpPr>
            <p:nvPr/>
          </p:nvSpPr>
          <p:spPr bwMode="auto">
            <a:xfrm>
              <a:off x="1304" y="345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41" name="Oval 3982"/>
            <p:cNvSpPr>
              <a:spLocks noChangeArrowheads="1"/>
            </p:cNvSpPr>
            <p:nvPr/>
          </p:nvSpPr>
          <p:spPr bwMode="auto">
            <a:xfrm>
              <a:off x="1208" y="345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42" name="Oval 3983"/>
            <p:cNvSpPr>
              <a:spLocks noChangeArrowheads="1"/>
            </p:cNvSpPr>
            <p:nvPr/>
          </p:nvSpPr>
          <p:spPr bwMode="auto">
            <a:xfrm>
              <a:off x="1312" y="348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43" name="Oval 3984"/>
            <p:cNvSpPr>
              <a:spLocks noChangeArrowheads="1"/>
            </p:cNvSpPr>
            <p:nvPr/>
          </p:nvSpPr>
          <p:spPr bwMode="auto">
            <a:xfrm>
              <a:off x="1352" y="344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44" name="Oval 3985"/>
            <p:cNvSpPr>
              <a:spLocks noChangeArrowheads="1"/>
            </p:cNvSpPr>
            <p:nvPr/>
          </p:nvSpPr>
          <p:spPr bwMode="auto">
            <a:xfrm>
              <a:off x="1432" y="339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45" name="Oval 3986"/>
            <p:cNvSpPr>
              <a:spLocks noChangeArrowheads="1"/>
            </p:cNvSpPr>
            <p:nvPr/>
          </p:nvSpPr>
          <p:spPr bwMode="auto">
            <a:xfrm>
              <a:off x="1496" y="334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46" name="Oval 3987"/>
            <p:cNvSpPr>
              <a:spLocks noChangeArrowheads="1"/>
            </p:cNvSpPr>
            <p:nvPr/>
          </p:nvSpPr>
          <p:spPr bwMode="auto">
            <a:xfrm>
              <a:off x="1488" y="332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47" name="Oval 3988"/>
            <p:cNvSpPr>
              <a:spLocks noChangeArrowheads="1"/>
            </p:cNvSpPr>
            <p:nvPr/>
          </p:nvSpPr>
          <p:spPr bwMode="auto">
            <a:xfrm>
              <a:off x="1368" y="333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48" name="Oval 3989"/>
            <p:cNvSpPr>
              <a:spLocks noChangeArrowheads="1"/>
            </p:cNvSpPr>
            <p:nvPr/>
          </p:nvSpPr>
          <p:spPr bwMode="auto">
            <a:xfrm>
              <a:off x="1392" y="335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49" name="Oval 3990"/>
            <p:cNvSpPr>
              <a:spLocks noChangeArrowheads="1"/>
            </p:cNvSpPr>
            <p:nvPr/>
          </p:nvSpPr>
          <p:spPr bwMode="auto">
            <a:xfrm>
              <a:off x="1200" y="348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50" name="Oval 3991"/>
            <p:cNvSpPr>
              <a:spLocks noChangeArrowheads="1"/>
            </p:cNvSpPr>
            <p:nvPr/>
          </p:nvSpPr>
          <p:spPr bwMode="auto">
            <a:xfrm>
              <a:off x="1200" y="348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51" name="Oval 3992"/>
            <p:cNvSpPr>
              <a:spLocks noChangeArrowheads="1"/>
            </p:cNvSpPr>
            <p:nvPr/>
          </p:nvSpPr>
          <p:spPr bwMode="auto">
            <a:xfrm>
              <a:off x="1368" y="340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52" name="Oval 3993"/>
            <p:cNvSpPr>
              <a:spLocks noChangeArrowheads="1"/>
            </p:cNvSpPr>
            <p:nvPr/>
          </p:nvSpPr>
          <p:spPr bwMode="auto">
            <a:xfrm>
              <a:off x="1440" y="334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53" name="Oval 3994"/>
            <p:cNvSpPr>
              <a:spLocks noChangeArrowheads="1"/>
            </p:cNvSpPr>
            <p:nvPr/>
          </p:nvSpPr>
          <p:spPr bwMode="auto">
            <a:xfrm>
              <a:off x="1528" y="327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54" name="Oval 3995"/>
            <p:cNvSpPr>
              <a:spLocks noChangeArrowheads="1"/>
            </p:cNvSpPr>
            <p:nvPr/>
          </p:nvSpPr>
          <p:spPr bwMode="auto">
            <a:xfrm>
              <a:off x="1576" y="322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55" name="Oval 3996"/>
            <p:cNvSpPr>
              <a:spLocks noChangeArrowheads="1"/>
            </p:cNvSpPr>
            <p:nvPr/>
          </p:nvSpPr>
          <p:spPr bwMode="auto">
            <a:xfrm>
              <a:off x="1528" y="323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56" name="Oval 3997"/>
            <p:cNvSpPr>
              <a:spLocks noChangeArrowheads="1"/>
            </p:cNvSpPr>
            <p:nvPr/>
          </p:nvSpPr>
          <p:spPr bwMode="auto">
            <a:xfrm>
              <a:off x="1344" y="338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57" name="Oval 3998"/>
            <p:cNvSpPr>
              <a:spLocks noChangeArrowheads="1"/>
            </p:cNvSpPr>
            <p:nvPr/>
          </p:nvSpPr>
          <p:spPr bwMode="auto">
            <a:xfrm>
              <a:off x="1368" y="338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58" name="Oval 3999"/>
            <p:cNvSpPr>
              <a:spLocks noChangeArrowheads="1"/>
            </p:cNvSpPr>
            <p:nvPr/>
          </p:nvSpPr>
          <p:spPr bwMode="auto">
            <a:xfrm>
              <a:off x="1344" y="341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59" name="Oval 4000"/>
            <p:cNvSpPr>
              <a:spLocks noChangeArrowheads="1"/>
            </p:cNvSpPr>
            <p:nvPr/>
          </p:nvSpPr>
          <p:spPr bwMode="auto">
            <a:xfrm>
              <a:off x="1240" y="348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60" name="Oval 4001"/>
            <p:cNvSpPr>
              <a:spLocks noChangeArrowheads="1"/>
            </p:cNvSpPr>
            <p:nvPr/>
          </p:nvSpPr>
          <p:spPr bwMode="auto">
            <a:xfrm>
              <a:off x="1248" y="351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61" name="Oval 4002"/>
            <p:cNvSpPr>
              <a:spLocks noChangeArrowheads="1"/>
            </p:cNvSpPr>
            <p:nvPr/>
          </p:nvSpPr>
          <p:spPr bwMode="auto">
            <a:xfrm>
              <a:off x="1248" y="349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62" name="Oval 4003"/>
            <p:cNvSpPr>
              <a:spLocks noChangeArrowheads="1"/>
            </p:cNvSpPr>
            <p:nvPr/>
          </p:nvSpPr>
          <p:spPr bwMode="auto">
            <a:xfrm>
              <a:off x="1376" y="332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63" name="Oval 4004"/>
            <p:cNvSpPr>
              <a:spLocks noChangeArrowheads="1"/>
            </p:cNvSpPr>
            <p:nvPr/>
          </p:nvSpPr>
          <p:spPr bwMode="auto">
            <a:xfrm>
              <a:off x="1432" y="326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64" name="Oval 4005"/>
            <p:cNvSpPr>
              <a:spLocks noChangeArrowheads="1"/>
            </p:cNvSpPr>
            <p:nvPr/>
          </p:nvSpPr>
          <p:spPr bwMode="auto">
            <a:xfrm>
              <a:off x="1512" y="320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65" name="Oval 4006"/>
            <p:cNvSpPr>
              <a:spLocks noChangeArrowheads="1"/>
            </p:cNvSpPr>
            <p:nvPr/>
          </p:nvSpPr>
          <p:spPr bwMode="auto">
            <a:xfrm>
              <a:off x="1568" y="317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66" name="Oval 4007"/>
            <p:cNvSpPr>
              <a:spLocks noChangeArrowheads="1"/>
            </p:cNvSpPr>
            <p:nvPr/>
          </p:nvSpPr>
          <p:spPr bwMode="auto">
            <a:xfrm>
              <a:off x="1536" y="319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67" name="Oval 4008"/>
            <p:cNvSpPr>
              <a:spLocks noChangeArrowheads="1"/>
            </p:cNvSpPr>
            <p:nvPr/>
          </p:nvSpPr>
          <p:spPr bwMode="auto">
            <a:xfrm>
              <a:off x="1248" y="351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68" name="Oval 4009"/>
            <p:cNvSpPr>
              <a:spLocks noChangeArrowheads="1"/>
            </p:cNvSpPr>
            <p:nvPr/>
          </p:nvSpPr>
          <p:spPr bwMode="auto">
            <a:xfrm>
              <a:off x="1296" y="341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69" name="Oval 4010"/>
            <p:cNvSpPr>
              <a:spLocks noChangeArrowheads="1"/>
            </p:cNvSpPr>
            <p:nvPr/>
          </p:nvSpPr>
          <p:spPr bwMode="auto">
            <a:xfrm>
              <a:off x="1336" y="336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70" name="Oval 4011"/>
            <p:cNvSpPr>
              <a:spLocks noChangeArrowheads="1"/>
            </p:cNvSpPr>
            <p:nvPr/>
          </p:nvSpPr>
          <p:spPr bwMode="auto">
            <a:xfrm>
              <a:off x="1352" y="331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71" name="Oval 4012"/>
            <p:cNvSpPr>
              <a:spLocks noChangeArrowheads="1"/>
            </p:cNvSpPr>
            <p:nvPr/>
          </p:nvSpPr>
          <p:spPr bwMode="auto">
            <a:xfrm>
              <a:off x="1376" y="328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72" name="Oval 4013"/>
            <p:cNvSpPr>
              <a:spLocks noChangeArrowheads="1"/>
            </p:cNvSpPr>
            <p:nvPr/>
          </p:nvSpPr>
          <p:spPr bwMode="auto">
            <a:xfrm>
              <a:off x="1440" y="324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73" name="Oval 4014"/>
            <p:cNvSpPr>
              <a:spLocks noChangeArrowheads="1"/>
            </p:cNvSpPr>
            <p:nvPr/>
          </p:nvSpPr>
          <p:spPr bwMode="auto">
            <a:xfrm>
              <a:off x="1512" y="321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74" name="Oval 4015"/>
            <p:cNvSpPr>
              <a:spLocks noChangeArrowheads="1"/>
            </p:cNvSpPr>
            <p:nvPr/>
          </p:nvSpPr>
          <p:spPr bwMode="auto">
            <a:xfrm>
              <a:off x="1296" y="341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75" name="Oval 4016"/>
            <p:cNvSpPr>
              <a:spLocks noChangeArrowheads="1"/>
            </p:cNvSpPr>
            <p:nvPr/>
          </p:nvSpPr>
          <p:spPr bwMode="auto">
            <a:xfrm>
              <a:off x="1320" y="341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76" name="Oval 4017"/>
            <p:cNvSpPr>
              <a:spLocks noChangeArrowheads="1"/>
            </p:cNvSpPr>
            <p:nvPr/>
          </p:nvSpPr>
          <p:spPr bwMode="auto">
            <a:xfrm>
              <a:off x="1344" y="340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77" name="Oval 4018"/>
            <p:cNvSpPr>
              <a:spLocks noChangeArrowheads="1"/>
            </p:cNvSpPr>
            <p:nvPr/>
          </p:nvSpPr>
          <p:spPr bwMode="auto">
            <a:xfrm>
              <a:off x="1344" y="337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78" name="Oval 4019"/>
            <p:cNvSpPr>
              <a:spLocks noChangeArrowheads="1"/>
            </p:cNvSpPr>
            <p:nvPr/>
          </p:nvSpPr>
          <p:spPr bwMode="auto">
            <a:xfrm>
              <a:off x="1312" y="335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79" name="Oval 4020"/>
            <p:cNvSpPr>
              <a:spLocks noChangeArrowheads="1"/>
            </p:cNvSpPr>
            <p:nvPr/>
          </p:nvSpPr>
          <p:spPr bwMode="auto">
            <a:xfrm>
              <a:off x="1312" y="334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80" name="Oval 4021"/>
            <p:cNvSpPr>
              <a:spLocks noChangeArrowheads="1"/>
            </p:cNvSpPr>
            <p:nvPr/>
          </p:nvSpPr>
          <p:spPr bwMode="auto">
            <a:xfrm>
              <a:off x="1368" y="333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81" name="Oval 4022"/>
            <p:cNvSpPr>
              <a:spLocks noChangeArrowheads="1"/>
            </p:cNvSpPr>
            <p:nvPr/>
          </p:nvSpPr>
          <p:spPr bwMode="auto">
            <a:xfrm>
              <a:off x="1432" y="331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82" name="Oval 4023"/>
            <p:cNvSpPr>
              <a:spLocks noChangeArrowheads="1"/>
            </p:cNvSpPr>
            <p:nvPr/>
          </p:nvSpPr>
          <p:spPr bwMode="auto">
            <a:xfrm>
              <a:off x="1264" y="352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83" name="Oval 4024"/>
            <p:cNvSpPr>
              <a:spLocks noChangeArrowheads="1"/>
            </p:cNvSpPr>
            <p:nvPr/>
          </p:nvSpPr>
          <p:spPr bwMode="auto">
            <a:xfrm>
              <a:off x="1264" y="348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84" name="Oval 4025"/>
            <p:cNvSpPr>
              <a:spLocks noChangeArrowheads="1"/>
            </p:cNvSpPr>
            <p:nvPr/>
          </p:nvSpPr>
          <p:spPr bwMode="auto">
            <a:xfrm>
              <a:off x="1344" y="337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85" name="Oval 4026"/>
            <p:cNvSpPr>
              <a:spLocks noChangeArrowheads="1"/>
            </p:cNvSpPr>
            <p:nvPr/>
          </p:nvSpPr>
          <p:spPr bwMode="auto">
            <a:xfrm>
              <a:off x="1392" y="336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86" name="Oval 4027"/>
            <p:cNvSpPr>
              <a:spLocks noChangeArrowheads="1"/>
            </p:cNvSpPr>
            <p:nvPr/>
          </p:nvSpPr>
          <p:spPr bwMode="auto">
            <a:xfrm>
              <a:off x="1408" y="337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87" name="Oval 4028"/>
            <p:cNvSpPr>
              <a:spLocks noChangeArrowheads="1"/>
            </p:cNvSpPr>
            <p:nvPr/>
          </p:nvSpPr>
          <p:spPr bwMode="auto">
            <a:xfrm>
              <a:off x="1368" y="337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88" name="Oval 4029"/>
            <p:cNvSpPr>
              <a:spLocks noChangeArrowheads="1"/>
            </p:cNvSpPr>
            <p:nvPr/>
          </p:nvSpPr>
          <p:spPr bwMode="auto">
            <a:xfrm>
              <a:off x="1304" y="338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89" name="Oval 4030"/>
            <p:cNvSpPr>
              <a:spLocks noChangeArrowheads="1"/>
            </p:cNvSpPr>
            <p:nvPr/>
          </p:nvSpPr>
          <p:spPr bwMode="auto">
            <a:xfrm>
              <a:off x="1320" y="341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90" name="Oval 4031"/>
            <p:cNvSpPr>
              <a:spLocks noChangeArrowheads="1"/>
            </p:cNvSpPr>
            <p:nvPr/>
          </p:nvSpPr>
          <p:spPr bwMode="auto">
            <a:xfrm>
              <a:off x="1320" y="339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91" name="Oval 4032"/>
            <p:cNvSpPr>
              <a:spLocks noChangeArrowheads="1"/>
            </p:cNvSpPr>
            <p:nvPr/>
          </p:nvSpPr>
          <p:spPr bwMode="auto">
            <a:xfrm>
              <a:off x="1384" y="334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92" name="Oval 4033"/>
            <p:cNvSpPr>
              <a:spLocks noChangeArrowheads="1"/>
            </p:cNvSpPr>
            <p:nvPr/>
          </p:nvSpPr>
          <p:spPr bwMode="auto">
            <a:xfrm>
              <a:off x="1448" y="333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93" name="Oval 4034"/>
            <p:cNvSpPr>
              <a:spLocks noChangeArrowheads="1"/>
            </p:cNvSpPr>
            <p:nvPr/>
          </p:nvSpPr>
          <p:spPr bwMode="auto">
            <a:xfrm>
              <a:off x="1448" y="335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94" name="Oval 4035"/>
            <p:cNvSpPr>
              <a:spLocks noChangeArrowheads="1"/>
            </p:cNvSpPr>
            <p:nvPr/>
          </p:nvSpPr>
          <p:spPr bwMode="auto">
            <a:xfrm>
              <a:off x="1392" y="336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95" name="Oval 4036"/>
            <p:cNvSpPr>
              <a:spLocks noChangeArrowheads="1"/>
            </p:cNvSpPr>
            <p:nvPr/>
          </p:nvSpPr>
          <p:spPr bwMode="auto">
            <a:xfrm>
              <a:off x="1296" y="342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96" name="Oval 4037"/>
            <p:cNvSpPr>
              <a:spLocks noChangeArrowheads="1"/>
            </p:cNvSpPr>
            <p:nvPr/>
          </p:nvSpPr>
          <p:spPr bwMode="auto">
            <a:xfrm>
              <a:off x="1320" y="340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97" name="Oval 4038"/>
            <p:cNvSpPr>
              <a:spLocks noChangeArrowheads="1"/>
            </p:cNvSpPr>
            <p:nvPr/>
          </p:nvSpPr>
          <p:spPr bwMode="auto">
            <a:xfrm>
              <a:off x="1384" y="336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98" name="Oval 4039"/>
            <p:cNvSpPr>
              <a:spLocks noChangeArrowheads="1"/>
            </p:cNvSpPr>
            <p:nvPr/>
          </p:nvSpPr>
          <p:spPr bwMode="auto">
            <a:xfrm>
              <a:off x="1440" y="334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899" name="Oval 4040"/>
            <p:cNvSpPr>
              <a:spLocks noChangeArrowheads="1"/>
            </p:cNvSpPr>
            <p:nvPr/>
          </p:nvSpPr>
          <p:spPr bwMode="auto">
            <a:xfrm>
              <a:off x="1312" y="342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900" name="Oval 4041"/>
            <p:cNvSpPr>
              <a:spLocks noChangeArrowheads="1"/>
            </p:cNvSpPr>
            <p:nvPr/>
          </p:nvSpPr>
          <p:spPr bwMode="auto">
            <a:xfrm>
              <a:off x="1400" y="336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901" name="Oval 4042"/>
            <p:cNvSpPr>
              <a:spLocks noChangeArrowheads="1"/>
            </p:cNvSpPr>
            <p:nvPr/>
          </p:nvSpPr>
          <p:spPr bwMode="auto">
            <a:xfrm>
              <a:off x="1384" y="333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902" name="Oval 4043"/>
            <p:cNvSpPr>
              <a:spLocks noChangeArrowheads="1"/>
            </p:cNvSpPr>
            <p:nvPr/>
          </p:nvSpPr>
          <p:spPr bwMode="auto">
            <a:xfrm>
              <a:off x="1360" y="335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903" name="Oval 4044"/>
            <p:cNvSpPr>
              <a:spLocks noChangeArrowheads="1"/>
            </p:cNvSpPr>
            <p:nvPr/>
          </p:nvSpPr>
          <p:spPr bwMode="auto">
            <a:xfrm>
              <a:off x="1344" y="339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904" name="Oval 4045"/>
            <p:cNvSpPr>
              <a:spLocks noChangeArrowheads="1"/>
            </p:cNvSpPr>
            <p:nvPr/>
          </p:nvSpPr>
          <p:spPr bwMode="auto">
            <a:xfrm>
              <a:off x="1344" y="340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905" name="Oval 4046"/>
            <p:cNvSpPr>
              <a:spLocks noChangeArrowheads="1"/>
            </p:cNvSpPr>
            <p:nvPr/>
          </p:nvSpPr>
          <p:spPr bwMode="auto">
            <a:xfrm>
              <a:off x="1320" y="340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906" name="Oval 4047"/>
            <p:cNvSpPr>
              <a:spLocks noChangeArrowheads="1"/>
            </p:cNvSpPr>
            <p:nvPr/>
          </p:nvSpPr>
          <p:spPr bwMode="auto">
            <a:xfrm>
              <a:off x="1304" y="344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907" name="Oval 4048"/>
            <p:cNvSpPr>
              <a:spLocks noChangeArrowheads="1"/>
            </p:cNvSpPr>
            <p:nvPr/>
          </p:nvSpPr>
          <p:spPr bwMode="auto">
            <a:xfrm>
              <a:off x="1328" y="343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908" name="Oval 4049"/>
            <p:cNvSpPr>
              <a:spLocks noChangeArrowheads="1"/>
            </p:cNvSpPr>
            <p:nvPr/>
          </p:nvSpPr>
          <p:spPr bwMode="auto">
            <a:xfrm>
              <a:off x="1336" y="337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909" name="Oval 4050"/>
            <p:cNvSpPr>
              <a:spLocks noChangeArrowheads="1"/>
            </p:cNvSpPr>
            <p:nvPr/>
          </p:nvSpPr>
          <p:spPr bwMode="auto">
            <a:xfrm>
              <a:off x="1320" y="333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910" name="Oval 4051"/>
            <p:cNvSpPr>
              <a:spLocks noChangeArrowheads="1"/>
            </p:cNvSpPr>
            <p:nvPr/>
          </p:nvSpPr>
          <p:spPr bwMode="auto">
            <a:xfrm>
              <a:off x="1312" y="336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911" name="Oval 4052"/>
            <p:cNvSpPr>
              <a:spLocks noChangeArrowheads="1"/>
            </p:cNvSpPr>
            <p:nvPr/>
          </p:nvSpPr>
          <p:spPr bwMode="auto">
            <a:xfrm>
              <a:off x="1328" y="341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912" name="Oval 4053"/>
            <p:cNvSpPr>
              <a:spLocks noChangeArrowheads="1"/>
            </p:cNvSpPr>
            <p:nvPr/>
          </p:nvSpPr>
          <p:spPr bwMode="auto">
            <a:xfrm>
              <a:off x="1344" y="343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913" name="Oval 4054"/>
            <p:cNvSpPr>
              <a:spLocks noChangeArrowheads="1"/>
            </p:cNvSpPr>
            <p:nvPr/>
          </p:nvSpPr>
          <p:spPr bwMode="auto">
            <a:xfrm>
              <a:off x="1312" y="343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914" name="Oval 4055"/>
            <p:cNvSpPr>
              <a:spLocks noChangeArrowheads="1"/>
            </p:cNvSpPr>
            <p:nvPr/>
          </p:nvSpPr>
          <p:spPr bwMode="auto">
            <a:xfrm>
              <a:off x="1288" y="344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915" name="Oval 4056"/>
            <p:cNvSpPr>
              <a:spLocks noChangeArrowheads="1"/>
            </p:cNvSpPr>
            <p:nvPr/>
          </p:nvSpPr>
          <p:spPr bwMode="auto">
            <a:xfrm>
              <a:off x="1296" y="344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916" name="Oval 4057"/>
            <p:cNvSpPr>
              <a:spLocks noChangeArrowheads="1"/>
            </p:cNvSpPr>
            <p:nvPr/>
          </p:nvSpPr>
          <p:spPr bwMode="auto">
            <a:xfrm>
              <a:off x="1304" y="344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917" name="Oval 4058"/>
            <p:cNvSpPr>
              <a:spLocks noChangeArrowheads="1"/>
            </p:cNvSpPr>
            <p:nvPr/>
          </p:nvSpPr>
          <p:spPr bwMode="auto">
            <a:xfrm>
              <a:off x="1304" y="339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918" name="Oval 4059"/>
            <p:cNvSpPr>
              <a:spLocks noChangeArrowheads="1"/>
            </p:cNvSpPr>
            <p:nvPr/>
          </p:nvSpPr>
          <p:spPr bwMode="auto">
            <a:xfrm>
              <a:off x="1280" y="335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919" name="Oval 4060"/>
            <p:cNvSpPr>
              <a:spLocks noChangeArrowheads="1"/>
            </p:cNvSpPr>
            <p:nvPr/>
          </p:nvSpPr>
          <p:spPr bwMode="auto">
            <a:xfrm>
              <a:off x="1288" y="338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920" name="Oval 4061"/>
            <p:cNvSpPr>
              <a:spLocks noChangeArrowheads="1"/>
            </p:cNvSpPr>
            <p:nvPr/>
          </p:nvSpPr>
          <p:spPr bwMode="auto">
            <a:xfrm>
              <a:off x="1320" y="343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921" name="Oval 4062"/>
            <p:cNvSpPr>
              <a:spLocks noChangeArrowheads="1"/>
            </p:cNvSpPr>
            <p:nvPr/>
          </p:nvSpPr>
          <p:spPr bwMode="auto">
            <a:xfrm>
              <a:off x="1320" y="345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922" name="Oval 4063"/>
            <p:cNvSpPr>
              <a:spLocks noChangeArrowheads="1"/>
            </p:cNvSpPr>
            <p:nvPr/>
          </p:nvSpPr>
          <p:spPr bwMode="auto">
            <a:xfrm>
              <a:off x="1288" y="344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923" name="Oval 4064"/>
            <p:cNvSpPr>
              <a:spLocks noChangeArrowheads="1"/>
            </p:cNvSpPr>
            <p:nvPr/>
          </p:nvSpPr>
          <p:spPr bwMode="auto">
            <a:xfrm>
              <a:off x="1304" y="345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924" name="Oval 4065"/>
            <p:cNvSpPr>
              <a:spLocks noChangeArrowheads="1"/>
            </p:cNvSpPr>
            <p:nvPr/>
          </p:nvSpPr>
          <p:spPr bwMode="auto">
            <a:xfrm>
              <a:off x="1296" y="343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925" name="Oval 4066"/>
            <p:cNvSpPr>
              <a:spLocks noChangeArrowheads="1"/>
            </p:cNvSpPr>
            <p:nvPr/>
          </p:nvSpPr>
          <p:spPr bwMode="auto">
            <a:xfrm>
              <a:off x="1352" y="342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926" name="Oval 4067"/>
            <p:cNvSpPr>
              <a:spLocks noChangeArrowheads="1"/>
            </p:cNvSpPr>
            <p:nvPr/>
          </p:nvSpPr>
          <p:spPr bwMode="auto">
            <a:xfrm>
              <a:off x="1416" y="340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927" name="Oval 4068"/>
            <p:cNvSpPr>
              <a:spLocks noChangeArrowheads="1"/>
            </p:cNvSpPr>
            <p:nvPr/>
          </p:nvSpPr>
          <p:spPr bwMode="auto">
            <a:xfrm>
              <a:off x="1304" y="337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928" name="Oval 4069"/>
            <p:cNvSpPr>
              <a:spLocks noChangeArrowheads="1"/>
            </p:cNvSpPr>
            <p:nvPr/>
          </p:nvSpPr>
          <p:spPr bwMode="auto">
            <a:xfrm>
              <a:off x="1344" y="340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929" name="Oval 4070"/>
            <p:cNvSpPr>
              <a:spLocks noChangeArrowheads="1"/>
            </p:cNvSpPr>
            <p:nvPr/>
          </p:nvSpPr>
          <p:spPr bwMode="auto">
            <a:xfrm>
              <a:off x="1432" y="338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930" name="Oval 4071"/>
            <p:cNvSpPr>
              <a:spLocks noChangeArrowheads="1"/>
            </p:cNvSpPr>
            <p:nvPr/>
          </p:nvSpPr>
          <p:spPr bwMode="auto">
            <a:xfrm>
              <a:off x="1528" y="328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931" name="Oval 4072"/>
            <p:cNvSpPr>
              <a:spLocks noChangeArrowheads="1"/>
            </p:cNvSpPr>
            <p:nvPr/>
          </p:nvSpPr>
          <p:spPr bwMode="auto">
            <a:xfrm>
              <a:off x="1464" y="329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932" name="Oval 4073"/>
            <p:cNvSpPr>
              <a:spLocks noChangeArrowheads="1"/>
            </p:cNvSpPr>
            <p:nvPr/>
          </p:nvSpPr>
          <p:spPr bwMode="auto">
            <a:xfrm>
              <a:off x="1424" y="338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933" name="Oval 4074"/>
            <p:cNvSpPr>
              <a:spLocks noChangeArrowheads="1"/>
            </p:cNvSpPr>
            <p:nvPr/>
          </p:nvSpPr>
          <p:spPr bwMode="auto">
            <a:xfrm>
              <a:off x="1432" y="338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</p:grpSp>
      <p:grpSp>
        <p:nvGrpSpPr>
          <p:cNvPr id="19616" name="Group 4075"/>
          <p:cNvGrpSpPr>
            <a:grpSpLocks/>
          </p:cNvGrpSpPr>
          <p:nvPr/>
        </p:nvGrpSpPr>
        <p:grpSpPr bwMode="auto">
          <a:xfrm>
            <a:off x="1217085" y="833438"/>
            <a:ext cx="1119716" cy="638175"/>
            <a:chOff x="1208" y="2848"/>
            <a:chExt cx="727" cy="736"/>
          </a:xfrm>
        </p:grpSpPr>
        <p:sp>
          <p:nvSpPr>
            <p:cNvPr id="25534" name="Oval 4076"/>
            <p:cNvSpPr>
              <a:spLocks noChangeArrowheads="1"/>
            </p:cNvSpPr>
            <p:nvPr/>
          </p:nvSpPr>
          <p:spPr bwMode="auto">
            <a:xfrm>
              <a:off x="1416" y="335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35" name="Oval 4077"/>
            <p:cNvSpPr>
              <a:spLocks noChangeArrowheads="1"/>
            </p:cNvSpPr>
            <p:nvPr/>
          </p:nvSpPr>
          <p:spPr bwMode="auto">
            <a:xfrm>
              <a:off x="1272" y="338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36" name="Oval 4078"/>
            <p:cNvSpPr>
              <a:spLocks noChangeArrowheads="1"/>
            </p:cNvSpPr>
            <p:nvPr/>
          </p:nvSpPr>
          <p:spPr bwMode="auto">
            <a:xfrm>
              <a:off x="1312" y="338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37" name="Oval 4079"/>
            <p:cNvSpPr>
              <a:spLocks noChangeArrowheads="1"/>
            </p:cNvSpPr>
            <p:nvPr/>
          </p:nvSpPr>
          <p:spPr bwMode="auto">
            <a:xfrm>
              <a:off x="1408" y="336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38" name="Oval 4080"/>
            <p:cNvSpPr>
              <a:spLocks noChangeArrowheads="1"/>
            </p:cNvSpPr>
            <p:nvPr/>
          </p:nvSpPr>
          <p:spPr bwMode="auto">
            <a:xfrm>
              <a:off x="1480" y="327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39" name="Oval 4081"/>
            <p:cNvSpPr>
              <a:spLocks noChangeArrowheads="1"/>
            </p:cNvSpPr>
            <p:nvPr/>
          </p:nvSpPr>
          <p:spPr bwMode="auto">
            <a:xfrm>
              <a:off x="1480" y="320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40" name="Oval 4082"/>
            <p:cNvSpPr>
              <a:spLocks noChangeArrowheads="1"/>
            </p:cNvSpPr>
            <p:nvPr/>
          </p:nvSpPr>
          <p:spPr bwMode="auto">
            <a:xfrm>
              <a:off x="1472" y="332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41" name="Oval 4083"/>
            <p:cNvSpPr>
              <a:spLocks noChangeArrowheads="1"/>
            </p:cNvSpPr>
            <p:nvPr/>
          </p:nvSpPr>
          <p:spPr bwMode="auto">
            <a:xfrm>
              <a:off x="1552" y="330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42" name="Oval 4084"/>
            <p:cNvSpPr>
              <a:spLocks noChangeArrowheads="1"/>
            </p:cNvSpPr>
            <p:nvPr/>
          </p:nvSpPr>
          <p:spPr bwMode="auto">
            <a:xfrm>
              <a:off x="1600" y="325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43" name="Oval 4085"/>
            <p:cNvSpPr>
              <a:spLocks noChangeArrowheads="1"/>
            </p:cNvSpPr>
            <p:nvPr/>
          </p:nvSpPr>
          <p:spPr bwMode="auto">
            <a:xfrm>
              <a:off x="1256" y="338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44" name="Oval 4086"/>
            <p:cNvSpPr>
              <a:spLocks noChangeArrowheads="1"/>
            </p:cNvSpPr>
            <p:nvPr/>
          </p:nvSpPr>
          <p:spPr bwMode="auto">
            <a:xfrm>
              <a:off x="1312" y="336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45" name="Oval 4087"/>
            <p:cNvSpPr>
              <a:spLocks noChangeArrowheads="1"/>
            </p:cNvSpPr>
            <p:nvPr/>
          </p:nvSpPr>
          <p:spPr bwMode="auto">
            <a:xfrm>
              <a:off x="1400" y="332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46" name="Oval 4088"/>
            <p:cNvSpPr>
              <a:spLocks noChangeArrowheads="1"/>
            </p:cNvSpPr>
            <p:nvPr/>
          </p:nvSpPr>
          <p:spPr bwMode="auto">
            <a:xfrm>
              <a:off x="1432" y="328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47" name="Oval 4089"/>
            <p:cNvSpPr>
              <a:spLocks noChangeArrowheads="1"/>
            </p:cNvSpPr>
            <p:nvPr/>
          </p:nvSpPr>
          <p:spPr bwMode="auto">
            <a:xfrm>
              <a:off x="1416" y="326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48" name="Oval 4090"/>
            <p:cNvSpPr>
              <a:spLocks noChangeArrowheads="1"/>
            </p:cNvSpPr>
            <p:nvPr/>
          </p:nvSpPr>
          <p:spPr bwMode="auto">
            <a:xfrm>
              <a:off x="1496" y="328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49" name="Oval 4091"/>
            <p:cNvSpPr>
              <a:spLocks noChangeArrowheads="1"/>
            </p:cNvSpPr>
            <p:nvPr/>
          </p:nvSpPr>
          <p:spPr bwMode="auto">
            <a:xfrm>
              <a:off x="1616" y="325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50" name="Oval 4092"/>
            <p:cNvSpPr>
              <a:spLocks noChangeArrowheads="1"/>
            </p:cNvSpPr>
            <p:nvPr/>
          </p:nvSpPr>
          <p:spPr bwMode="auto">
            <a:xfrm>
              <a:off x="1712" y="322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51" name="Oval 4093"/>
            <p:cNvSpPr>
              <a:spLocks noChangeArrowheads="1"/>
            </p:cNvSpPr>
            <p:nvPr/>
          </p:nvSpPr>
          <p:spPr bwMode="auto">
            <a:xfrm>
              <a:off x="1704" y="315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52" name="Oval 4094"/>
            <p:cNvSpPr>
              <a:spLocks noChangeArrowheads="1"/>
            </p:cNvSpPr>
            <p:nvPr/>
          </p:nvSpPr>
          <p:spPr bwMode="auto">
            <a:xfrm>
              <a:off x="1224" y="344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53" name="Oval 4095"/>
            <p:cNvSpPr>
              <a:spLocks noChangeArrowheads="1"/>
            </p:cNvSpPr>
            <p:nvPr/>
          </p:nvSpPr>
          <p:spPr bwMode="auto">
            <a:xfrm>
              <a:off x="1240" y="344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54" name="Oval 4096"/>
            <p:cNvSpPr>
              <a:spLocks noChangeArrowheads="1"/>
            </p:cNvSpPr>
            <p:nvPr/>
          </p:nvSpPr>
          <p:spPr bwMode="auto">
            <a:xfrm>
              <a:off x="1208" y="340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55" name="Oval 4097"/>
            <p:cNvSpPr>
              <a:spLocks noChangeArrowheads="1"/>
            </p:cNvSpPr>
            <p:nvPr/>
          </p:nvSpPr>
          <p:spPr bwMode="auto">
            <a:xfrm>
              <a:off x="1248" y="337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56" name="Oval 4098"/>
            <p:cNvSpPr>
              <a:spLocks noChangeArrowheads="1"/>
            </p:cNvSpPr>
            <p:nvPr/>
          </p:nvSpPr>
          <p:spPr bwMode="auto">
            <a:xfrm>
              <a:off x="1320" y="334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57" name="Oval 4099"/>
            <p:cNvSpPr>
              <a:spLocks noChangeArrowheads="1"/>
            </p:cNvSpPr>
            <p:nvPr/>
          </p:nvSpPr>
          <p:spPr bwMode="auto">
            <a:xfrm>
              <a:off x="1384" y="332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58" name="Oval 4100"/>
            <p:cNvSpPr>
              <a:spLocks noChangeArrowheads="1"/>
            </p:cNvSpPr>
            <p:nvPr/>
          </p:nvSpPr>
          <p:spPr bwMode="auto">
            <a:xfrm>
              <a:off x="1408" y="332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59" name="Oval 4101"/>
            <p:cNvSpPr>
              <a:spLocks noChangeArrowheads="1"/>
            </p:cNvSpPr>
            <p:nvPr/>
          </p:nvSpPr>
          <p:spPr bwMode="auto">
            <a:xfrm>
              <a:off x="1392" y="333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60" name="Oval 4102"/>
            <p:cNvSpPr>
              <a:spLocks noChangeArrowheads="1"/>
            </p:cNvSpPr>
            <p:nvPr/>
          </p:nvSpPr>
          <p:spPr bwMode="auto">
            <a:xfrm>
              <a:off x="1496" y="327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61" name="Oval 4103"/>
            <p:cNvSpPr>
              <a:spLocks noChangeArrowheads="1"/>
            </p:cNvSpPr>
            <p:nvPr/>
          </p:nvSpPr>
          <p:spPr bwMode="auto">
            <a:xfrm>
              <a:off x="1632" y="323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62" name="Oval 4104"/>
            <p:cNvSpPr>
              <a:spLocks noChangeArrowheads="1"/>
            </p:cNvSpPr>
            <p:nvPr/>
          </p:nvSpPr>
          <p:spPr bwMode="auto">
            <a:xfrm>
              <a:off x="1728" y="3200"/>
              <a:ext cx="31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63" name="Oval 4105"/>
            <p:cNvSpPr>
              <a:spLocks noChangeArrowheads="1"/>
            </p:cNvSpPr>
            <p:nvPr/>
          </p:nvSpPr>
          <p:spPr bwMode="auto">
            <a:xfrm>
              <a:off x="1751" y="311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64" name="Oval 4106"/>
            <p:cNvSpPr>
              <a:spLocks noChangeArrowheads="1"/>
            </p:cNvSpPr>
            <p:nvPr/>
          </p:nvSpPr>
          <p:spPr bwMode="auto">
            <a:xfrm>
              <a:off x="1696" y="316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65" name="Oval 4107"/>
            <p:cNvSpPr>
              <a:spLocks noChangeArrowheads="1"/>
            </p:cNvSpPr>
            <p:nvPr/>
          </p:nvSpPr>
          <p:spPr bwMode="auto">
            <a:xfrm>
              <a:off x="1520" y="329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66" name="Oval 4108"/>
            <p:cNvSpPr>
              <a:spLocks noChangeArrowheads="1"/>
            </p:cNvSpPr>
            <p:nvPr/>
          </p:nvSpPr>
          <p:spPr bwMode="auto">
            <a:xfrm>
              <a:off x="1416" y="338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67" name="Oval 4109"/>
            <p:cNvSpPr>
              <a:spLocks noChangeArrowheads="1"/>
            </p:cNvSpPr>
            <p:nvPr/>
          </p:nvSpPr>
          <p:spPr bwMode="auto">
            <a:xfrm>
              <a:off x="1264" y="343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68" name="Oval 4110"/>
            <p:cNvSpPr>
              <a:spLocks noChangeArrowheads="1"/>
            </p:cNvSpPr>
            <p:nvPr/>
          </p:nvSpPr>
          <p:spPr bwMode="auto">
            <a:xfrm>
              <a:off x="1320" y="341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69" name="Oval 4111"/>
            <p:cNvSpPr>
              <a:spLocks noChangeArrowheads="1"/>
            </p:cNvSpPr>
            <p:nvPr/>
          </p:nvSpPr>
          <p:spPr bwMode="auto">
            <a:xfrm>
              <a:off x="1376" y="340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70" name="Oval 4112"/>
            <p:cNvSpPr>
              <a:spLocks noChangeArrowheads="1"/>
            </p:cNvSpPr>
            <p:nvPr/>
          </p:nvSpPr>
          <p:spPr bwMode="auto">
            <a:xfrm>
              <a:off x="1320" y="338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71" name="Oval 4113"/>
            <p:cNvSpPr>
              <a:spLocks noChangeArrowheads="1"/>
            </p:cNvSpPr>
            <p:nvPr/>
          </p:nvSpPr>
          <p:spPr bwMode="auto">
            <a:xfrm>
              <a:off x="1368" y="336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72" name="Oval 4114"/>
            <p:cNvSpPr>
              <a:spLocks noChangeArrowheads="1"/>
            </p:cNvSpPr>
            <p:nvPr/>
          </p:nvSpPr>
          <p:spPr bwMode="auto">
            <a:xfrm>
              <a:off x="1376" y="337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73" name="Oval 4115"/>
            <p:cNvSpPr>
              <a:spLocks noChangeArrowheads="1"/>
            </p:cNvSpPr>
            <p:nvPr/>
          </p:nvSpPr>
          <p:spPr bwMode="auto">
            <a:xfrm>
              <a:off x="1376" y="338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74" name="Oval 4116"/>
            <p:cNvSpPr>
              <a:spLocks noChangeArrowheads="1"/>
            </p:cNvSpPr>
            <p:nvPr/>
          </p:nvSpPr>
          <p:spPr bwMode="auto">
            <a:xfrm>
              <a:off x="1376" y="337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75" name="Oval 4117"/>
            <p:cNvSpPr>
              <a:spLocks noChangeArrowheads="1"/>
            </p:cNvSpPr>
            <p:nvPr/>
          </p:nvSpPr>
          <p:spPr bwMode="auto">
            <a:xfrm>
              <a:off x="1400" y="335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76" name="Oval 4118"/>
            <p:cNvSpPr>
              <a:spLocks noChangeArrowheads="1"/>
            </p:cNvSpPr>
            <p:nvPr/>
          </p:nvSpPr>
          <p:spPr bwMode="auto">
            <a:xfrm>
              <a:off x="1456" y="330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77" name="Oval 4119"/>
            <p:cNvSpPr>
              <a:spLocks noChangeArrowheads="1"/>
            </p:cNvSpPr>
            <p:nvPr/>
          </p:nvSpPr>
          <p:spPr bwMode="auto">
            <a:xfrm>
              <a:off x="1544" y="325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78" name="Oval 4120"/>
            <p:cNvSpPr>
              <a:spLocks noChangeArrowheads="1"/>
            </p:cNvSpPr>
            <p:nvPr/>
          </p:nvSpPr>
          <p:spPr bwMode="auto">
            <a:xfrm>
              <a:off x="1608" y="320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79" name="Oval 4121"/>
            <p:cNvSpPr>
              <a:spLocks noChangeArrowheads="1"/>
            </p:cNvSpPr>
            <p:nvPr/>
          </p:nvSpPr>
          <p:spPr bwMode="auto">
            <a:xfrm>
              <a:off x="1632" y="315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80" name="Oval 4122"/>
            <p:cNvSpPr>
              <a:spLocks noChangeArrowheads="1"/>
            </p:cNvSpPr>
            <p:nvPr/>
          </p:nvSpPr>
          <p:spPr bwMode="auto">
            <a:xfrm>
              <a:off x="1584" y="319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81" name="Oval 4123"/>
            <p:cNvSpPr>
              <a:spLocks noChangeArrowheads="1"/>
            </p:cNvSpPr>
            <p:nvPr/>
          </p:nvSpPr>
          <p:spPr bwMode="auto">
            <a:xfrm>
              <a:off x="1464" y="328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82" name="Oval 4124"/>
            <p:cNvSpPr>
              <a:spLocks noChangeArrowheads="1"/>
            </p:cNvSpPr>
            <p:nvPr/>
          </p:nvSpPr>
          <p:spPr bwMode="auto">
            <a:xfrm>
              <a:off x="1392" y="337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83" name="Oval 4125"/>
            <p:cNvSpPr>
              <a:spLocks noChangeArrowheads="1"/>
            </p:cNvSpPr>
            <p:nvPr/>
          </p:nvSpPr>
          <p:spPr bwMode="auto">
            <a:xfrm>
              <a:off x="1240" y="350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84" name="Oval 4126"/>
            <p:cNvSpPr>
              <a:spLocks noChangeArrowheads="1"/>
            </p:cNvSpPr>
            <p:nvPr/>
          </p:nvSpPr>
          <p:spPr bwMode="auto">
            <a:xfrm>
              <a:off x="1400" y="339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85" name="Oval 4127"/>
            <p:cNvSpPr>
              <a:spLocks noChangeArrowheads="1"/>
            </p:cNvSpPr>
            <p:nvPr/>
          </p:nvSpPr>
          <p:spPr bwMode="auto">
            <a:xfrm>
              <a:off x="1536" y="332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86" name="Oval 4128"/>
            <p:cNvSpPr>
              <a:spLocks noChangeArrowheads="1"/>
            </p:cNvSpPr>
            <p:nvPr/>
          </p:nvSpPr>
          <p:spPr bwMode="auto">
            <a:xfrm>
              <a:off x="1608" y="327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87" name="Oval 4129"/>
            <p:cNvSpPr>
              <a:spLocks noChangeArrowheads="1"/>
            </p:cNvSpPr>
            <p:nvPr/>
          </p:nvSpPr>
          <p:spPr bwMode="auto">
            <a:xfrm>
              <a:off x="1600" y="327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88" name="Oval 4130"/>
            <p:cNvSpPr>
              <a:spLocks noChangeArrowheads="1"/>
            </p:cNvSpPr>
            <p:nvPr/>
          </p:nvSpPr>
          <p:spPr bwMode="auto">
            <a:xfrm>
              <a:off x="1296" y="343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89" name="Oval 4131"/>
            <p:cNvSpPr>
              <a:spLocks noChangeArrowheads="1"/>
            </p:cNvSpPr>
            <p:nvPr/>
          </p:nvSpPr>
          <p:spPr bwMode="auto">
            <a:xfrm>
              <a:off x="1320" y="342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90" name="Oval 4132"/>
            <p:cNvSpPr>
              <a:spLocks noChangeArrowheads="1"/>
            </p:cNvSpPr>
            <p:nvPr/>
          </p:nvSpPr>
          <p:spPr bwMode="auto">
            <a:xfrm>
              <a:off x="1336" y="340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91" name="Oval 4133"/>
            <p:cNvSpPr>
              <a:spLocks noChangeArrowheads="1"/>
            </p:cNvSpPr>
            <p:nvPr/>
          </p:nvSpPr>
          <p:spPr bwMode="auto">
            <a:xfrm>
              <a:off x="1344" y="341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92" name="Oval 4134"/>
            <p:cNvSpPr>
              <a:spLocks noChangeArrowheads="1"/>
            </p:cNvSpPr>
            <p:nvPr/>
          </p:nvSpPr>
          <p:spPr bwMode="auto">
            <a:xfrm>
              <a:off x="1352" y="339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93" name="Oval 4135"/>
            <p:cNvSpPr>
              <a:spLocks noChangeArrowheads="1"/>
            </p:cNvSpPr>
            <p:nvPr/>
          </p:nvSpPr>
          <p:spPr bwMode="auto">
            <a:xfrm>
              <a:off x="1376" y="336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94" name="Oval 4136"/>
            <p:cNvSpPr>
              <a:spLocks noChangeArrowheads="1"/>
            </p:cNvSpPr>
            <p:nvPr/>
          </p:nvSpPr>
          <p:spPr bwMode="auto">
            <a:xfrm>
              <a:off x="1400" y="332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95" name="Oval 4137"/>
            <p:cNvSpPr>
              <a:spLocks noChangeArrowheads="1"/>
            </p:cNvSpPr>
            <p:nvPr/>
          </p:nvSpPr>
          <p:spPr bwMode="auto">
            <a:xfrm>
              <a:off x="1424" y="329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96" name="Oval 4138"/>
            <p:cNvSpPr>
              <a:spLocks noChangeArrowheads="1"/>
            </p:cNvSpPr>
            <p:nvPr/>
          </p:nvSpPr>
          <p:spPr bwMode="auto">
            <a:xfrm>
              <a:off x="1432" y="327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97" name="Oval 4139"/>
            <p:cNvSpPr>
              <a:spLocks noChangeArrowheads="1"/>
            </p:cNvSpPr>
            <p:nvPr/>
          </p:nvSpPr>
          <p:spPr bwMode="auto">
            <a:xfrm>
              <a:off x="1416" y="328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98" name="Oval 4140"/>
            <p:cNvSpPr>
              <a:spLocks noChangeArrowheads="1"/>
            </p:cNvSpPr>
            <p:nvPr/>
          </p:nvSpPr>
          <p:spPr bwMode="auto">
            <a:xfrm>
              <a:off x="1376" y="332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99" name="Oval 4141"/>
            <p:cNvSpPr>
              <a:spLocks noChangeArrowheads="1"/>
            </p:cNvSpPr>
            <p:nvPr/>
          </p:nvSpPr>
          <p:spPr bwMode="auto">
            <a:xfrm>
              <a:off x="1328" y="338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00" name="Oval 4142"/>
            <p:cNvSpPr>
              <a:spLocks noChangeArrowheads="1"/>
            </p:cNvSpPr>
            <p:nvPr/>
          </p:nvSpPr>
          <p:spPr bwMode="auto">
            <a:xfrm>
              <a:off x="1400" y="333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01" name="Oval 4143"/>
            <p:cNvSpPr>
              <a:spLocks noChangeArrowheads="1"/>
            </p:cNvSpPr>
            <p:nvPr/>
          </p:nvSpPr>
          <p:spPr bwMode="auto">
            <a:xfrm>
              <a:off x="1552" y="324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02" name="Oval 4144"/>
            <p:cNvSpPr>
              <a:spLocks noChangeArrowheads="1"/>
            </p:cNvSpPr>
            <p:nvPr/>
          </p:nvSpPr>
          <p:spPr bwMode="auto">
            <a:xfrm>
              <a:off x="1728" y="3136"/>
              <a:ext cx="31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03" name="Oval 4145"/>
            <p:cNvSpPr>
              <a:spLocks noChangeArrowheads="1"/>
            </p:cNvSpPr>
            <p:nvPr/>
          </p:nvSpPr>
          <p:spPr bwMode="auto">
            <a:xfrm>
              <a:off x="1831" y="304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04" name="Oval 4146"/>
            <p:cNvSpPr>
              <a:spLocks noChangeArrowheads="1"/>
            </p:cNvSpPr>
            <p:nvPr/>
          </p:nvSpPr>
          <p:spPr bwMode="auto">
            <a:xfrm>
              <a:off x="1783" y="307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05" name="Oval 4147"/>
            <p:cNvSpPr>
              <a:spLocks noChangeArrowheads="1"/>
            </p:cNvSpPr>
            <p:nvPr/>
          </p:nvSpPr>
          <p:spPr bwMode="auto">
            <a:xfrm>
              <a:off x="1272" y="344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06" name="Oval 4148"/>
            <p:cNvSpPr>
              <a:spLocks noChangeArrowheads="1"/>
            </p:cNvSpPr>
            <p:nvPr/>
          </p:nvSpPr>
          <p:spPr bwMode="auto">
            <a:xfrm>
              <a:off x="1304" y="340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07" name="Oval 4149"/>
            <p:cNvSpPr>
              <a:spLocks noChangeArrowheads="1"/>
            </p:cNvSpPr>
            <p:nvPr/>
          </p:nvSpPr>
          <p:spPr bwMode="auto">
            <a:xfrm>
              <a:off x="1312" y="341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08" name="Oval 4150"/>
            <p:cNvSpPr>
              <a:spLocks noChangeArrowheads="1"/>
            </p:cNvSpPr>
            <p:nvPr/>
          </p:nvSpPr>
          <p:spPr bwMode="auto">
            <a:xfrm>
              <a:off x="1304" y="344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09" name="Oval 4151"/>
            <p:cNvSpPr>
              <a:spLocks noChangeArrowheads="1"/>
            </p:cNvSpPr>
            <p:nvPr/>
          </p:nvSpPr>
          <p:spPr bwMode="auto">
            <a:xfrm>
              <a:off x="1296" y="344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10" name="Oval 4152"/>
            <p:cNvSpPr>
              <a:spLocks noChangeArrowheads="1"/>
            </p:cNvSpPr>
            <p:nvPr/>
          </p:nvSpPr>
          <p:spPr bwMode="auto">
            <a:xfrm>
              <a:off x="1296" y="342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11" name="Oval 4153"/>
            <p:cNvSpPr>
              <a:spLocks noChangeArrowheads="1"/>
            </p:cNvSpPr>
            <p:nvPr/>
          </p:nvSpPr>
          <p:spPr bwMode="auto">
            <a:xfrm>
              <a:off x="1296" y="341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12" name="Oval 4154"/>
            <p:cNvSpPr>
              <a:spLocks noChangeArrowheads="1"/>
            </p:cNvSpPr>
            <p:nvPr/>
          </p:nvSpPr>
          <p:spPr bwMode="auto">
            <a:xfrm>
              <a:off x="1288" y="341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13" name="Oval 4155"/>
            <p:cNvSpPr>
              <a:spLocks noChangeArrowheads="1"/>
            </p:cNvSpPr>
            <p:nvPr/>
          </p:nvSpPr>
          <p:spPr bwMode="auto">
            <a:xfrm>
              <a:off x="1296" y="340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14" name="Oval 4156"/>
            <p:cNvSpPr>
              <a:spLocks noChangeArrowheads="1"/>
            </p:cNvSpPr>
            <p:nvPr/>
          </p:nvSpPr>
          <p:spPr bwMode="auto">
            <a:xfrm>
              <a:off x="1304" y="340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15" name="Oval 4157"/>
            <p:cNvSpPr>
              <a:spLocks noChangeArrowheads="1"/>
            </p:cNvSpPr>
            <p:nvPr/>
          </p:nvSpPr>
          <p:spPr bwMode="auto">
            <a:xfrm>
              <a:off x="1280" y="342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16" name="Oval 4158"/>
            <p:cNvSpPr>
              <a:spLocks noChangeArrowheads="1"/>
            </p:cNvSpPr>
            <p:nvPr/>
          </p:nvSpPr>
          <p:spPr bwMode="auto">
            <a:xfrm>
              <a:off x="1320" y="347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17" name="Oval 4159"/>
            <p:cNvSpPr>
              <a:spLocks noChangeArrowheads="1"/>
            </p:cNvSpPr>
            <p:nvPr/>
          </p:nvSpPr>
          <p:spPr bwMode="auto">
            <a:xfrm>
              <a:off x="1360" y="327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18" name="Oval 4160"/>
            <p:cNvSpPr>
              <a:spLocks noChangeArrowheads="1"/>
            </p:cNvSpPr>
            <p:nvPr/>
          </p:nvSpPr>
          <p:spPr bwMode="auto">
            <a:xfrm>
              <a:off x="1408" y="323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19" name="Oval 4161"/>
            <p:cNvSpPr>
              <a:spLocks noChangeArrowheads="1"/>
            </p:cNvSpPr>
            <p:nvPr/>
          </p:nvSpPr>
          <p:spPr bwMode="auto">
            <a:xfrm>
              <a:off x="1456" y="316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20" name="Oval 4162"/>
            <p:cNvSpPr>
              <a:spLocks noChangeArrowheads="1"/>
            </p:cNvSpPr>
            <p:nvPr/>
          </p:nvSpPr>
          <p:spPr bwMode="auto">
            <a:xfrm>
              <a:off x="1592" y="307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21" name="Oval 4163"/>
            <p:cNvSpPr>
              <a:spLocks noChangeArrowheads="1"/>
            </p:cNvSpPr>
            <p:nvPr/>
          </p:nvSpPr>
          <p:spPr bwMode="auto">
            <a:xfrm>
              <a:off x="1783" y="293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22" name="Oval 4164"/>
            <p:cNvSpPr>
              <a:spLocks noChangeArrowheads="1"/>
            </p:cNvSpPr>
            <p:nvPr/>
          </p:nvSpPr>
          <p:spPr bwMode="auto">
            <a:xfrm>
              <a:off x="1903" y="284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23" name="Oval 4165"/>
            <p:cNvSpPr>
              <a:spLocks noChangeArrowheads="1"/>
            </p:cNvSpPr>
            <p:nvPr/>
          </p:nvSpPr>
          <p:spPr bwMode="auto">
            <a:xfrm>
              <a:off x="1847" y="287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24" name="Oval 4166"/>
            <p:cNvSpPr>
              <a:spLocks noChangeArrowheads="1"/>
            </p:cNvSpPr>
            <p:nvPr/>
          </p:nvSpPr>
          <p:spPr bwMode="auto">
            <a:xfrm>
              <a:off x="1272" y="340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25" name="Oval 4167"/>
            <p:cNvSpPr>
              <a:spLocks noChangeArrowheads="1"/>
            </p:cNvSpPr>
            <p:nvPr/>
          </p:nvSpPr>
          <p:spPr bwMode="auto">
            <a:xfrm>
              <a:off x="1240" y="347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26" name="Oval 4168"/>
            <p:cNvSpPr>
              <a:spLocks noChangeArrowheads="1"/>
            </p:cNvSpPr>
            <p:nvPr/>
          </p:nvSpPr>
          <p:spPr bwMode="auto">
            <a:xfrm>
              <a:off x="1248" y="347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27" name="Oval 4169"/>
            <p:cNvSpPr>
              <a:spLocks noChangeArrowheads="1"/>
            </p:cNvSpPr>
            <p:nvPr/>
          </p:nvSpPr>
          <p:spPr bwMode="auto">
            <a:xfrm>
              <a:off x="1296" y="344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28" name="Oval 4170"/>
            <p:cNvSpPr>
              <a:spLocks noChangeArrowheads="1"/>
            </p:cNvSpPr>
            <p:nvPr/>
          </p:nvSpPr>
          <p:spPr bwMode="auto">
            <a:xfrm>
              <a:off x="1296" y="348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29" name="Oval 4171"/>
            <p:cNvSpPr>
              <a:spLocks noChangeArrowheads="1"/>
            </p:cNvSpPr>
            <p:nvPr/>
          </p:nvSpPr>
          <p:spPr bwMode="auto">
            <a:xfrm>
              <a:off x="1312" y="346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30" name="Oval 4172"/>
            <p:cNvSpPr>
              <a:spLocks noChangeArrowheads="1"/>
            </p:cNvSpPr>
            <p:nvPr/>
          </p:nvSpPr>
          <p:spPr bwMode="auto">
            <a:xfrm>
              <a:off x="1304" y="341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31" name="Oval 4173"/>
            <p:cNvSpPr>
              <a:spLocks noChangeArrowheads="1"/>
            </p:cNvSpPr>
            <p:nvPr/>
          </p:nvSpPr>
          <p:spPr bwMode="auto">
            <a:xfrm>
              <a:off x="1312" y="334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32" name="Oval 4174"/>
            <p:cNvSpPr>
              <a:spLocks noChangeArrowheads="1"/>
            </p:cNvSpPr>
            <p:nvPr/>
          </p:nvSpPr>
          <p:spPr bwMode="auto">
            <a:xfrm>
              <a:off x="1344" y="328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33" name="Oval 4175"/>
            <p:cNvSpPr>
              <a:spLocks noChangeArrowheads="1"/>
            </p:cNvSpPr>
            <p:nvPr/>
          </p:nvSpPr>
          <p:spPr bwMode="auto">
            <a:xfrm>
              <a:off x="1408" y="322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34" name="Oval 4176"/>
            <p:cNvSpPr>
              <a:spLocks noChangeArrowheads="1"/>
            </p:cNvSpPr>
            <p:nvPr/>
          </p:nvSpPr>
          <p:spPr bwMode="auto">
            <a:xfrm>
              <a:off x="1432" y="318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35" name="Oval 4177"/>
            <p:cNvSpPr>
              <a:spLocks noChangeArrowheads="1"/>
            </p:cNvSpPr>
            <p:nvPr/>
          </p:nvSpPr>
          <p:spPr bwMode="auto">
            <a:xfrm>
              <a:off x="1440" y="312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36" name="Oval 4178"/>
            <p:cNvSpPr>
              <a:spLocks noChangeArrowheads="1"/>
            </p:cNvSpPr>
            <p:nvPr/>
          </p:nvSpPr>
          <p:spPr bwMode="auto">
            <a:xfrm>
              <a:off x="1520" y="303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37" name="Oval 4179"/>
            <p:cNvSpPr>
              <a:spLocks noChangeArrowheads="1"/>
            </p:cNvSpPr>
            <p:nvPr/>
          </p:nvSpPr>
          <p:spPr bwMode="auto">
            <a:xfrm>
              <a:off x="1680" y="292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38" name="Oval 4180"/>
            <p:cNvSpPr>
              <a:spLocks noChangeArrowheads="1"/>
            </p:cNvSpPr>
            <p:nvPr/>
          </p:nvSpPr>
          <p:spPr bwMode="auto">
            <a:xfrm>
              <a:off x="1807" y="286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39" name="Oval 4181"/>
            <p:cNvSpPr>
              <a:spLocks noChangeArrowheads="1"/>
            </p:cNvSpPr>
            <p:nvPr/>
          </p:nvSpPr>
          <p:spPr bwMode="auto">
            <a:xfrm>
              <a:off x="1791" y="288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40" name="Oval 4182"/>
            <p:cNvSpPr>
              <a:spLocks noChangeArrowheads="1"/>
            </p:cNvSpPr>
            <p:nvPr/>
          </p:nvSpPr>
          <p:spPr bwMode="auto">
            <a:xfrm>
              <a:off x="1352" y="336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41" name="Oval 4183"/>
            <p:cNvSpPr>
              <a:spLocks noChangeArrowheads="1"/>
            </p:cNvSpPr>
            <p:nvPr/>
          </p:nvSpPr>
          <p:spPr bwMode="auto">
            <a:xfrm>
              <a:off x="1304" y="347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42" name="Oval 4184"/>
            <p:cNvSpPr>
              <a:spLocks noChangeArrowheads="1"/>
            </p:cNvSpPr>
            <p:nvPr/>
          </p:nvSpPr>
          <p:spPr bwMode="auto">
            <a:xfrm>
              <a:off x="1320" y="344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43" name="Oval 4185"/>
            <p:cNvSpPr>
              <a:spLocks noChangeArrowheads="1"/>
            </p:cNvSpPr>
            <p:nvPr/>
          </p:nvSpPr>
          <p:spPr bwMode="auto">
            <a:xfrm>
              <a:off x="1400" y="328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44" name="Oval 4186"/>
            <p:cNvSpPr>
              <a:spLocks noChangeArrowheads="1"/>
            </p:cNvSpPr>
            <p:nvPr/>
          </p:nvSpPr>
          <p:spPr bwMode="auto">
            <a:xfrm>
              <a:off x="1432" y="324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45" name="Oval 4187"/>
            <p:cNvSpPr>
              <a:spLocks noChangeArrowheads="1"/>
            </p:cNvSpPr>
            <p:nvPr/>
          </p:nvSpPr>
          <p:spPr bwMode="auto">
            <a:xfrm>
              <a:off x="1416" y="323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46" name="Oval 4188"/>
            <p:cNvSpPr>
              <a:spLocks noChangeArrowheads="1"/>
            </p:cNvSpPr>
            <p:nvPr/>
          </p:nvSpPr>
          <p:spPr bwMode="auto">
            <a:xfrm>
              <a:off x="1384" y="320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47" name="Oval 4189"/>
            <p:cNvSpPr>
              <a:spLocks noChangeArrowheads="1"/>
            </p:cNvSpPr>
            <p:nvPr/>
          </p:nvSpPr>
          <p:spPr bwMode="auto">
            <a:xfrm>
              <a:off x="1416" y="315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48" name="Oval 4190"/>
            <p:cNvSpPr>
              <a:spLocks noChangeArrowheads="1"/>
            </p:cNvSpPr>
            <p:nvPr/>
          </p:nvSpPr>
          <p:spPr bwMode="auto">
            <a:xfrm>
              <a:off x="1520" y="308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49" name="Oval 4191"/>
            <p:cNvSpPr>
              <a:spLocks noChangeArrowheads="1"/>
            </p:cNvSpPr>
            <p:nvPr/>
          </p:nvSpPr>
          <p:spPr bwMode="auto">
            <a:xfrm>
              <a:off x="1624" y="306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50" name="Oval 4192"/>
            <p:cNvSpPr>
              <a:spLocks noChangeArrowheads="1"/>
            </p:cNvSpPr>
            <p:nvPr/>
          </p:nvSpPr>
          <p:spPr bwMode="auto">
            <a:xfrm>
              <a:off x="1320" y="352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51" name="Oval 4193"/>
            <p:cNvSpPr>
              <a:spLocks noChangeArrowheads="1"/>
            </p:cNvSpPr>
            <p:nvPr/>
          </p:nvSpPr>
          <p:spPr bwMode="auto">
            <a:xfrm>
              <a:off x="1328" y="344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52" name="Oval 4194"/>
            <p:cNvSpPr>
              <a:spLocks noChangeArrowheads="1"/>
            </p:cNvSpPr>
            <p:nvPr/>
          </p:nvSpPr>
          <p:spPr bwMode="auto">
            <a:xfrm>
              <a:off x="1320" y="341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53" name="Oval 4195"/>
            <p:cNvSpPr>
              <a:spLocks noChangeArrowheads="1"/>
            </p:cNvSpPr>
            <p:nvPr/>
          </p:nvSpPr>
          <p:spPr bwMode="auto">
            <a:xfrm>
              <a:off x="1424" y="331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54" name="Oval 4196"/>
            <p:cNvSpPr>
              <a:spLocks noChangeArrowheads="1"/>
            </p:cNvSpPr>
            <p:nvPr/>
          </p:nvSpPr>
          <p:spPr bwMode="auto">
            <a:xfrm>
              <a:off x="1472" y="324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55" name="Oval 4197"/>
            <p:cNvSpPr>
              <a:spLocks noChangeArrowheads="1"/>
            </p:cNvSpPr>
            <p:nvPr/>
          </p:nvSpPr>
          <p:spPr bwMode="auto">
            <a:xfrm>
              <a:off x="1464" y="322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56" name="Oval 4198"/>
            <p:cNvSpPr>
              <a:spLocks noChangeArrowheads="1"/>
            </p:cNvSpPr>
            <p:nvPr/>
          </p:nvSpPr>
          <p:spPr bwMode="auto">
            <a:xfrm>
              <a:off x="1408" y="326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57" name="Oval 4199"/>
            <p:cNvSpPr>
              <a:spLocks noChangeArrowheads="1"/>
            </p:cNvSpPr>
            <p:nvPr/>
          </p:nvSpPr>
          <p:spPr bwMode="auto">
            <a:xfrm>
              <a:off x="1416" y="325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58" name="Oval 4200"/>
            <p:cNvSpPr>
              <a:spLocks noChangeArrowheads="1"/>
            </p:cNvSpPr>
            <p:nvPr/>
          </p:nvSpPr>
          <p:spPr bwMode="auto">
            <a:xfrm>
              <a:off x="1448" y="327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59" name="Oval 4201"/>
            <p:cNvSpPr>
              <a:spLocks noChangeArrowheads="1"/>
            </p:cNvSpPr>
            <p:nvPr/>
          </p:nvSpPr>
          <p:spPr bwMode="auto">
            <a:xfrm>
              <a:off x="1336" y="348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60" name="Oval 4202"/>
            <p:cNvSpPr>
              <a:spLocks noChangeArrowheads="1"/>
            </p:cNvSpPr>
            <p:nvPr/>
          </p:nvSpPr>
          <p:spPr bwMode="auto">
            <a:xfrm>
              <a:off x="1328" y="350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61" name="Oval 4203"/>
            <p:cNvSpPr>
              <a:spLocks noChangeArrowheads="1"/>
            </p:cNvSpPr>
            <p:nvPr/>
          </p:nvSpPr>
          <p:spPr bwMode="auto">
            <a:xfrm>
              <a:off x="1304" y="347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62" name="Oval 4204"/>
            <p:cNvSpPr>
              <a:spLocks noChangeArrowheads="1"/>
            </p:cNvSpPr>
            <p:nvPr/>
          </p:nvSpPr>
          <p:spPr bwMode="auto">
            <a:xfrm>
              <a:off x="1304" y="346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63" name="Oval 4205"/>
            <p:cNvSpPr>
              <a:spLocks noChangeArrowheads="1"/>
            </p:cNvSpPr>
            <p:nvPr/>
          </p:nvSpPr>
          <p:spPr bwMode="auto">
            <a:xfrm>
              <a:off x="1328" y="344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64" name="Oval 4206"/>
            <p:cNvSpPr>
              <a:spLocks noChangeArrowheads="1"/>
            </p:cNvSpPr>
            <p:nvPr/>
          </p:nvSpPr>
          <p:spPr bwMode="auto">
            <a:xfrm>
              <a:off x="1336" y="340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65" name="Oval 4207"/>
            <p:cNvSpPr>
              <a:spLocks noChangeArrowheads="1"/>
            </p:cNvSpPr>
            <p:nvPr/>
          </p:nvSpPr>
          <p:spPr bwMode="auto">
            <a:xfrm>
              <a:off x="1328" y="336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66" name="Oval 4208"/>
            <p:cNvSpPr>
              <a:spLocks noChangeArrowheads="1"/>
            </p:cNvSpPr>
            <p:nvPr/>
          </p:nvSpPr>
          <p:spPr bwMode="auto">
            <a:xfrm>
              <a:off x="1456" y="326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67" name="Oval 4209"/>
            <p:cNvSpPr>
              <a:spLocks noChangeArrowheads="1"/>
            </p:cNvSpPr>
            <p:nvPr/>
          </p:nvSpPr>
          <p:spPr bwMode="auto">
            <a:xfrm>
              <a:off x="1520" y="320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68" name="Oval 4210"/>
            <p:cNvSpPr>
              <a:spLocks noChangeArrowheads="1"/>
            </p:cNvSpPr>
            <p:nvPr/>
          </p:nvSpPr>
          <p:spPr bwMode="auto">
            <a:xfrm>
              <a:off x="1504" y="320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69" name="Oval 4211"/>
            <p:cNvSpPr>
              <a:spLocks noChangeArrowheads="1"/>
            </p:cNvSpPr>
            <p:nvPr/>
          </p:nvSpPr>
          <p:spPr bwMode="auto">
            <a:xfrm>
              <a:off x="1432" y="326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70" name="Oval 4212"/>
            <p:cNvSpPr>
              <a:spLocks noChangeArrowheads="1"/>
            </p:cNvSpPr>
            <p:nvPr/>
          </p:nvSpPr>
          <p:spPr bwMode="auto">
            <a:xfrm>
              <a:off x="1336" y="338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71" name="Oval 4213"/>
            <p:cNvSpPr>
              <a:spLocks noChangeArrowheads="1"/>
            </p:cNvSpPr>
            <p:nvPr/>
          </p:nvSpPr>
          <p:spPr bwMode="auto">
            <a:xfrm>
              <a:off x="1320" y="347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72" name="Oval 4214"/>
            <p:cNvSpPr>
              <a:spLocks noChangeArrowheads="1"/>
            </p:cNvSpPr>
            <p:nvPr/>
          </p:nvSpPr>
          <p:spPr bwMode="auto">
            <a:xfrm>
              <a:off x="1288" y="340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73" name="Oval 4215"/>
            <p:cNvSpPr>
              <a:spLocks noChangeArrowheads="1"/>
            </p:cNvSpPr>
            <p:nvPr/>
          </p:nvSpPr>
          <p:spPr bwMode="auto">
            <a:xfrm>
              <a:off x="1312" y="340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74" name="Oval 4216"/>
            <p:cNvSpPr>
              <a:spLocks noChangeArrowheads="1"/>
            </p:cNvSpPr>
            <p:nvPr/>
          </p:nvSpPr>
          <p:spPr bwMode="auto">
            <a:xfrm>
              <a:off x="1344" y="340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75" name="Oval 4217"/>
            <p:cNvSpPr>
              <a:spLocks noChangeArrowheads="1"/>
            </p:cNvSpPr>
            <p:nvPr/>
          </p:nvSpPr>
          <p:spPr bwMode="auto">
            <a:xfrm>
              <a:off x="1352" y="332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76" name="Oval 4218"/>
            <p:cNvSpPr>
              <a:spLocks noChangeArrowheads="1"/>
            </p:cNvSpPr>
            <p:nvPr/>
          </p:nvSpPr>
          <p:spPr bwMode="auto">
            <a:xfrm>
              <a:off x="1440" y="328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77" name="Oval 4219"/>
            <p:cNvSpPr>
              <a:spLocks noChangeArrowheads="1"/>
            </p:cNvSpPr>
            <p:nvPr/>
          </p:nvSpPr>
          <p:spPr bwMode="auto">
            <a:xfrm>
              <a:off x="1504" y="322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78" name="Oval 4220"/>
            <p:cNvSpPr>
              <a:spLocks noChangeArrowheads="1"/>
            </p:cNvSpPr>
            <p:nvPr/>
          </p:nvSpPr>
          <p:spPr bwMode="auto">
            <a:xfrm>
              <a:off x="1488" y="320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79" name="Oval 4221"/>
            <p:cNvSpPr>
              <a:spLocks noChangeArrowheads="1"/>
            </p:cNvSpPr>
            <p:nvPr/>
          </p:nvSpPr>
          <p:spPr bwMode="auto">
            <a:xfrm>
              <a:off x="1368" y="333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80" name="Oval 4222"/>
            <p:cNvSpPr>
              <a:spLocks noChangeArrowheads="1"/>
            </p:cNvSpPr>
            <p:nvPr/>
          </p:nvSpPr>
          <p:spPr bwMode="auto">
            <a:xfrm>
              <a:off x="1328" y="328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81" name="Oval 4223"/>
            <p:cNvSpPr>
              <a:spLocks noChangeArrowheads="1"/>
            </p:cNvSpPr>
            <p:nvPr/>
          </p:nvSpPr>
          <p:spPr bwMode="auto">
            <a:xfrm>
              <a:off x="1368" y="336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82" name="Oval 4224"/>
            <p:cNvSpPr>
              <a:spLocks noChangeArrowheads="1"/>
            </p:cNvSpPr>
            <p:nvPr/>
          </p:nvSpPr>
          <p:spPr bwMode="auto">
            <a:xfrm>
              <a:off x="1344" y="335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83" name="Oval 4225"/>
            <p:cNvSpPr>
              <a:spLocks noChangeArrowheads="1"/>
            </p:cNvSpPr>
            <p:nvPr/>
          </p:nvSpPr>
          <p:spPr bwMode="auto">
            <a:xfrm>
              <a:off x="1336" y="334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84" name="Oval 4226"/>
            <p:cNvSpPr>
              <a:spLocks noChangeArrowheads="1"/>
            </p:cNvSpPr>
            <p:nvPr/>
          </p:nvSpPr>
          <p:spPr bwMode="auto">
            <a:xfrm>
              <a:off x="1384" y="332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85" name="Oval 4227"/>
            <p:cNvSpPr>
              <a:spLocks noChangeArrowheads="1"/>
            </p:cNvSpPr>
            <p:nvPr/>
          </p:nvSpPr>
          <p:spPr bwMode="auto">
            <a:xfrm>
              <a:off x="1440" y="326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86" name="Oval 4228"/>
            <p:cNvSpPr>
              <a:spLocks noChangeArrowheads="1"/>
            </p:cNvSpPr>
            <p:nvPr/>
          </p:nvSpPr>
          <p:spPr bwMode="auto">
            <a:xfrm>
              <a:off x="1432" y="322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87" name="Oval 4229"/>
            <p:cNvSpPr>
              <a:spLocks noChangeArrowheads="1"/>
            </p:cNvSpPr>
            <p:nvPr/>
          </p:nvSpPr>
          <p:spPr bwMode="auto">
            <a:xfrm>
              <a:off x="1400" y="322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88" name="Oval 4230"/>
            <p:cNvSpPr>
              <a:spLocks noChangeArrowheads="1"/>
            </p:cNvSpPr>
            <p:nvPr/>
          </p:nvSpPr>
          <p:spPr bwMode="auto">
            <a:xfrm>
              <a:off x="1400" y="324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89" name="Oval 4231"/>
            <p:cNvSpPr>
              <a:spLocks noChangeArrowheads="1"/>
            </p:cNvSpPr>
            <p:nvPr/>
          </p:nvSpPr>
          <p:spPr bwMode="auto">
            <a:xfrm>
              <a:off x="1392" y="325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90" name="Oval 4232"/>
            <p:cNvSpPr>
              <a:spLocks noChangeArrowheads="1"/>
            </p:cNvSpPr>
            <p:nvPr/>
          </p:nvSpPr>
          <p:spPr bwMode="auto">
            <a:xfrm>
              <a:off x="1336" y="328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91" name="Oval 4233"/>
            <p:cNvSpPr>
              <a:spLocks noChangeArrowheads="1"/>
            </p:cNvSpPr>
            <p:nvPr/>
          </p:nvSpPr>
          <p:spPr bwMode="auto">
            <a:xfrm>
              <a:off x="1320" y="328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92" name="Oval 4234"/>
            <p:cNvSpPr>
              <a:spLocks noChangeArrowheads="1"/>
            </p:cNvSpPr>
            <p:nvPr/>
          </p:nvSpPr>
          <p:spPr bwMode="auto">
            <a:xfrm>
              <a:off x="1368" y="334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93" name="Oval 4235"/>
            <p:cNvSpPr>
              <a:spLocks noChangeArrowheads="1"/>
            </p:cNvSpPr>
            <p:nvPr/>
          </p:nvSpPr>
          <p:spPr bwMode="auto">
            <a:xfrm>
              <a:off x="1344" y="333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94" name="Oval 4236"/>
            <p:cNvSpPr>
              <a:spLocks noChangeArrowheads="1"/>
            </p:cNvSpPr>
            <p:nvPr/>
          </p:nvSpPr>
          <p:spPr bwMode="auto">
            <a:xfrm>
              <a:off x="1392" y="326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95" name="Oval 4237"/>
            <p:cNvSpPr>
              <a:spLocks noChangeArrowheads="1"/>
            </p:cNvSpPr>
            <p:nvPr/>
          </p:nvSpPr>
          <p:spPr bwMode="auto">
            <a:xfrm>
              <a:off x="1392" y="323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96" name="Oval 4238"/>
            <p:cNvSpPr>
              <a:spLocks noChangeArrowheads="1"/>
            </p:cNvSpPr>
            <p:nvPr/>
          </p:nvSpPr>
          <p:spPr bwMode="auto">
            <a:xfrm>
              <a:off x="1384" y="324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97" name="Oval 4239"/>
            <p:cNvSpPr>
              <a:spLocks noChangeArrowheads="1"/>
            </p:cNvSpPr>
            <p:nvPr/>
          </p:nvSpPr>
          <p:spPr bwMode="auto">
            <a:xfrm>
              <a:off x="1392" y="325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98" name="Oval 4240"/>
            <p:cNvSpPr>
              <a:spLocks noChangeArrowheads="1"/>
            </p:cNvSpPr>
            <p:nvPr/>
          </p:nvSpPr>
          <p:spPr bwMode="auto">
            <a:xfrm>
              <a:off x="1384" y="327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699" name="Oval 4241"/>
            <p:cNvSpPr>
              <a:spLocks noChangeArrowheads="1"/>
            </p:cNvSpPr>
            <p:nvPr/>
          </p:nvSpPr>
          <p:spPr bwMode="auto">
            <a:xfrm>
              <a:off x="1328" y="332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00" name="Oval 4242"/>
            <p:cNvSpPr>
              <a:spLocks noChangeArrowheads="1"/>
            </p:cNvSpPr>
            <p:nvPr/>
          </p:nvSpPr>
          <p:spPr bwMode="auto">
            <a:xfrm>
              <a:off x="1296" y="338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01" name="Oval 4243"/>
            <p:cNvSpPr>
              <a:spLocks noChangeArrowheads="1"/>
            </p:cNvSpPr>
            <p:nvPr/>
          </p:nvSpPr>
          <p:spPr bwMode="auto">
            <a:xfrm>
              <a:off x="1280" y="334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02" name="Oval 4244"/>
            <p:cNvSpPr>
              <a:spLocks noChangeArrowheads="1"/>
            </p:cNvSpPr>
            <p:nvPr/>
          </p:nvSpPr>
          <p:spPr bwMode="auto">
            <a:xfrm>
              <a:off x="1336" y="344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03" name="Oval 4245"/>
            <p:cNvSpPr>
              <a:spLocks noChangeArrowheads="1"/>
            </p:cNvSpPr>
            <p:nvPr/>
          </p:nvSpPr>
          <p:spPr bwMode="auto">
            <a:xfrm>
              <a:off x="1368" y="332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04" name="Oval 4246"/>
            <p:cNvSpPr>
              <a:spLocks noChangeArrowheads="1"/>
            </p:cNvSpPr>
            <p:nvPr/>
          </p:nvSpPr>
          <p:spPr bwMode="auto">
            <a:xfrm>
              <a:off x="1368" y="331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05" name="Oval 4247"/>
            <p:cNvSpPr>
              <a:spLocks noChangeArrowheads="1"/>
            </p:cNvSpPr>
            <p:nvPr/>
          </p:nvSpPr>
          <p:spPr bwMode="auto">
            <a:xfrm>
              <a:off x="1376" y="329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06" name="Oval 4248"/>
            <p:cNvSpPr>
              <a:spLocks noChangeArrowheads="1"/>
            </p:cNvSpPr>
            <p:nvPr/>
          </p:nvSpPr>
          <p:spPr bwMode="auto">
            <a:xfrm>
              <a:off x="1384" y="327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07" name="Oval 4249"/>
            <p:cNvSpPr>
              <a:spLocks noChangeArrowheads="1"/>
            </p:cNvSpPr>
            <p:nvPr/>
          </p:nvSpPr>
          <p:spPr bwMode="auto">
            <a:xfrm>
              <a:off x="1384" y="328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08" name="Oval 4250"/>
            <p:cNvSpPr>
              <a:spLocks noChangeArrowheads="1"/>
            </p:cNvSpPr>
            <p:nvPr/>
          </p:nvSpPr>
          <p:spPr bwMode="auto">
            <a:xfrm>
              <a:off x="1384" y="330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09" name="Oval 4251"/>
            <p:cNvSpPr>
              <a:spLocks noChangeArrowheads="1"/>
            </p:cNvSpPr>
            <p:nvPr/>
          </p:nvSpPr>
          <p:spPr bwMode="auto">
            <a:xfrm>
              <a:off x="1376" y="333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10" name="Oval 4252"/>
            <p:cNvSpPr>
              <a:spLocks noChangeArrowheads="1"/>
            </p:cNvSpPr>
            <p:nvPr/>
          </p:nvSpPr>
          <p:spPr bwMode="auto">
            <a:xfrm>
              <a:off x="1352" y="335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11" name="Oval 4253"/>
            <p:cNvSpPr>
              <a:spLocks noChangeArrowheads="1"/>
            </p:cNvSpPr>
            <p:nvPr/>
          </p:nvSpPr>
          <p:spPr bwMode="auto">
            <a:xfrm>
              <a:off x="1312" y="339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12" name="Oval 4254"/>
            <p:cNvSpPr>
              <a:spLocks noChangeArrowheads="1"/>
            </p:cNvSpPr>
            <p:nvPr/>
          </p:nvSpPr>
          <p:spPr bwMode="auto">
            <a:xfrm>
              <a:off x="1328" y="343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13" name="Oval 4255"/>
            <p:cNvSpPr>
              <a:spLocks noChangeArrowheads="1"/>
            </p:cNvSpPr>
            <p:nvPr/>
          </p:nvSpPr>
          <p:spPr bwMode="auto">
            <a:xfrm>
              <a:off x="1368" y="333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14" name="Oval 4256"/>
            <p:cNvSpPr>
              <a:spLocks noChangeArrowheads="1"/>
            </p:cNvSpPr>
            <p:nvPr/>
          </p:nvSpPr>
          <p:spPr bwMode="auto">
            <a:xfrm>
              <a:off x="1368" y="332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15" name="Oval 4257"/>
            <p:cNvSpPr>
              <a:spLocks noChangeArrowheads="1"/>
            </p:cNvSpPr>
            <p:nvPr/>
          </p:nvSpPr>
          <p:spPr bwMode="auto">
            <a:xfrm>
              <a:off x="1376" y="333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16" name="Oval 4258"/>
            <p:cNvSpPr>
              <a:spLocks noChangeArrowheads="1"/>
            </p:cNvSpPr>
            <p:nvPr/>
          </p:nvSpPr>
          <p:spPr bwMode="auto">
            <a:xfrm>
              <a:off x="1376" y="336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17" name="Oval 4259"/>
            <p:cNvSpPr>
              <a:spLocks noChangeArrowheads="1"/>
            </p:cNvSpPr>
            <p:nvPr/>
          </p:nvSpPr>
          <p:spPr bwMode="auto">
            <a:xfrm>
              <a:off x="1368" y="340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18" name="Oval 4260"/>
            <p:cNvSpPr>
              <a:spLocks noChangeArrowheads="1"/>
            </p:cNvSpPr>
            <p:nvPr/>
          </p:nvSpPr>
          <p:spPr bwMode="auto">
            <a:xfrm>
              <a:off x="1288" y="343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19" name="Oval 4261"/>
            <p:cNvSpPr>
              <a:spLocks noChangeArrowheads="1"/>
            </p:cNvSpPr>
            <p:nvPr/>
          </p:nvSpPr>
          <p:spPr bwMode="auto">
            <a:xfrm>
              <a:off x="1296" y="343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20" name="Oval 4262"/>
            <p:cNvSpPr>
              <a:spLocks noChangeArrowheads="1"/>
            </p:cNvSpPr>
            <p:nvPr/>
          </p:nvSpPr>
          <p:spPr bwMode="auto">
            <a:xfrm>
              <a:off x="1280" y="348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21" name="Oval 4263"/>
            <p:cNvSpPr>
              <a:spLocks noChangeArrowheads="1"/>
            </p:cNvSpPr>
            <p:nvPr/>
          </p:nvSpPr>
          <p:spPr bwMode="auto">
            <a:xfrm>
              <a:off x="1288" y="345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22" name="Oval 4264"/>
            <p:cNvSpPr>
              <a:spLocks noChangeArrowheads="1"/>
            </p:cNvSpPr>
            <p:nvPr/>
          </p:nvSpPr>
          <p:spPr bwMode="auto">
            <a:xfrm>
              <a:off x="1272" y="347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23" name="Oval 4265"/>
            <p:cNvSpPr>
              <a:spLocks noChangeArrowheads="1"/>
            </p:cNvSpPr>
            <p:nvPr/>
          </p:nvSpPr>
          <p:spPr bwMode="auto">
            <a:xfrm>
              <a:off x="1272" y="351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24" name="Oval 4266"/>
            <p:cNvSpPr>
              <a:spLocks noChangeArrowheads="1"/>
            </p:cNvSpPr>
            <p:nvPr/>
          </p:nvSpPr>
          <p:spPr bwMode="auto">
            <a:xfrm>
              <a:off x="1280" y="347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25" name="Oval 4267"/>
            <p:cNvSpPr>
              <a:spLocks noChangeArrowheads="1"/>
            </p:cNvSpPr>
            <p:nvPr/>
          </p:nvSpPr>
          <p:spPr bwMode="auto">
            <a:xfrm>
              <a:off x="1272" y="346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26" name="Oval 4268"/>
            <p:cNvSpPr>
              <a:spLocks noChangeArrowheads="1"/>
            </p:cNvSpPr>
            <p:nvPr/>
          </p:nvSpPr>
          <p:spPr bwMode="auto">
            <a:xfrm>
              <a:off x="1256" y="348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27" name="Oval 4269"/>
            <p:cNvSpPr>
              <a:spLocks noChangeArrowheads="1"/>
            </p:cNvSpPr>
            <p:nvPr/>
          </p:nvSpPr>
          <p:spPr bwMode="auto">
            <a:xfrm>
              <a:off x="1264" y="355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28" name="Oval 4270"/>
            <p:cNvSpPr>
              <a:spLocks noChangeArrowheads="1"/>
            </p:cNvSpPr>
            <p:nvPr/>
          </p:nvSpPr>
          <p:spPr bwMode="auto">
            <a:xfrm>
              <a:off x="1280" y="349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29" name="Oval 4271"/>
            <p:cNvSpPr>
              <a:spLocks noChangeArrowheads="1"/>
            </p:cNvSpPr>
            <p:nvPr/>
          </p:nvSpPr>
          <p:spPr bwMode="auto">
            <a:xfrm>
              <a:off x="1256" y="347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30" name="Oval 4272"/>
            <p:cNvSpPr>
              <a:spLocks noChangeArrowheads="1"/>
            </p:cNvSpPr>
            <p:nvPr/>
          </p:nvSpPr>
          <p:spPr bwMode="auto">
            <a:xfrm>
              <a:off x="1432" y="336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31" name="Oval 4273"/>
            <p:cNvSpPr>
              <a:spLocks noChangeArrowheads="1"/>
            </p:cNvSpPr>
            <p:nvPr/>
          </p:nvSpPr>
          <p:spPr bwMode="auto">
            <a:xfrm>
              <a:off x="1400" y="332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32" name="Oval 4274"/>
            <p:cNvSpPr>
              <a:spLocks noChangeArrowheads="1"/>
            </p:cNvSpPr>
            <p:nvPr/>
          </p:nvSpPr>
          <p:spPr bwMode="auto">
            <a:xfrm>
              <a:off x="1344" y="340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733" name="Oval 4275"/>
            <p:cNvSpPr>
              <a:spLocks noChangeArrowheads="1"/>
            </p:cNvSpPr>
            <p:nvPr/>
          </p:nvSpPr>
          <p:spPr bwMode="auto">
            <a:xfrm>
              <a:off x="1328" y="337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</p:grpSp>
      <p:grpSp>
        <p:nvGrpSpPr>
          <p:cNvPr id="19617" name="Group 4276"/>
          <p:cNvGrpSpPr>
            <a:grpSpLocks/>
          </p:cNvGrpSpPr>
          <p:nvPr/>
        </p:nvGrpSpPr>
        <p:grpSpPr bwMode="auto">
          <a:xfrm>
            <a:off x="1227668" y="978694"/>
            <a:ext cx="715433" cy="436960"/>
            <a:chOff x="1216" y="3016"/>
            <a:chExt cx="464" cy="504"/>
          </a:xfrm>
        </p:grpSpPr>
        <p:sp>
          <p:nvSpPr>
            <p:cNvPr id="25334" name="Oval 4277"/>
            <p:cNvSpPr>
              <a:spLocks noChangeArrowheads="1"/>
            </p:cNvSpPr>
            <p:nvPr/>
          </p:nvSpPr>
          <p:spPr bwMode="auto">
            <a:xfrm>
              <a:off x="1376" y="339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35" name="Oval 4278"/>
            <p:cNvSpPr>
              <a:spLocks noChangeArrowheads="1"/>
            </p:cNvSpPr>
            <p:nvPr/>
          </p:nvSpPr>
          <p:spPr bwMode="auto">
            <a:xfrm>
              <a:off x="1432" y="333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36" name="Oval 4279"/>
            <p:cNvSpPr>
              <a:spLocks noChangeArrowheads="1"/>
            </p:cNvSpPr>
            <p:nvPr/>
          </p:nvSpPr>
          <p:spPr bwMode="auto">
            <a:xfrm>
              <a:off x="1432" y="327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37" name="Oval 4280"/>
            <p:cNvSpPr>
              <a:spLocks noChangeArrowheads="1"/>
            </p:cNvSpPr>
            <p:nvPr/>
          </p:nvSpPr>
          <p:spPr bwMode="auto">
            <a:xfrm>
              <a:off x="1400" y="327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38" name="Oval 4281"/>
            <p:cNvSpPr>
              <a:spLocks noChangeArrowheads="1"/>
            </p:cNvSpPr>
            <p:nvPr/>
          </p:nvSpPr>
          <p:spPr bwMode="auto">
            <a:xfrm>
              <a:off x="1400" y="332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39" name="Oval 4282"/>
            <p:cNvSpPr>
              <a:spLocks noChangeArrowheads="1"/>
            </p:cNvSpPr>
            <p:nvPr/>
          </p:nvSpPr>
          <p:spPr bwMode="auto">
            <a:xfrm>
              <a:off x="1440" y="336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40" name="Oval 4283"/>
            <p:cNvSpPr>
              <a:spLocks noChangeArrowheads="1"/>
            </p:cNvSpPr>
            <p:nvPr/>
          </p:nvSpPr>
          <p:spPr bwMode="auto">
            <a:xfrm>
              <a:off x="1496" y="334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41" name="Oval 4284"/>
            <p:cNvSpPr>
              <a:spLocks noChangeArrowheads="1"/>
            </p:cNvSpPr>
            <p:nvPr/>
          </p:nvSpPr>
          <p:spPr bwMode="auto">
            <a:xfrm>
              <a:off x="1536" y="326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42" name="Oval 4285"/>
            <p:cNvSpPr>
              <a:spLocks noChangeArrowheads="1"/>
            </p:cNvSpPr>
            <p:nvPr/>
          </p:nvSpPr>
          <p:spPr bwMode="auto">
            <a:xfrm>
              <a:off x="1504" y="323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43" name="Oval 4286"/>
            <p:cNvSpPr>
              <a:spLocks noChangeArrowheads="1"/>
            </p:cNvSpPr>
            <p:nvPr/>
          </p:nvSpPr>
          <p:spPr bwMode="auto">
            <a:xfrm>
              <a:off x="1272" y="343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44" name="Oval 4287"/>
            <p:cNvSpPr>
              <a:spLocks noChangeArrowheads="1"/>
            </p:cNvSpPr>
            <p:nvPr/>
          </p:nvSpPr>
          <p:spPr bwMode="auto">
            <a:xfrm>
              <a:off x="1352" y="334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45" name="Oval 4288"/>
            <p:cNvSpPr>
              <a:spLocks noChangeArrowheads="1"/>
            </p:cNvSpPr>
            <p:nvPr/>
          </p:nvSpPr>
          <p:spPr bwMode="auto">
            <a:xfrm>
              <a:off x="1392" y="328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46" name="Oval 4289"/>
            <p:cNvSpPr>
              <a:spLocks noChangeArrowheads="1"/>
            </p:cNvSpPr>
            <p:nvPr/>
          </p:nvSpPr>
          <p:spPr bwMode="auto">
            <a:xfrm>
              <a:off x="1408" y="328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47" name="Oval 4290"/>
            <p:cNvSpPr>
              <a:spLocks noChangeArrowheads="1"/>
            </p:cNvSpPr>
            <p:nvPr/>
          </p:nvSpPr>
          <p:spPr bwMode="auto">
            <a:xfrm>
              <a:off x="1448" y="333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48" name="Oval 4291"/>
            <p:cNvSpPr>
              <a:spLocks noChangeArrowheads="1"/>
            </p:cNvSpPr>
            <p:nvPr/>
          </p:nvSpPr>
          <p:spPr bwMode="auto">
            <a:xfrm>
              <a:off x="1520" y="336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49" name="Oval 4292"/>
            <p:cNvSpPr>
              <a:spLocks noChangeArrowheads="1"/>
            </p:cNvSpPr>
            <p:nvPr/>
          </p:nvSpPr>
          <p:spPr bwMode="auto">
            <a:xfrm>
              <a:off x="1600" y="332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50" name="Oval 4293"/>
            <p:cNvSpPr>
              <a:spLocks noChangeArrowheads="1"/>
            </p:cNvSpPr>
            <p:nvPr/>
          </p:nvSpPr>
          <p:spPr bwMode="auto">
            <a:xfrm>
              <a:off x="1648" y="325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51" name="Oval 4294"/>
            <p:cNvSpPr>
              <a:spLocks noChangeArrowheads="1"/>
            </p:cNvSpPr>
            <p:nvPr/>
          </p:nvSpPr>
          <p:spPr bwMode="auto">
            <a:xfrm>
              <a:off x="1640" y="320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52" name="Oval 4295"/>
            <p:cNvSpPr>
              <a:spLocks noChangeArrowheads="1"/>
            </p:cNvSpPr>
            <p:nvPr/>
          </p:nvSpPr>
          <p:spPr bwMode="auto">
            <a:xfrm>
              <a:off x="1616" y="323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53" name="Oval 4296"/>
            <p:cNvSpPr>
              <a:spLocks noChangeArrowheads="1"/>
            </p:cNvSpPr>
            <p:nvPr/>
          </p:nvSpPr>
          <p:spPr bwMode="auto">
            <a:xfrm>
              <a:off x="1560" y="326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54" name="Oval 4297"/>
            <p:cNvSpPr>
              <a:spLocks noChangeArrowheads="1"/>
            </p:cNvSpPr>
            <p:nvPr/>
          </p:nvSpPr>
          <p:spPr bwMode="auto">
            <a:xfrm>
              <a:off x="1248" y="339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55" name="Oval 4298"/>
            <p:cNvSpPr>
              <a:spLocks noChangeArrowheads="1"/>
            </p:cNvSpPr>
            <p:nvPr/>
          </p:nvSpPr>
          <p:spPr bwMode="auto">
            <a:xfrm>
              <a:off x="1312" y="333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56" name="Oval 4299"/>
            <p:cNvSpPr>
              <a:spLocks noChangeArrowheads="1"/>
            </p:cNvSpPr>
            <p:nvPr/>
          </p:nvSpPr>
          <p:spPr bwMode="auto">
            <a:xfrm>
              <a:off x="1368" y="333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57" name="Oval 4300"/>
            <p:cNvSpPr>
              <a:spLocks noChangeArrowheads="1"/>
            </p:cNvSpPr>
            <p:nvPr/>
          </p:nvSpPr>
          <p:spPr bwMode="auto">
            <a:xfrm>
              <a:off x="1440" y="336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58" name="Oval 4301"/>
            <p:cNvSpPr>
              <a:spLocks noChangeArrowheads="1"/>
            </p:cNvSpPr>
            <p:nvPr/>
          </p:nvSpPr>
          <p:spPr bwMode="auto">
            <a:xfrm>
              <a:off x="1528" y="334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59" name="Oval 4302"/>
            <p:cNvSpPr>
              <a:spLocks noChangeArrowheads="1"/>
            </p:cNvSpPr>
            <p:nvPr/>
          </p:nvSpPr>
          <p:spPr bwMode="auto">
            <a:xfrm>
              <a:off x="1600" y="330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60" name="Oval 4303"/>
            <p:cNvSpPr>
              <a:spLocks noChangeArrowheads="1"/>
            </p:cNvSpPr>
            <p:nvPr/>
          </p:nvSpPr>
          <p:spPr bwMode="auto">
            <a:xfrm>
              <a:off x="1608" y="326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61" name="Oval 4304"/>
            <p:cNvSpPr>
              <a:spLocks noChangeArrowheads="1"/>
            </p:cNvSpPr>
            <p:nvPr/>
          </p:nvSpPr>
          <p:spPr bwMode="auto">
            <a:xfrm>
              <a:off x="1592" y="324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62" name="Oval 4305"/>
            <p:cNvSpPr>
              <a:spLocks noChangeArrowheads="1"/>
            </p:cNvSpPr>
            <p:nvPr/>
          </p:nvSpPr>
          <p:spPr bwMode="auto">
            <a:xfrm>
              <a:off x="1600" y="328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63" name="Oval 4306"/>
            <p:cNvSpPr>
              <a:spLocks noChangeArrowheads="1"/>
            </p:cNvSpPr>
            <p:nvPr/>
          </p:nvSpPr>
          <p:spPr bwMode="auto">
            <a:xfrm>
              <a:off x="1552" y="331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64" name="Oval 4307"/>
            <p:cNvSpPr>
              <a:spLocks noChangeArrowheads="1"/>
            </p:cNvSpPr>
            <p:nvPr/>
          </p:nvSpPr>
          <p:spPr bwMode="auto">
            <a:xfrm>
              <a:off x="1456" y="332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65" name="Oval 4308"/>
            <p:cNvSpPr>
              <a:spLocks noChangeArrowheads="1"/>
            </p:cNvSpPr>
            <p:nvPr/>
          </p:nvSpPr>
          <p:spPr bwMode="auto">
            <a:xfrm>
              <a:off x="1248" y="334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66" name="Oval 4309"/>
            <p:cNvSpPr>
              <a:spLocks noChangeArrowheads="1"/>
            </p:cNvSpPr>
            <p:nvPr/>
          </p:nvSpPr>
          <p:spPr bwMode="auto">
            <a:xfrm>
              <a:off x="1312" y="334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67" name="Oval 4310"/>
            <p:cNvSpPr>
              <a:spLocks noChangeArrowheads="1"/>
            </p:cNvSpPr>
            <p:nvPr/>
          </p:nvSpPr>
          <p:spPr bwMode="auto">
            <a:xfrm>
              <a:off x="1376" y="335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68" name="Oval 4311"/>
            <p:cNvSpPr>
              <a:spLocks noChangeArrowheads="1"/>
            </p:cNvSpPr>
            <p:nvPr/>
          </p:nvSpPr>
          <p:spPr bwMode="auto">
            <a:xfrm>
              <a:off x="1432" y="332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69" name="Oval 4312"/>
            <p:cNvSpPr>
              <a:spLocks noChangeArrowheads="1"/>
            </p:cNvSpPr>
            <p:nvPr/>
          </p:nvSpPr>
          <p:spPr bwMode="auto">
            <a:xfrm>
              <a:off x="1480" y="330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70" name="Oval 4313"/>
            <p:cNvSpPr>
              <a:spLocks noChangeArrowheads="1"/>
            </p:cNvSpPr>
            <p:nvPr/>
          </p:nvSpPr>
          <p:spPr bwMode="auto">
            <a:xfrm>
              <a:off x="1480" y="329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71" name="Oval 4314"/>
            <p:cNvSpPr>
              <a:spLocks noChangeArrowheads="1"/>
            </p:cNvSpPr>
            <p:nvPr/>
          </p:nvSpPr>
          <p:spPr bwMode="auto">
            <a:xfrm>
              <a:off x="1488" y="332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72" name="Oval 4315"/>
            <p:cNvSpPr>
              <a:spLocks noChangeArrowheads="1"/>
            </p:cNvSpPr>
            <p:nvPr/>
          </p:nvSpPr>
          <p:spPr bwMode="auto">
            <a:xfrm>
              <a:off x="1520" y="337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73" name="Oval 4316"/>
            <p:cNvSpPr>
              <a:spLocks noChangeArrowheads="1"/>
            </p:cNvSpPr>
            <p:nvPr/>
          </p:nvSpPr>
          <p:spPr bwMode="auto">
            <a:xfrm>
              <a:off x="1504" y="336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74" name="Oval 4317"/>
            <p:cNvSpPr>
              <a:spLocks noChangeArrowheads="1"/>
            </p:cNvSpPr>
            <p:nvPr/>
          </p:nvSpPr>
          <p:spPr bwMode="auto">
            <a:xfrm>
              <a:off x="1448" y="333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75" name="Oval 4318"/>
            <p:cNvSpPr>
              <a:spLocks noChangeArrowheads="1"/>
            </p:cNvSpPr>
            <p:nvPr/>
          </p:nvSpPr>
          <p:spPr bwMode="auto">
            <a:xfrm>
              <a:off x="1392" y="334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76" name="Oval 4319"/>
            <p:cNvSpPr>
              <a:spLocks noChangeArrowheads="1"/>
            </p:cNvSpPr>
            <p:nvPr/>
          </p:nvSpPr>
          <p:spPr bwMode="auto">
            <a:xfrm>
              <a:off x="1280" y="334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77" name="Oval 4320"/>
            <p:cNvSpPr>
              <a:spLocks noChangeArrowheads="1"/>
            </p:cNvSpPr>
            <p:nvPr/>
          </p:nvSpPr>
          <p:spPr bwMode="auto">
            <a:xfrm>
              <a:off x="1312" y="334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78" name="Oval 4321"/>
            <p:cNvSpPr>
              <a:spLocks noChangeArrowheads="1"/>
            </p:cNvSpPr>
            <p:nvPr/>
          </p:nvSpPr>
          <p:spPr bwMode="auto">
            <a:xfrm>
              <a:off x="1320" y="336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79" name="Oval 4322"/>
            <p:cNvSpPr>
              <a:spLocks noChangeArrowheads="1"/>
            </p:cNvSpPr>
            <p:nvPr/>
          </p:nvSpPr>
          <p:spPr bwMode="auto">
            <a:xfrm>
              <a:off x="1328" y="337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80" name="Oval 4323"/>
            <p:cNvSpPr>
              <a:spLocks noChangeArrowheads="1"/>
            </p:cNvSpPr>
            <p:nvPr/>
          </p:nvSpPr>
          <p:spPr bwMode="auto">
            <a:xfrm>
              <a:off x="1392" y="344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81" name="Oval 4324"/>
            <p:cNvSpPr>
              <a:spLocks noChangeArrowheads="1"/>
            </p:cNvSpPr>
            <p:nvPr/>
          </p:nvSpPr>
          <p:spPr bwMode="auto">
            <a:xfrm>
              <a:off x="1416" y="339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82" name="Oval 4325"/>
            <p:cNvSpPr>
              <a:spLocks noChangeArrowheads="1"/>
            </p:cNvSpPr>
            <p:nvPr/>
          </p:nvSpPr>
          <p:spPr bwMode="auto">
            <a:xfrm>
              <a:off x="1384" y="335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83" name="Oval 4326"/>
            <p:cNvSpPr>
              <a:spLocks noChangeArrowheads="1"/>
            </p:cNvSpPr>
            <p:nvPr/>
          </p:nvSpPr>
          <p:spPr bwMode="auto">
            <a:xfrm>
              <a:off x="1352" y="335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84" name="Oval 4327"/>
            <p:cNvSpPr>
              <a:spLocks noChangeArrowheads="1"/>
            </p:cNvSpPr>
            <p:nvPr/>
          </p:nvSpPr>
          <p:spPr bwMode="auto">
            <a:xfrm>
              <a:off x="1408" y="336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85" name="Oval 4328"/>
            <p:cNvSpPr>
              <a:spLocks noChangeArrowheads="1"/>
            </p:cNvSpPr>
            <p:nvPr/>
          </p:nvSpPr>
          <p:spPr bwMode="auto">
            <a:xfrm>
              <a:off x="1280" y="345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86" name="Oval 4329"/>
            <p:cNvSpPr>
              <a:spLocks noChangeArrowheads="1"/>
            </p:cNvSpPr>
            <p:nvPr/>
          </p:nvSpPr>
          <p:spPr bwMode="auto">
            <a:xfrm>
              <a:off x="1304" y="342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87" name="Oval 4330"/>
            <p:cNvSpPr>
              <a:spLocks noChangeArrowheads="1"/>
            </p:cNvSpPr>
            <p:nvPr/>
          </p:nvSpPr>
          <p:spPr bwMode="auto">
            <a:xfrm>
              <a:off x="1296" y="340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88" name="Oval 4331"/>
            <p:cNvSpPr>
              <a:spLocks noChangeArrowheads="1"/>
            </p:cNvSpPr>
            <p:nvPr/>
          </p:nvSpPr>
          <p:spPr bwMode="auto">
            <a:xfrm>
              <a:off x="1304" y="338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89" name="Oval 4332"/>
            <p:cNvSpPr>
              <a:spLocks noChangeArrowheads="1"/>
            </p:cNvSpPr>
            <p:nvPr/>
          </p:nvSpPr>
          <p:spPr bwMode="auto">
            <a:xfrm>
              <a:off x="1312" y="339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90" name="Oval 4333"/>
            <p:cNvSpPr>
              <a:spLocks noChangeArrowheads="1"/>
            </p:cNvSpPr>
            <p:nvPr/>
          </p:nvSpPr>
          <p:spPr bwMode="auto">
            <a:xfrm>
              <a:off x="1328" y="340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91" name="Oval 4334"/>
            <p:cNvSpPr>
              <a:spLocks noChangeArrowheads="1"/>
            </p:cNvSpPr>
            <p:nvPr/>
          </p:nvSpPr>
          <p:spPr bwMode="auto">
            <a:xfrm>
              <a:off x="1464" y="327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92" name="Oval 4335"/>
            <p:cNvSpPr>
              <a:spLocks noChangeArrowheads="1"/>
            </p:cNvSpPr>
            <p:nvPr/>
          </p:nvSpPr>
          <p:spPr bwMode="auto">
            <a:xfrm>
              <a:off x="1280" y="335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93" name="Oval 4336"/>
            <p:cNvSpPr>
              <a:spLocks noChangeArrowheads="1"/>
            </p:cNvSpPr>
            <p:nvPr/>
          </p:nvSpPr>
          <p:spPr bwMode="auto">
            <a:xfrm>
              <a:off x="1224" y="347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94" name="Oval 4337"/>
            <p:cNvSpPr>
              <a:spLocks noChangeArrowheads="1"/>
            </p:cNvSpPr>
            <p:nvPr/>
          </p:nvSpPr>
          <p:spPr bwMode="auto">
            <a:xfrm>
              <a:off x="1320" y="344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95" name="Oval 4338"/>
            <p:cNvSpPr>
              <a:spLocks noChangeArrowheads="1"/>
            </p:cNvSpPr>
            <p:nvPr/>
          </p:nvSpPr>
          <p:spPr bwMode="auto">
            <a:xfrm>
              <a:off x="1344" y="342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96" name="Oval 4339"/>
            <p:cNvSpPr>
              <a:spLocks noChangeArrowheads="1"/>
            </p:cNvSpPr>
            <p:nvPr/>
          </p:nvSpPr>
          <p:spPr bwMode="auto">
            <a:xfrm>
              <a:off x="1376" y="340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97" name="Oval 4340"/>
            <p:cNvSpPr>
              <a:spLocks noChangeArrowheads="1"/>
            </p:cNvSpPr>
            <p:nvPr/>
          </p:nvSpPr>
          <p:spPr bwMode="auto">
            <a:xfrm>
              <a:off x="1312" y="337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98" name="Oval 4341"/>
            <p:cNvSpPr>
              <a:spLocks noChangeArrowheads="1"/>
            </p:cNvSpPr>
            <p:nvPr/>
          </p:nvSpPr>
          <p:spPr bwMode="auto">
            <a:xfrm>
              <a:off x="1472" y="324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99" name="Oval 4342"/>
            <p:cNvSpPr>
              <a:spLocks noChangeArrowheads="1"/>
            </p:cNvSpPr>
            <p:nvPr/>
          </p:nvSpPr>
          <p:spPr bwMode="auto">
            <a:xfrm>
              <a:off x="1552" y="317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00" name="Oval 4343"/>
            <p:cNvSpPr>
              <a:spLocks noChangeArrowheads="1"/>
            </p:cNvSpPr>
            <p:nvPr/>
          </p:nvSpPr>
          <p:spPr bwMode="auto">
            <a:xfrm>
              <a:off x="1312" y="333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01" name="Oval 4344"/>
            <p:cNvSpPr>
              <a:spLocks noChangeArrowheads="1"/>
            </p:cNvSpPr>
            <p:nvPr/>
          </p:nvSpPr>
          <p:spPr bwMode="auto">
            <a:xfrm>
              <a:off x="1264" y="348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02" name="Oval 4345"/>
            <p:cNvSpPr>
              <a:spLocks noChangeArrowheads="1"/>
            </p:cNvSpPr>
            <p:nvPr/>
          </p:nvSpPr>
          <p:spPr bwMode="auto">
            <a:xfrm>
              <a:off x="1280" y="345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03" name="Oval 4346"/>
            <p:cNvSpPr>
              <a:spLocks noChangeArrowheads="1"/>
            </p:cNvSpPr>
            <p:nvPr/>
          </p:nvSpPr>
          <p:spPr bwMode="auto">
            <a:xfrm>
              <a:off x="1304" y="340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04" name="Oval 4347"/>
            <p:cNvSpPr>
              <a:spLocks noChangeArrowheads="1"/>
            </p:cNvSpPr>
            <p:nvPr/>
          </p:nvSpPr>
          <p:spPr bwMode="auto">
            <a:xfrm>
              <a:off x="1320" y="334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05" name="Oval 4348"/>
            <p:cNvSpPr>
              <a:spLocks noChangeArrowheads="1"/>
            </p:cNvSpPr>
            <p:nvPr/>
          </p:nvSpPr>
          <p:spPr bwMode="auto">
            <a:xfrm>
              <a:off x="1368" y="329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06" name="Oval 4349"/>
            <p:cNvSpPr>
              <a:spLocks noChangeArrowheads="1"/>
            </p:cNvSpPr>
            <p:nvPr/>
          </p:nvSpPr>
          <p:spPr bwMode="auto">
            <a:xfrm>
              <a:off x="1432" y="322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07" name="Oval 4350"/>
            <p:cNvSpPr>
              <a:spLocks noChangeArrowheads="1"/>
            </p:cNvSpPr>
            <p:nvPr/>
          </p:nvSpPr>
          <p:spPr bwMode="auto">
            <a:xfrm>
              <a:off x="1496" y="314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08" name="Oval 4351"/>
            <p:cNvSpPr>
              <a:spLocks noChangeArrowheads="1"/>
            </p:cNvSpPr>
            <p:nvPr/>
          </p:nvSpPr>
          <p:spPr bwMode="auto">
            <a:xfrm>
              <a:off x="1544" y="311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09" name="Oval 4352"/>
            <p:cNvSpPr>
              <a:spLocks noChangeArrowheads="1"/>
            </p:cNvSpPr>
            <p:nvPr/>
          </p:nvSpPr>
          <p:spPr bwMode="auto">
            <a:xfrm>
              <a:off x="1600" y="311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10" name="Oval 4353"/>
            <p:cNvSpPr>
              <a:spLocks noChangeArrowheads="1"/>
            </p:cNvSpPr>
            <p:nvPr/>
          </p:nvSpPr>
          <p:spPr bwMode="auto">
            <a:xfrm>
              <a:off x="1632" y="314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11" name="Oval 4354"/>
            <p:cNvSpPr>
              <a:spLocks noChangeArrowheads="1"/>
            </p:cNvSpPr>
            <p:nvPr/>
          </p:nvSpPr>
          <p:spPr bwMode="auto">
            <a:xfrm>
              <a:off x="1216" y="348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12" name="Oval 4355"/>
            <p:cNvSpPr>
              <a:spLocks noChangeArrowheads="1"/>
            </p:cNvSpPr>
            <p:nvPr/>
          </p:nvSpPr>
          <p:spPr bwMode="auto">
            <a:xfrm>
              <a:off x="1440" y="332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13" name="Oval 4356"/>
            <p:cNvSpPr>
              <a:spLocks noChangeArrowheads="1"/>
            </p:cNvSpPr>
            <p:nvPr/>
          </p:nvSpPr>
          <p:spPr bwMode="auto">
            <a:xfrm>
              <a:off x="1352" y="336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14" name="Oval 4357"/>
            <p:cNvSpPr>
              <a:spLocks noChangeArrowheads="1"/>
            </p:cNvSpPr>
            <p:nvPr/>
          </p:nvSpPr>
          <p:spPr bwMode="auto">
            <a:xfrm>
              <a:off x="1328" y="335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15" name="Oval 4358"/>
            <p:cNvSpPr>
              <a:spLocks noChangeArrowheads="1"/>
            </p:cNvSpPr>
            <p:nvPr/>
          </p:nvSpPr>
          <p:spPr bwMode="auto">
            <a:xfrm>
              <a:off x="1344" y="335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16" name="Oval 4359"/>
            <p:cNvSpPr>
              <a:spLocks noChangeArrowheads="1"/>
            </p:cNvSpPr>
            <p:nvPr/>
          </p:nvSpPr>
          <p:spPr bwMode="auto">
            <a:xfrm>
              <a:off x="1400" y="329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17" name="Oval 4360"/>
            <p:cNvSpPr>
              <a:spLocks noChangeArrowheads="1"/>
            </p:cNvSpPr>
            <p:nvPr/>
          </p:nvSpPr>
          <p:spPr bwMode="auto">
            <a:xfrm>
              <a:off x="1464" y="319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18" name="Oval 4361"/>
            <p:cNvSpPr>
              <a:spLocks noChangeArrowheads="1"/>
            </p:cNvSpPr>
            <p:nvPr/>
          </p:nvSpPr>
          <p:spPr bwMode="auto">
            <a:xfrm>
              <a:off x="1488" y="310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19" name="Oval 4362"/>
            <p:cNvSpPr>
              <a:spLocks noChangeArrowheads="1"/>
            </p:cNvSpPr>
            <p:nvPr/>
          </p:nvSpPr>
          <p:spPr bwMode="auto">
            <a:xfrm>
              <a:off x="1512" y="306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20" name="Oval 4363"/>
            <p:cNvSpPr>
              <a:spLocks noChangeArrowheads="1"/>
            </p:cNvSpPr>
            <p:nvPr/>
          </p:nvSpPr>
          <p:spPr bwMode="auto">
            <a:xfrm>
              <a:off x="1568" y="307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21" name="Oval 4364"/>
            <p:cNvSpPr>
              <a:spLocks noChangeArrowheads="1"/>
            </p:cNvSpPr>
            <p:nvPr/>
          </p:nvSpPr>
          <p:spPr bwMode="auto">
            <a:xfrm>
              <a:off x="1592" y="312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22" name="Oval 4365"/>
            <p:cNvSpPr>
              <a:spLocks noChangeArrowheads="1"/>
            </p:cNvSpPr>
            <p:nvPr/>
          </p:nvSpPr>
          <p:spPr bwMode="auto">
            <a:xfrm>
              <a:off x="1480" y="327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23" name="Oval 4366"/>
            <p:cNvSpPr>
              <a:spLocks noChangeArrowheads="1"/>
            </p:cNvSpPr>
            <p:nvPr/>
          </p:nvSpPr>
          <p:spPr bwMode="auto">
            <a:xfrm>
              <a:off x="1488" y="324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24" name="Oval 4367"/>
            <p:cNvSpPr>
              <a:spLocks noChangeArrowheads="1"/>
            </p:cNvSpPr>
            <p:nvPr/>
          </p:nvSpPr>
          <p:spPr bwMode="auto">
            <a:xfrm>
              <a:off x="1456" y="332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25" name="Oval 4368"/>
            <p:cNvSpPr>
              <a:spLocks noChangeArrowheads="1"/>
            </p:cNvSpPr>
            <p:nvPr/>
          </p:nvSpPr>
          <p:spPr bwMode="auto">
            <a:xfrm>
              <a:off x="1392" y="329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26" name="Oval 4369"/>
            <p:cNvSpPr>
              <a:spLocks noChangeArrowheads="1"/>
            </p:cNvSpPr>
            <p:nvPr/>
          </p:nvSpPr>
          <p:spPr bwMode="auto">
            <a:xfrm>
              <a:off x="1360" y="332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27" name="Oval 4370"/>
            <p:cNvSpPr>
              <a:spLocks noChangeArrowheads="1"/>
            </p:cNvSpPr>
            <p:nvPr/>
          </p:nvSpPr>
          <p:spPr bwMode="auto">
            <a:xfrm>
              <a:off x="1432" y="328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28" name="Oval 4371"/>
            <p:cNvSpPr>
              <a:spLocks noChangeArrowheads="1"/>
            </p:cNvSpPr>
            <p:nvPr/>
          </p:nvSpPr>
          <p:spPr bwMode="auto">
            <a:xfrm>
              <a:off x="1488" y="319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29" name="Oval 4372"/>
            <p:cNvSpPr>
              <a:spLocks noChangeArrowheads="1"/>
            </p:cNvSpPr>
            <p:nvPr/>
          </p:nvSpPr>
          <p:spPr bwMode="auto">
            <a:xfrm>
              <a:off x="1496" y="308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30" name="Oval 4373"/>
            <p:cNvSpPr>
              <a:spLocks noChangeArrowheads="1"/>
            </p:cNvSpPr>
            <p:nvPr/>
          </p:nvSpPr>
          <p:spPr bwMode="auto">
            <a:xfrm>
              <a:off x="1504" y="303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31" name="Oval 4374"/>
            <p:cNvSpPr>
              <a:spLocks noChangeArrowheads="1"/>
            </p:cNvSpPr>
            <p:nvPr/>
          </p:nvSpPr>
          <p:spPr bwMode="auto">
            <a:xfrm>
              <a:off x="1536" y="303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32" name="Oval 4375"/>
            <p:cNvSpPr>
              <a:spLocks noChangeArrowheads="1"/>
            </p:cNvSpPr>
            <p:nvPr/>
          </p:nvSpPr>
          <p:spPr bwMode="auto">
            <a:xfrm>
              <a:off x="1536" y="304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33" name="Oval 4376"/>
            <p:cNvSpPr>
              <a:spLocks noChangeArrowheads="1"/>
            </p:cNvSpPr>
            <p:nvPr/>
          </p:nvSpPr>
          <p:spPr bwMode="auto">
            <a:xfrm>
              <a:off x="1448" y="308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34" name="Oval 4377"/>
            <p:cNvSpPr>
              <a:spLocks noChangeArrowheads="1"/>
            </p:cNvSpPr>
            <p:nvPr/>
          </p:nvSpPr>
          <p:spPr bwMode="auto">
            <a:xfrm>
              <a:off x="1368" y="313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35" name="Oval 4378"/>
            <p:cNvSpPr>
              <a:spLocks noChangeArrowheads="1"/>
            </p:cNvSpPr>
            <p:nvPr/>
          </p:nvSpPr>
          <p:spPr bwMode="auto">
            <a:xfrm>
              <a:off x="1296" y="321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36" name="Oval 4379"/>
            <p:cNvSpPr>
              <a:spLocks noChangeArrowheads="1"/>
            </p:cNvSpPr>
            <p:nvPr/>
          </p:nvSpPr>
          <p:spPr bwMode="auto">
            <a:xfrm>
              <a:off x="1272" y="325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37" name="Oval 4380"/>
            <p:cNvSpPr>
              <a:spLocks noChangeArrowheads="1"/>
            </p:cNvSpPr>
            <p:nvPr/>
          </p:nvSpPr>
          <p:spPr bwMode="auto">
            <a:xfrm>
              <a:off x="1240" y="332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38" name="Oval 4381"/>
            <p:cNvSpPr>
              <a:spLocks noChangeArrowheads="1"/>
            </p:cNvSpPr>
            <p:nvPr/>
          </p:nvSpPr>
          <p:spPr bwMode="auto">
            <a:xfrm>
              <a:off x="1424" y="324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39" name="Oval 4382"/>
            <p:cNvSpPr>
              <a:spLocks noChangeArrowheads="1"/>
            </p:cNvSpPr>
            <p:nvPr/>
          </p:nvSpPr>
          <p:spPr bwMode="auto">
            <a:xfrm>
              <a:off x="1464" y="328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40" name="Oval 4383"/>
            <p:cNvSpPr>
              <a:spLocks noChangeArrowheads="1"/>
            </p:cNvSpPr>
            <p:nvPr/>
          </p:nvSpPr>
          <p:spPr bwMode="auto">
            <a:xfrm>
              <a:off x="1456" y="328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41" name="Oval 4384"/>
            <p:cNvSpPr>
              <a:spLocks noChangeArrowheads="1"/>
            </p:cNvSpPr>
            <p:nvPr/>
          </p:nvSpPr>
          <p:spPr bwMode="auto">
            <a:xfrm>
              <a:off x="1408" y="328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42" name="Oval 4385"/>
            <p:cNvSpPr>
              <a:spLocks noChangeArrowheads="1"/>
            </p:cNvSpPr>
            <p:nvPr/>
          </p:nvSpPr>
          <p:spPr bwMode="auto">
            <a:xfrm>
              <a:off x="1368" y="331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43" name="Oval 4386"/>
            <p:cNvSpPr>
              <a:spLocks noChangeArrowheads="1"/>
            </p:cNvSpPr>
            <p:nvPr/>
          </p:nvSpPr>
          <p:spPr bwMode="auto">
            <a:xfrm>
              <a:off x="1400" y="323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44" name="Oval 4387"/>
            <p:cNvSpPr>
              <a:spLocks noChangeArrowheads="1"/>
            </p:cNvSpPr>
            <p:nvPr/>
          </p:nvSpPr>
          <p:spPr bwMode="auto">
            <a:xfrm>
              <a:off x="1448" y="320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45" name="Oval 4388"/>
            <p:cNvSpPr>
              <a:spLocks noChangeArrowheads="1"/>
            </p:cNvSpPr>
            <p:nvPr/>
          </p:nvSpPr>
          <p:spPr bwMode="auto">
            <a:xfrm>
              <a:off x="1472" y="314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46" name="Oval 4389"/>
            <p:cNvSpPr>
              <a:spLocks noChangeArrowheads="1"/>
            </p:cNvSpPr>
            <p:nvPr/>
          </p:nvSpPr>
          <p:spPr bwMode="auto">
            <a:xfrm>
              <a:off x="1480" y="305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47" name="Oval 4390"/>
            <p:cNvSpPr>
              <a:spLocks noChangeArrowheads="1"/>
            </p:cNvSpPr>
            <p:nvPr/>
          </p:nvSpPr>
          <p:spPr bwMode="auto">
            <a:xfrm>
              <a:off x="1480" y="301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48" name="Oval 4391"/>
            <p:cNvSpPr>
              <a:spLocks noChangeArrowheads="1"/>
            </p:cNvSpPr>
            <p:nvPr/>
          </p:nvSpPr>
          <p:spPr bwMode="auto">
            <a:xfrm>
              <a:off x="1512" y="301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49" name="Oval 4392"/>
            <p:cNvSpPr>
              <a:spLocks noChangeArrowheads="1"/>
            </p:cNvSpPr>
            <p:nvPr/>
          </p:nvSpPr>
          <p:spPr bwMode="auto">
            <a:xfrm>
              <a:off x="1496" y="303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50" name="Oval 4393"/>
            <p:cNvSpPr>
              <a:spLocks noChangeArrowheads="1"/>
            </p:cNvSpPr>
            <p:nvPr/>
          </p:nvSpPr>
          <p:spPr bwMode="auto">
            <a:xfrm>
              <a:off x="1448" y="306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51" name="Oval 4394"/>
            <p:cNvSpPr>
              <a:spLocks noChangeArrowheads="1"/>
            </p:cNvSpPr>
            <p:nvPr/>
          </p:nvSpPr>
          <p:spPr bwMode="auto">
            <a:xfrm>
              <a:off x="1400" y="312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52" name="Oval 4395"/>
            <p:cNvSpPr>
              <a:spLocks noChangeArrowheads="1"/>
            </p:cNvSpPr>
            <p:nvPr/>
          </p:nvSpPr>
          <p:spPr bwMode="auto">
            <a:xfrm>
              <a:off x="1360" y="318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53" name="Oval 4396"/>
            <p:cNvSpPr>
              <a:spLocks noChangeArrowheads="1"/>
            </p:cNvSpPr>
            <p:nvPr/>
          </p:nvSpPr>
          <p:spPr bwMode="auto">
            <a:xfrm>
              <a:off x="1320" y="324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54" name="Oval 4397"/>
            <p:cNvSpPr>
              <a:spLocks noChangeArrowheads="1"/>
            </p:cNvSpPr>
            <p:nvPr/>
          </p:nvSpPr>
          <p:spPr bwMode="auto">
            <a:xfrm>
              <a:off x="1288" y="334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55" name="Oval 4398"/>
            <p:cNvSpPr>
              <a:spLocks noChangeArrowheads="1"/>
            </p:cNvSpPr>
            <p:nvPr/>
          </p:nvSpPr>
          <p:spPr bwMode="auto">
            <a:xfrm>
              <a:off x="1256" y="345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56" name="Oval 4399"/>
            <p:cNvSpPr>
              <a:spLocks noChangeArrowheads="1"/>
            </p:cNvSpPr>
            <p:nvPr/>
          </p:nvSpPr>
          <p:spPr bwMode="auto">
            <a:xfrm>
              <a:off x="1336" y="332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57" name="Oval 4400"/>
            <p:cNvSpPr>
              <a:spLocks noChangeArrowheads="1"/>
            </p:cNvSpPr>
            <p:nvPr/>
          </p:nvSpPr>
          <p:spPr bwMode="auto">
            <a:xfrm>
              <a:off x="1336" y="330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58" name="Oval 4401"/>
            <p:cNvSpPr>
              <a:spLocks noChangeArrowheads="1"/>
            </p:cNvSpPr>
            <p:nvPr/>
          </p:nvSpPr>
          <p:spPr bwMode="auto">
            <a:xfrm>
              <a:off x="1352" y="329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59" name="Oval 4402"/>
            <p:cNvSpPr>
              <a:spLocks noChangeArrowheads="1"/>
            </p:cNvSpPr>
            <p:nvPr/>
          </p:nvSpPr>
          <p:spPr bwMode="auto">
            <a:xfrm>
              <a:off x="1384" y="331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60" name="Oval 4403"/>
            <p:cNvSpPr>
              <a:spLocks noChangeArrowheads="1"/>
            </p:cNvSpPr>
            <p:nvPr/>
          </p:nvSpPr>
          <p:spPr bwMode="auto">
            <a:xfrm>
              <a:off x="1400" y="331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61" name="Oval 4404"/>
            <p:cNvSpPr>
              <a:spLocks noChangeArrowheads="1"/>
            </p:cNvSpPr>
            <p:nvPr/>
          </p:nvSpPr>
          <p:spPr bwMode="auto">
            <a:xfrm>
              <a:off x="1376" y="331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62" name="Oval 4405"/>
            <p:cNvSpPr>
              <a:spLocks noChangeArrowheads="1"/>
            </p:cNvSpPr>
            <p:nvPr/>
          </p:nvSpPr>
          <p:spPr bwMode="auto">
            <a:xfrm>
              <a:off x="1432" y="313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63" name="Oval 4406"/>
            <p:cNvSpPr>
              <a:spLocks noChangeArrowheads="1"/>
            </p:cNvSpPr>
            <p:nvPr/>
          </p:nvSpPr>
          <p:spPr bwMode="auto">
            <a:xfrm>
              <a:off x="1448" y="309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64" name="Oval 4407"/>
            <p:cNvSpPr>
              <a:spLocks noChangeArrowheads="1"/>
            </p:cNvSpPr>
            <p:nvPr/>
          </p:nvSpPr>
          <p:spPr bwMode="auto">
            <a:xfrm>
              <a:off x="1464" y="308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65" name="Oval 4408"/>
            <p:cNvSpPr>
              <a:spLocks noChangeArrowheads="1"/>
            </p:cNvSpPr>
            <p:nvPr/>
          </p:nvSpPr>
          <p:spPr bwMode="auto">
            <a:xfrm>
              <a:off x="1496" y="309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66" name="Oval 4409"/>
            <p:cNvSpPr>
              <a:spLocks noChangeArrowheads="1"/>
            </p:cNvSpPr>
            <p:nvPr/>
          </p:nvSpPr>
          <p:spPr bwMode="auto">
            <a:xfrm>
              <a:off x="1488" y="312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67" name="Oval 4410"/>
            <p:cNvSpPr>
              <a:spLocks noChangeArrowheads="1"/>
            </p:cNvSpPr>
            <p:nvPr/>
          </p:nvSpPr>
          <p:spPr bwMode="auto">
            <a:xfrm>
              <a:off x="1448" y="316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68" name="Oval 4411"/>
            <p:cNvSpPr>
              <a:spLocks noChangeArrowheads="1"/>
            </p:cNvSpPr>
            <p:nvPr/>
          </p:nvSpPr>
          <p:spPr bwMode="auto">
            <a:xfrm>
              <a:off x="1408" y="322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69" name="Oval 4412"/>
            <p:cNvSpPr>
              <a:spLocks noChangeArrowheads="1"/>
            </p:cNvSpPr>
            <p:nvPr/>
          </p:nvSpPr>
          <p:spPr bwMode="auto">
            <a:xfrm>
              <a:off x="1368" y="327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70" name="Oval 4413"/>
            <p:cNvSpPr>
              <a:spLocks noChangeArrowheads="1"/>
            </p:cNvSpPr>
            <p:nvPr/>
          </p:nvSpPr>
          <p:spPr bwMode="auto">
            <a:xfrm>
              <a:off x="1328" y="332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71" name="Oval 4414"/>
            <p:cNvSpPr>
              <a:spLocks noChangeArrowheads="1"/>
            </p:cNvSpPr>
            <p:nvPr/>
          </p:nvSpPr>
          <p:spPr bwMode="auto">
            <a:xfrm>
              <a:off x="1288" y="340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72" name="Oval 4415"/>
            <p:cNvSpPr>
              <a:spLocks noChangeArrowheads="1"/>
            </p:cNvSpPr>
            <p:nvPr/>
          </p:nvSpPr>
          <p:spPr bwMode="auto">
            <a:xfrm>
              <a:off x="1296" y="335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73" name="Oval 4416"/>
            <p:cNvSpPr>
              <a:spLocks noChangeArrowheads="1"/>
            </p:cNvSpPr>
            <p:nvPr/>
          </p:nvSpPr>
          <p:spPr bwMode="auto">
            <a:xfrm>
              <a:off x="1320" y="336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74" name="Oval 4417"/>
            <p:cNvSpPr>
              <a:spLocks noChangeArrowheads="1"/>
            </p:cNvSpPr>
            <p:nvPr/>
          </p:nvSpPr>
          <p:spPr bwMode="auto">
            <a:xfrm>
              <a:off x="1336" y="336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75" name="Oval 4418"/>
            <p:cNvSpPr>
              <a:spLocks noChangeArrowheads="1"/>
            </p:cNvSpPr>
            <p:nvPr/>
          </p:nvSpPr>
          <p:spPr bwMode="auto">
            <a:xfrm>
              <a:off x="1328" y="336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76" name="Oval 4419"/>
            <p:cNvSpPr>
              <a:spLocks noChangeArrowheads="1"/>
            </p:cNvSpPr>
            <p:nvPr/>
          </p:nvSpPr>
          <p:spPr bwMode="auto">
            <a:xfrm>
              <a:off x="1408" y="322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77" name="Oval 4420"/>
            <p:cNvSpPr>
              <a:spLocks noChangeArrowheads="1"/>
            </p:cNvSpPr>
            <p:nvPr/>
          </p:nvSpPr>
          <p:spPr bwMode="auto">
            <a:xfrm>
              <a:off x="1440" y="322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78" name="Oval 4421"/>
            <p:cNvSpPr>
              <a:spLocks noChangeArrowheads="1"/>
            </p:cNvSpPr>
            <p:nvPr/>
          </p:nvSpPr>
          <p:spPr bwMode="auto">
            <a:xfrm>
              <a:off x="1448" y="322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79" name="Oval 4422"/>
            <p:cNvSpPr>
              <a:spLocks noChangeArrowheads="1"/>
            </p:cNvSpPr>
            <p:nvPr/>
          </p:nvSpPr>
          <p:spPr bwMode="auto">
            <a:xfrm>
              <a:off x="1432" y="325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80" name="Oval 4423"/>
            <p:cNvSpPr>
              <a:spLocks noChangeArrowheads="1"/>
            </p:cNvSpPr>
            <p:nvPr/>
          </p:nvSpPr>
          <p:spPr bwMode="auto">
            <a:xfrm>
              <a:off x="1400" y="329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81" name="Oval 4424"/>
            <p:cNvSpPr>
              <a:spLocks noChangeArrowheads="1"/>
            </p:cNvSpPr>
            <p:nvPr/>
          </p:nvSpPr>
          <p:spPr bwMode="auto">
            <a:xfrm>
              <a:off x="1336" y="338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82" name="Oval 4425"/>
            <p:cNvSpPr>
              <a:spLocks noChangeArrowheads="1"/>
            </p:cNvSpPr>
            <p:nvPr/>
          </p:nvSpPr>
          <p:spPr bwMode="auto">
            <a:xfrm>
              <a:off x="1304" y="342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83" name="Oval 4426"/>
            <p:cNvSpPr>
              <a:spLocks noChangeArrowheads="1"/>
            </p:cNvSpPr>
            <p:nvPr/>
          </p:nvSpPr>
          <p:spPr bwMode="auto">
            <a:xfrm>
              <a:off x="1296" y="343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84" name="Oval 4427"/>
            <p:cNvSpPr>
              <a:spLocks noChangeArrowheads="1"/>
            </p:cNvSpPr>
            <p:nvPr/>
          </p:nvSpPr>
          <p:spPr bwMode="auto">
            <a:xfrm>
              <a:off x="1368" y="336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85" name="Oval 4428"/>
            <p:cNvSpPr>
              <a:spLocks noChangeArrowheads="1"/>
            </p:cNvSpPr>
            <p:nvPr/>
          </p:nvSpPr>
          <p:spPr bwMode="auto">
            <a:xfrm>
              <a:off x="1352" y="338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86" name="Oval 4429"/>
            <p:cNvSpPr>
              <a:spLocks noChangeArrowheads="1"/>
            </p:cNvSpPr>
            <p:nvPr/>
          </p:nvSpPr>
          <p:spPr bwMode="auto">
            <a:xfrm>
              <a:off x="1328" y="340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87" name="Oval 4430"/>
            <p:cNvSpPr>
              <a:spLocks noChangeArrowheads="1"/>
            </p:cNvSpPr>
            <p:nvPr/>
          </p:nvSpPr>
          <p:spPr bwMode="auto">
            <a:xfrm>
              <a:off x="1304" y="345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88" name="Oval 4431"/>
            <p:cNvSpPr>
              <a:spLocks noChangeArrowheads="1"/>
            </p:cNvSpPr>
            <p:nvPr/>
          </p:nvSpPr>
          <p:spPr bwMode="auto">
            <a:xfrm>
              <a:off x="1272" y="347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89" name="Oval 4432"/>
            <p:cNvSpPr>
              <a:spLocks noChangeArrowheads="1"/>
            </p:cNvSpPr>
            <p:nvPr/>
          </p:nvSpPr>
          <p:spPr bwMode="auto">
            <a:xfrm>
              <a:off x="1280" y="348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90" name="Oval 4433"/>
            <p:cNvSpPr>
              <a:spLocks noChangeArrowheads="1"/>
            </p:cNvSpPr>
            <p:nvPr/>
          </p:nvSpPr>
          <p:spPr bwMode="auto">
            <a:xfrm>
              <a:off x="1320" y="343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91" name="Oval 4434"/>
            <p:cNvSpPr>
              <a:spLocks noChangeArrowheads="1"/>
            </p:cNvSpPr>
            <p:nvPr/>
          </p:nvSpPr>
          <p:spPr bwMode="auto">
            <a:xfrm>
              <a:off x="1336" y="343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92" name="Oval 4435"/>
            <p:cNvSpPr>
              <a:spLocks noChangeArrowheads="1"/>
            </p:cNvSpPr>
            <p:nvPr/>
          </p:nvSpPr>
          <p:spPr bwMode="auto">
            <a:xfrm>
              <a:off x="1336" y="344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93" name="Oval 4436"/>
            <p:cNvSpPr>
              <a:spLocks noChangeArrowheads="1"/>
            </p:cNvSpPr>
            <p:nvPr/>
          </p:nvSpPr>
          <p:spPr bwMode="auto">
            <a:xfrm>
              <a:off x="1328" y="344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94" name="Oval 4437"/>
            <p:cNvSpPr>
              <a:spLocks noChangeArrowheads="1"/>
            </p:cNvSpPr>
            <p:nvPr/>
          </p:nvSpPr>
          <p:spPr bwMode="auto">
            <a:xfrm>
              <a:off x="1304" y="345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95" name="Oval 4438"/>
            <p:cNvSpPr>
              <a:spLocks noChangeArrowheads="1"/>
            </p:cNvSpPr>
            <p:nvPr/>
          </p:nvSpPr>
          <p:spPr bwMode="auto">
            <a:xfrm>
              <a:off x="1288" y="346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96" name="Oval 4439"/>
            <p:cNvSpPr>
              <a:spLocks noChangeArrowheads="1"/>
            </p:cNvSpPr>
            <p:nvPr/>
          </p:nvSpPr>
          <p:spPr bwMode="auto">
            <a:xfrm>
              <a:off x="1280" y="347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97" name="Oval 4440"/>
            <p:cNvSpPr>
              <a:spLocks noChangeArrowheads="1"/>
            </p:cNvSpPr>
            <p:nvPr/>
          </p:nvSpPr>
          <p:spPr bwMode="auto">
            <a:xfrm>
              <a:off x="1272" y="348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98" name="Oval 4441"/>
            <p:cNvSpPr>
              <a:spLocks noChangeArrowheads="1"/>
            </p:cNvSpPr>
            <p:nvPr/>
          </p:nvSpPr>
          <p:spPr bwMode="auto">
            <a:xfrm>
              <a:off x="1280" y="346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499" name="Oval 4442"/>
            <p:cNvSpPr>
              <a:spLocks noChangeArrowheads="1"/>
            </p:cNvSpPr>
            <p:nvPr/>
          </p:nvSpPr>
          <p:spPr bwMode="auto">
            <a:xfrm>
              <a:off x="1296" y="346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00" name="Oval 4443"/>
            <p:cNvSpPr>
              <a:spLocks noChangeArrowheads="1"/>
            </p:cNvSpPr>
            <p:nvPr/>
          </p:nvSpPr>
          <p:spPr bwMode="auto">
            <a:xfrm>
              <a:off x="1280" y="347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01" name="Oval 4444"/>
            <p:cNvSpPr>
              <a:spLocks noChangeArrowheads="1"/>
            </p:cNvSpPr>
            <p:nvPr/>
          </p:nvSpPr>
          <p:spPr bwMode="auto">
            <a:xfrm>
              <a:off x="1272" y="348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02" name="Oval 4445"/>
            <p:cNvSpPr>
              <a:spLocks noChangeArrowheads="1"/>
            </p:cNvSpPr>
            <p:nvPr/>
          </p:nvSpPr>
          <p:spPr bwMode="auto">
            <a:xfrm>
              <a:off x="1272" y="348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03" name="Oval 4446"/>
            <p:cNvSpPr>
              <a:spLocks noChangeArrowheads="1"/>
            </p:cNvSpPr>
            <p:nvPr/>
          </p:nvSpPr>
          <p:spPr bwMode="auto">
            <a:xfrm>
              <a:off x="1264" y="348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04" name="Oval 4447"/>
            <p:cNvSpPr>
              <a:spLocks noChangeArrowheads="1"/>
            </p:cNvSpPr>
            <p:nvPr/>
          </p:nvSpPr>
          <p:spPr bwMode="auto">
            <a:xfrm>
              <a:off x="1248" y="348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05" name="Oval 4448"/>
            <p:cNvSpPr>
              <a:spLocks noChangeArrowheads="1"/>
            </p:cNvSpPr>
            <p:nvPr/>
          </p:nvSpPr>
          <p:spPr bwMode="auto">
            <a:xfrm>
              <a:off x="1264" y="347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06" name="Oval 4449"/>
            <p:cNvSpPr>
              <a:spLocks noChangeArrowheads="1"/>
            </p:cNvSpPr>
            <p:nvPr/>
          </p:nvSpPr>
          <p:spPr bwMode="auto">
            <a:xfrm>
              <a:off x="1288" y="348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07" name="Oval 4450"/>
            <p:cNvSpPr>
              <a:spLocks noChangeArrowheads="1"/>
            </p:cNvSpPr>
            <p:nvPr/>
          </p:nvSpPr>
          <p:spPr bwMode="auto">
            <a:xfrm>
              <a:off x="1632" y="330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08" name="Oval 4451"/>
            <p:cNvSpPr>
              <a:spLocks noChangeArrowheads="1"/>
            </p:cNvSpPr>
            <p:nvPr/>
          </p:nvSpPr>
          <p:spPr bwMode="auto">
            <a:xfrm>
              <a:off x="1624" y="328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09" name="Oval 4452"/>
            <p:cNvSpPr>
              <a:spLocks noChangeArrowheads="1"/>
            </p:cNvSpPr>
            <p:nvPr/>
          </p:nvSpPr>
          <p:spPr bwMode="auto">
            <a:xfrm>
              <a:off x="1416" y="328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10" name="Oval 4453"/>
            <p:cNvSpPr>
              <a:spLocks noChangeArrowheads="1"/>
            </p:cNvSpPr>
            <p:nvPr/>
          </p:nvSpPr>
          <p:spPr bwMode="auto">
            <a:xfrm>
              <a:off x="1448" y="335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11" name="Oval 4454"/>
            <p:cNvSpPr>
              <a:spLocks noChangeArrowheads="1"/>
            </p:cNvSpPr>
            <p:nvPr/>
          </p:nvSpPr>
          <p:spPr bwMode="auto">
            <a:xfrm>
              <a:off x="1552" y="327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12" name="Oval 4455"/>
            <p:cNvSpPr>
              <a:spLocks noChangeArrowheads="1"/>
            </p:cNvSpPr>
            <p:nvPr/>
          </p:nvSpPr>
          <p:spPr bwMode="auto">
            <a:xfrm>
              <a:off x="1488" y="326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13" name="Oval 4456"/>
            <p:cNvSpPr>
              <a:spLocks noChangeArrowheads="1"/>
            </p:cNvSpPr>
            <p:nvPr/>
          </p:nvSpPr>
          <p:spPr bwMode="auto">
            <a:xfrm>
              <a:off x="1440" y="331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14" name="Oval 4457"/>
            <p:cNvSpPr>
              <a:spLocks noChangeArrowheads="1"/>
            </p:cNvSpPr>
            <p:nvPr/>
          </p:nvSpPr>
          <p:spPr bwMode="auto">
            <a:xfrm>
              <a:off x="1504" y="333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15" name="Oval 4458"/>
            <p:cNvSpPr>
              <a:spLocks noChangeArrowheads="1"/>
            </p:cNvSpPr>
            <p:nvPr/>
          </p:nvSpPr>
          <p:spPr bwMode="auto">
            <a:xfrm>
              <a:off x="1448" y="334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16" name="Oval 4459"/>
            <p:cNvSpPr>
              <a:spLocks noChangeArrowheads="1"/>
            </p:cNvSpPr>
            <p:nvPr/>
          </p:nvSpPr>
          <p:spPr bwMode="auto">
            <a:xfrm>
              <a:off x="1472" y="334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17" name="Oval 4460"/>
            <p:cNvSpPr>
              <a:spLocks noChangeArrowheads="1"/>
            </p:cNvSpPr>
            <p:nvPr/>
          </p:nvSpPr>
          <p:spPr bwMode="auto">
            <a:xfrm>
              <a:off x="1472" y="337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18" name="Oval 4461"/>
            <p:cNvSpPr>
              <a:spLocks noChangeArrowheads="1"/>
            </p:cNvSpPr>
            <p:nvPr/>
          </p:nvSpPr>
          <p:spPr bwMode="auto">
            <a:xfrm>
              <a:off x="1352" y="330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19" name="Oval 4462"/>
            <p:cNvSpPr>
              <a:spLocks noChangeArrowheads="1"/>
            </p:cNvSpPr>
            <p:nvPr/>
          </p:nvSpPr>
          <p:spPr bwMode="auto">
            <a:xfrm>
              <a:off x="1424" y="344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20" name="Oval 4463"/>
            <p:cNvSpPr>
              <a:spLocks noChangeArrowheads="1"/>
            </p:cNvSpPr>
            <p:nvPr/>
          </p:nvSpPr>
          <p:spPr bwMode="auto">
            <a:xfrm>
              <a:off x="1448" y="339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21" name="Oval 4464"/>
            <p:cNvSpPr>
              <a:spLocks noChangeArrowheads="1"/>
            </p:cNvSpPr>
            <p:nvPr/>
          </p:nvSpPr>
          <p:spPr bwMode="auto">
            <a:xfrm>
              <a:off x="1464" y="337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22" name="Oval 4465"/>
            <p:cNvSpPr>
              <a:spLocks noChangeArrowheads="1"/>
            </p:cNvSpPr>
            <p:nvPr/>
          </p:nvSpPr>
          <p:spPr bwMode="auto">
            <a:xfrm>
              <a:off x="1504" y="333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23" name="Oval 4466"/>
            <p:cNvSpPr>
              <a:spLocks noChangeArrowheads="1"/>
            </p:cNvSpPr>
            <p:nvPr/>
          </p:nvSpPr>
          <p:spPr bwMode="auto">
            <a:xfrm>
              <a:off x="1544" y="340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24" name="Oval 4467"/>
            <p:cNvSpPr>
              <a:spLocks noChangeArrowheads="1"/>
            </p:cNvSpPr>
            <p:nvPr/>
          </p:nvSpPr>
          <p:spPr bwMode="auto">
            <a:xfrm>
              <a:off x="1512" y="3352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25" name="Oval 4468"/>
            <p:cNvSpPr>
              <a:spLocks noChangeArrowheads="1"/>
            </p:cNvSpPr>
            <p:nvPr/>
          </p:nvSpPr>
          <p:spPr bwMode="auto">
            <a:xfrm>
              <a:off x="1440" y="346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26" name="Oval 4469"/>
            <p:cNvSpPr>
              <a:spLocks noChangeArrowheads="1"/>
            </p:cNvSpPr>
            <p:nvPr/>
          </p:nvSpPr>
          <p:spPr bwMode="auto">
            <a:xfrm>
              <a:off x="1416" y="338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27" name="Oval 4470"/>
            <p:cNvSpPr>
              <a:spLocks noChangeArrowheads="1"/>
            </p:cNvSpPr>
            <p:nvPr/>
          </p:nvSpPr>
          <p:spPr bwMode="auto">
            <a:xfrm>
              <a:off x="1528" y="325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28" name="Oval 4471"/>
            <p:cNvSpPr>
              <a:spLocks noChangeArrowheads="1"/>
            </p:cNvSpPr>
            <p:nvPr/>
          </p:nvSpPr>
          <p:spPr bwMode="auto">
            <a:xfrm>
              <a:off x="1512" y="3256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29" name="Oval 4472"/>
            <p:cNvSpPr>
              <a:spLocks noChangeArrowheads="1"/>
            </p:cNvSpPr>
            <p:nvPr/>
          </p:nvSpPr>
          <p:spPr bwMode="auto">
            <a:xfrm>
              <a:off x="1528" y="324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30" name="Oval 4473"/>
            <p:cNvSpPr>
              <a:spLocks noChangeArrowheads="1"/>
            </p:cNvSpPr>
            <p:nvPr/>
          </p:nvSpPr>
          <p:spPr bwMode="auto">
            <a:xfrm>
              <a:off x="1408" y="344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31" name="Oval 4474"/>
            <p:cNvSpPr>
              <a:spLocks noChangeArrowheads="1"/>
            </p:cNvSpPr>
            <p:nvPr/>
          </p:nvSpPr>
          <p:spPr bwMode="auto">
            <a:xfrm>
              <a:off x="1376" y="3360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32" name="Oval 4475"/>
            <p:cNvSpPr>
              <a:spLocks noChangeArrowheads="1"/>
            </p:cNvSpPr>
            <p:nvPr/>
          </p:nvSpPr>
          <p:spPr bwMode="auto">
            <a:xfrm>
              <a:off x="1328" y="3304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533" name="Oval 4476"/>
            <p:cNvSpPr>
              <a:spLocks noChangeArrowheads="1"/>
            </p:cNvSpPr>
            <p:nvPr/>
          </p:nvSpPr>
          <p:spPr bwMode="auto">
            <a:xfrm>
              <a:off x="1224" y="3448"/>
              <a:ext cx="32" cy="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</p:grpSp>
      <p:sp>
        <p:nvSpPr>
          <p:cNvPr id="19618" name="Oval 4478"/>
          <p:cNvSpPr>
            <a:spLocks noChangeArrowheads="1"/>
          </p:cNvSpPr>
          <p:nvPr/>
        </p:nvSpPr>
        <p:spPr bwMode="auto">
          <a:xfrm>
            <a:off x="1697567" y="1110854"/>
            <a:ext cx="50800" cy="27384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619" name="Oval 4479"/>
          <p:cNvSpPr>
            <a:spLocks noChangeArrowheads="1"/>
          </p:cNvSpPr>
          <p:nvPr/>
        </p:nvSpPr>
        <p:spPr bwMode="auto">
          <a:xfrm>
            <a:off x="1710267" y="1089422"/>
            <a:ext cx="48684" cy="2857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620" name="Oval 4480"/>
          <p:cNvSpPr>
            <a:spLocks noChangeArrowheads="1"/>
          </p:cNvSpPr>
          <p:nvPr/>
        </p:nvSpPr>
        <p:spPr bwMode="auto">
          <a:xfrm>
            <a:off x="1758951" y="1096566"/>
            <a:ext cx="50800" cy="27384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621" name="Oval 4481"/>
          <p:cNvSpPr>
            <a:spLocks noChangeArrowheads="1"/>
          </p:cNvSpPr>
          <p:nvPr/>
        </p:nvSpPr>
        <p:spPr bwMode="auto">
          <a:xfrm>
            <a:off x="1674284" y="1103710"/>
            <a:ext cx="48683" cy="27384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622" name="Oval 4482"/>
          <p:cNvSpPr>
            <a:spLocks noChangeArrowheads="1"/>
          </p:cNvSpPr>
          <p:nvPr/>
        </p:nvSpPr>
        <p:spPr bwMode="auto">
          <a:xfrm>
            <a:off x="1488017" y="1270397"/>
            <a:ext cx="48683" cy="27384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623" name="Oval 4483"/>
          <p:cNvSpPr>
            <a:spLocks noChangeArrowheads="1"/>
          </p:cNvSpPr>
          <p:nvPr/>
        </p:nvSpPr>
        <p:spPr bwMode="auto">
          <a:xfrm>
            <a:off x="1488017" y="1235869"/>
            <a:ext cx="48683" cy="2738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624" name="Oval 4484"/>
          <p:cNvSpPr>
            <a:spLocks noChangeArrowheads="1"/>
          </p:cNvSpPr>
          <p:nvPr/>
        </p:nvSpPr>
        <p:spPr bwMode="auto">
          <a:xfrm>
            <a:off x="1439334" y="1172766"/>
            <a:ext cx="48684" cy="2857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625" name="Oval 4485"/>
          <p:cNvSpPr>
            <a:spLocks noChangeArrowheads="1"/>
          </p:cNvSpPr>
          <p:nvPr/>
        </p:nvSpPr>
        <p:spPr bwMode="auto">
          <a:xfrm>
            <a:off x="1401233" y="1179910"/>
            <a:ext cx="50800" cy="27384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626" name="Oval 4486"/>
          <p:cNvSpPr>
            <a:spLocks noChangeArrowheads="1"/>
          </p:cNvSpPr>
          <p:nvPr/>
        </p:nvSpPr>
        <p:spPr bwMode="auto">
          <a:xfrm>
            <a:off x="1587501" y="1062038"/>
            <a:ext cx="48684" cy="2738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627" name="Oval 4487"/>
          <p:cNvSpPr>
            <a:spLocks noChangeArrowheads="1"/>
          </p:cNvSpPr>
          <p:nvPr/>
        </p:nvSpPr>
        <p:spPr bwMode="auto">
          <a:xfrm>
            <a:off x="1636184" y="1041797"/>
            <a:ext cx="48683" cy="27384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628" name="Oval 4488"/>
          <p:cNvSpPr>
            <a:spLocks noChangeArrowheads="1"/>
          </p:cNvSpPr>
          <p:nvPr/>
        </p:nvSpPr>
        <p:spPr bwMode="auto">
          <a:xfrm>
            <a:off x="1697567" y="1047750"/>
            <a:ext cx="50800" cy="2857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629" name="Oval 4489"/>
          <p:cNvSpPr>
            <a:spLocks noChangeArrowheads="1"/>
          </p:cNvSpPr>
          <p:nvPr/>
        </p:nvSpPr>
        <p:spPr bwMode="auto">
          <a:xfrm>
            <a:off x="1710267" y="1041797"/>
            <a:ext cx="48684" cy="27384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630" name="Oval 4490"/>
          <p:cNvSpPr>
            <a:spLocks noChangeArrowheads="1"/>
          </p:cNvSpPr>
          <p:nvPr/>
        </p:nvSpPr>
        <p:spPr bwMode="auto">
          <a:xfrm>
            <a:off x="1648884" y="1027510"/>
            <a:ext cx="48683" cy="27384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631" name="Oval 4491"/>
          <p:cNvSpPr>
            <a:spLocks noChangeArrowheads="1"/>
          </p:cNvSpPr>
          <p:nvPr/>
        </p:nvSpPr>
        <p:spPr bwMode="auto">
          <a:xfrm>
            <a:off x="1574801" y="1027510"/>
            <a:ext cx="48684" cy="27384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632" name="Oval 4492"/>
          <p:cNvSpPr>
            <a:spLocks noChangeArrowheads="1"/>
          </p:cNvSpPr>
          <p:nvPr/>
        </p:nvSpPr>
        <p:spPr bwMode="auto">
          <a:xfrm>
            <a:off x="1500717" y="1089422"/>
            <a:ext cx="48683" cy="2857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633" name="Oval 4493"/>
          <p:cNvSpPr>
            <a:spLocks noChangeArrowheads="1"/>
          </p:cNvSpPr>
          <p:nvPr/>
        </p:nvSpPr>
        <p:spPr bwMode="auto">
          <a:xfrm>
            <a:off x="1464734" y="1172766"/>
            <a:ext cx="48684" cy="2857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634" name="Oval 4494"/>
          <p:cNvSpPr>
            <a:spLocks noChangeArrowheads="1"/>
          </p:cNvSpPr>
          <p:nvPr/>
        </p:nvSpPr>
        <p:spPr bwMode="auto">
          <a:xfrm>
            <a:off x="1452034" y="1187054"/>
            <a:ext cx="48684" cy="27384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635" name="Oval 4495"/>
          <p:cNvSpPr>
            <a:spLocks noChangeArrowheads="1"/>
          </p:cNvSpPr>
          <p:nvPr/>
        </p:nvSpPr>
        <p:spPr bwMode="auto">
          <a:xfrm>
            <a:off x="1401233" y="1179910"/>
            <a:ext cx="50800" cy="27384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636" name="Oval 4496"/>
          <p:cNvSpPr>
            <a:spLocks noChangeArrowheads="1"/>
          </p:cNvSpPr>
          <p:nvPr/>
        </p:nvSpPr>
        <p:spPr bwMode="auto">
          <a:xfrm>
            <a:off x="1390651" y="1221582"/>
            <a:ext cx="48683" cy="2738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637" name="Oval 4497"/>
          <p:cNvSpPr>
            <a:spLocks noChangeArrowheads="1"/>
          </p:cNvSpPr>
          <p:nvPr/>
        </p:nvSpPr>
        <p:spPr bwMode="auto">
          <a:xfrm>
            <a:off x="1439334" y="1145382"/>
            <a:ext cx="48684" cy="2738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638" name="Oval 4498"/>
          <p:cNvSpPr>
            <a:spLocks noChangeArrowheads="1"/>
          </p:cNvSpPr>
          <p:nvPr/>
        </p:nvSpPr>
        <p:spPr bwMode="auto">
          <a:xfrm>
            <a:off x="1574801" y="1096566"/>
            <a:ext cx="48684" cy="27384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639" name="Oval 4499"/>
          <p:cNvSpPr>
            <a:spLocks noChangeArrowheads="1"/>
          </p:cNvSpPr>
          <p:nvPr/>
        </p:nvSpPr>
        <p:spPr bwMode="auto">
          <a:xfrm>
            <a:off x="1600201" y="1089422"/>
            <a:ext cx="48684" cy="2857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640" name="Oval 4500"/>
          <p:cNvSpPr>
            <a:spLocks noChangeArrowheads="1"/>
          </p:cNvSpPr>
          <p:nvPr/>
        </p:nvSpPr>
        <p:spPr bwMode="auto">
          <a:xfrm>
            <a:off x="1549400" y="1096566"/>
            <a:ext cx="50800" cy="27384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641" name="Oval 4501"/>
          <p:cNvSpPr>
            <a:spLocks noChangeArrowheads="1"/>
          </p:cNvSpPr>
          <p:nvPr/>
        </p:nvSpPr>
        <p:spPr bwMode="auto">
          <a:xfrm>
            <a:off x="1488017" y="1123950"/>
            <a:ext cx="48683" cy="2857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642" name="Oval 4502"/>
          <p:cNvSpPr>
            <a:spLocks noChangeArrowheads="1"/>
          </p:cNvSpPr>
          <p:nvPr/>
        </p:nvSpPr>
        <p:spPr bwMode="auto">
          <a:xfrm>
            <a:off x="1426634" y="1165622"/>
            <a:ext cx="48684" cy="2857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643" name="Oval 4503"/>
          <p:cNvSpPr>
            <a:spLocks noChangeArrowheads="1"/>
          </p:cNvSpPr>
          <p:nvPr/>
        </p:nvSpPr>
        <p:spPr bwMode="auto">
          <a:xfrm>
            <a:off x="1401233" y="1214438"/>
            <a:ext cx="50800" cy="2857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644" name="Oval 4504"/>
          <p:cNvSpPr>
            <a:spLocks noChangeArrowheads="1"/>
          </p:cNvSpPr>
          <p:nvPr/>
        </p:nvSpPr>
        <p:spPr bwMode="auto">
          <a:xfrm>
            <a:off x="1377951" y="1235869"/>
            <a:ext cx="48683" cy="2738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645" name="Oval 4505"/>
          <p:cNvSpPr>
            <a:spLocks noChangeArrowheads="1"/>
          </p:cNvSpPr>
          <p:nvPr/>
        </p:nvSpPr>
        <p:spPr bwMode="auto">
          <a:xfrm>
            <a:off x="1352551" y="1235869"/>
            <a:ext cx="48683" cy="2738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646" name="Oval 4506"/>
          <p:cNvSpPr>
            <a:spLocks noChangeArrowheads="1"/>
          </p:cNvSpPr>
          <p:nvPr/>
        </p:nvSpPr>
        <p:spPr bwMode="auto">
          <a:xfrm>
            <a:off x="1303867" y="1312069"/>
            <a:ext cx="48684" cy="2738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647" name="Oval 4507"/>
          <p:cNvSpPr>
            <a:spLocks noChangeArrowheads="1"/>
          </p:cNvSpPr>
          <p:nvPr/>
        </p:nvSpPr>
        <p:spPr bwMode="auto">
          <a:xfrm>
            <a:off x="1352551" y="1263254"/>
            <a:ext cx="48683" cy="27384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648" name="Oval 4508"/>
          <p:cNvSpPr>
            <a:spLocks noChangeArrowheads="1"/>
          </p:cNvSpPr>
          <p:nvPr/>
        </p:nvSpPr>
        <p:spPr bwMode="auto">
          <a:xfrm>
            <a:off x="1413933" y="1214438"/>
            <a:ext cx="50800" cy="2857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649" name="Oval 4509"/>
          <p:cNvSpPr>
            <a:spLocks noChangeArrowheads="1"/>
          </p:cNvSpPr>
          <p:nvPr/>
        </p:nvSpPr>
        <p:spPr bwMode="auto">
          <a:xfrm>
            <a:off x="1475317" y="1194197"/>
            <a:ext cx="50800" cy="27384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650" name="Oval 4510"/>
          <p:cNvSpPr>
            <a:spLocks noChangeArrowheads="1"/>
          </p:cNvSpPr>
          <p:nvPr/>
        </p:nvSpPr>
        <p:spPr bwMode="auto">
          <a:xfrm>
            <a:off x="1500717" y="1187054"/>
            <a:ext cx="48683" cy="27384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651" name="Oval 4511"/>
          <p:cNvSpPr>
            <a:spLocks noChangeArrowheads="1"/>
          </p:cNvSpPr>
          <p:nvPr/>
        </p:nvSpPr>
        <p:spPr bwMode="auto">
          <a:xfrm>
            <a:off x="1475317" y="1194197"/>
            <a:ext cx="50800" cy="27384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652" name="Oval 4512"/>
          <p:cNvSpPr>
            <a:spLocks noChangeArrowheads="1"/>
          </p:cNvSpPr>
          <p:nvPr/>
        </p:nvSpPr>
        <p:spPr bwMode="auto">
          <a:xfrm>
            <a:off x="1439334" y="1221582"/>
            <a:ext cx="48684" cy="2738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653" name="Oval 4513"/>
          <p:cNvSpPr>
            <a:spLocks noChangeArrowheads="1"/>
          </p:cNvSpPr>
          <p:nvPr/>
        </p:nvSpPr>
        <p:spPr bwMode="auto">
          <a:xfrm>
            <a:off x="1390651" y="1263254"/>
            <a:ext cx="48683" cy="27384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654" name="Oval 4514"/>
          <p:cNvSpPr>
            <a:spLocks noChangeArrowheads="1"/>
          </p:cNvSpPr>
          <p:nvPr/>
        </p:nvSpPr>
        <p:spPr bwMode="auto">
          <a:xfrm>
            <a:off x="1339851" y="1297782"/>
            <a:ext cx="50800" cy="2738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655" name="Oval 4515"/>
          <p:cNvSpPr>
            <a:spLocks noChangeArrowheads="1"/>
          </p:cNvSpPr>
          <p:nvPr/>
        </p:nvSpPr>
        <p:spPr bwMode="auto">
          <a:xfrm>
            <a:off x="1327151" y="1304925"/>
            <a:ext cx="50800" cy="2738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656" name="Oval 4516"/>
          <p:cNvSpPr>
            <a:spLocks noChangeArrowheads="1"/>
          </p:cNvSpPr>
          <p:nvPr/>
        </p:nvSpPr>
        <p:spPr bwMode="auto">
          <a:xfrm>
            <a:off x="1291167" y="1366838"/>
            <a:ext cx="48684" cy="2857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657" name="Oval 4517"/>
          <p:cNvSpPr>
            <a:spLocks noChangeArrowheads="1"/>
          </p:cNvSpPr>
          <p:nvPr/>
        </p:nvSpPr>
        <p:spPr bwMode="auto">
          <a:xfrm>
            <a:off x="1316567" y="1325166"/>
            <a:ext cx="48684" cy="2857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658" name="Oval 4518"/>
          <p:cNvSpPr>
            <a:spLocks noChangeArrowheads="1"/>
          </p:cNvSpPr>
          <p:nvPr/>
        </p:nvSpPr>
        <p:spPr bwMode="auto">
          <a:xfrm>
            <a:off x="1377951" y="1290638"/>
            <a:ext cx="48683" cy="2857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659" name="Oval 4519"/>
          <p:cNvSpPr>
            <a:spLocks noChangeArrowheads="1"/>
          </p:cNvSpPr>
          <p:nvPr/>
        </p:nvSpPr>
        <p:spPr bwMode="auto">
          <a:xfrm>
            <a:off x="1401233" y="1284685"/>
            <a:ext cx="50800" cy="27384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660" name="Oval 4520"/>
          <p:cNvSpPr>
            <a:spLocks noChangeArrowheads="1"/>
          </p:cNvSpPr>
          <p:nvPr/>
        </p:nvSpPr>
        <p:spPr bwMode="auto">
          <a:xfrm>
            <a:off x="1426634" y="1277541"/>
            <a:ext cx="48684" cy="27384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661" name="Oval 4521"/>
          <p:cNvSpPr>
            <a:spLocks noChangeArrowheads="1"/>
          </p:cNvSpPr>
          <p:nvPr/>
        </p:nvSpPr>
        <p:spPr bwMode="auto">
          <a:xfrm>
            <a:off x="1426634" y="1263254"/>
            <a:ext cx="48684" cy="27384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662" name="Oval 4522"/>
          <p:cNvSpPr>
            <a:spLocks noChangeArrowheads="1"/>
          </p:cNvSpPr>
          <p:nvPr/>
        </p:nvSpPr>
        <p:spPr bwMode="auto">
          <a:xfrm>
            <a:off x="1401233" y="1284685"/>
            <a:ext cx="50800" cy="27384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663" name="Oval 4523"/>
          <p:cNvSpPr>
            <a:spLocks noChangeArrowheads="1"/>
          </p:cNvSpPr>
          <p:nvPr/>
        </p:nvSpPr>
        <p:spPr bwMode="auto">
          <a:xfrm>
            <a:off x="1352551" y="1325166"/>
            <a:ext cx="48683" cy="2857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664" name="Oval 4524"/>
          <p:cNvSpPr>
            <a:spLocks noChangeArrowheads="1"/>
          </p:cNvSpPr>
          <p:nvPr/>
        </p:nvSpPr>
        <p:spPr bwMode="auto">
          <a:xfrm>
            <a:off x="1303867" y="1366838"/>
            <a:ext cx="48684" cy="2857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665" name="Oval 4525"/>
          <p:cNvSpPr>
            <a:spLocks noChangeArrowheads="1"/>
          </p:cNvSpPr>
          <p:nvPr/>
        </p:nvSpPr>
        <p:spPr bwMode="auto">
          <a:xfrm>
            <a:off x="1278467" y="1373981"/>
            <a:ext cx="48684" cy="2857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666" name="Oval 4526"/>
          <p:cNvSpPr>
            <a:spLocks noChangeArrowheads="1"/>
          </p:cNvSpPr>
          <p:nvPr/>
        </p:nvSpPr>
        <p:spPr bwMode="auto">
          <a:xfrm>
            <a:off x="1303867" y="1360885"/>
            <a:ext cx="48684" cy="27384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667" name="Freeform 4527"/>
          <p:cNvSpPr>
            <a:spLocks/>
          </p:cNvSpPr>
          <p:nvPr/>
        </p:nvSpPr>
        <p:spPr bwMode="auto">
          <a:xfrm>
            <a:off x="1242485" y="1221581"/>
            <a:ext cx="368300" cy="180975"/>
          </a:xfrm>
          <a:custGeom>
            <a:avLst/>
            <a:gdLst>
              <a:gd name="T0" fmla="*/ 2147483647 w 240"/>
              <a:gd name="T1" fmla="*/ 2147483647 h 208"/>
              <a:gd name="T2" fmla="*/ 2147483647 w 240"/>
              <a:gd name="T3" fmla="*/ 2147483647 h 208"/>
              <a:gd name="T4" fmla="*/ 2147483647 w 240"/>
              <a:gd name="T5" fmla="*/ 2147483647 h 208"/>
              <a:gd name="T6" fmla="*/ 2147483647 w 240"/>
              <a:gd name="T7" fmla="*/ 2147483647 h 208"/>
              <a:gd name="T8" fmla="*/ 2147483647 w 240"/>
              <a:gd name="T9" fmla="*/ 2147483647 h 208"/>
              <a:gd name="T10" fmla="*/ 2147483647 w 240"/>
              <a:gd name="T11" fmla="*/ 2147483647 h 208"/>
              <a:gd name="T12" fmla="*/ 2147483647 w 240"/>
              <a:gd name="T13" fmla="*/ 2147483647 h 208"/>
              <a:gd name="T14" fmla="*/ 2147483647 w 240"/>
              <a:gd name="T15" fmla="*/ 2147483647 h 208"/>
              <a:gd name="T16" fmla="*/ 2147483647 w 240"/>
              <a:gd name="T17" fmla="*/ 2147483647 h 208"/>
              <a:gd name="T18" fmla="*/ 2147483647 w 240"/>
              <a:gd name="T19" fmla="*/ 2147483647 h 208"/>
              <a:gd name="T20" fmla="*/ 2147483647 w 240"/>
              <a:gd name="T21" fmla="*/ 2147483647 h 208"/>
              <a:gd name="T22" fmla="*/ 2147483647 w 240"/>
              <a:gd name="T23" fmla="*/ 2147483647 h 208"/>
              <a:gd name="T24" fmla="*/ 2147483647 w 240"/>
              <a:gd name="T25" fmla="*/ 2147483647 h 208"/>
              <a:gd name="T26" fmla="*/ 2147483647 w 240"/>
              <a:gd name="T27" fmla="*/ 2147483647 h 208"/>
              <a:gd name="T28" fmla="*/ 2147483647 w 240"/>
              <a:gd name="T29" fmla="*/ 2147483647 h 208"/>
              <a:gd name="T30" fmla="*/ 2147483647 w 240"/>
              <a:gd name="T31" fmla="*/ 2147483647 h 208"/>
              <a:gd name="T32" fmla="*/ 2147483647 w 240"/>
              <a:gd name="T33" fmla="*/ 2147483647 h 208"/>
              <a:gd name="T34" fmla="*/ 2147483647 w 240"/>
              <a:gd name="T35" fmla="*/ 0 h 208"/>
              <a:gd name="T36" fmla="*/ 2147483647 w 240"/>
              <a:gd name="T37" fmla="*/ 0 h 208"/>
              <a:gd name="T38" fmla="*/ 2147483647 w 240"/>
              <a:gd name="T39" fmla="*/ 0 h 208"/>
              <a:gd name="T40" fmla="*/ 2147483647 w 240"/>
              <a:gd name="T41" fmla="*/ 2147483647 h 208"/>
              <a:gd name="T42" fmla="*/ 2147483647 w 240"/>
              <a:gd name="T43" fmla="*/ 2147483647 h 208"/>
              <a:gd name="T44" fmla="*/ 2147483647 w 240"/>
              <a:gd name="T45" fmla="*/ 2147483647 h 208"/>
              <a:gd name="T46" fmla="*/ 2147483647 w 240"/>
              <a:gd name="T47" fmla="*/ 2147483647 h 208"/>
              <a:gd name="T48" fmla="*/ 2147483647 w 240"/>
              <a:gd name="T49" fmla="*/ 2147483647 h 208"/>
              <a:gd name="T50" fmla="*/ 2147483647 w 240"/>
              <a:gd name="T51" fmla="*/ 2147483647 h 208"/>
              <a:gd name="T52" fmla="*/ 2147483647 w 240"/>
              <a:gd name="T53" fmla="*/ 2147483647 h 208"/>
              <a:gd name="T54" fmla="*/ 2147483647 w 240"/>
              <a:gd name="T55" fmla="*/ 2147483647 h 208"/>
              <a:gd name="T56" fmla="*/ 2147483647 w 240"/>
              <a:gd name="T57" fmla="*/ 2147483647 h 208"/>
              <a:gd name="T58" fmla="*/ 2147483647 w 240"/>
              <a:gd name="T59" fmla="*/ 2147483647 h 208"/>
              <a:gd name="T60" fmla="*/ 2147483647 w 240"/>
              <a:gd name="T61" fmla="*/ 2147483647 h 208"/>
              <a:gd name="T62" fmla="*/ 2147483647 w 240"/>
              <a:gd name="T63" fmla="*/ 2147483647 h 208"/>
              <a:gd name="T64" fmla="*/ 2147483647 w 240"/>
              <a:gd name="T65" fmla="*/ 2147483647 h 208"/>
              <a:gd name="T66" fmla="*/ 2147483647 w 240"/>
              <a:gd name="T67" fmla="*/ 2147483647 h 208"/>
              <a:gd name="T68" fmla="*/ 2147483647 w 240"/>
              <a:gd name="T69" fmla="*/ 2147483647 h 208"/>
              <a:gd name="T70" fmla="*/ 2147483647 w 240"/>
              <a:gd name="T71" fmla="*/ 2147483647 h 208"/>
              <a:gd name="T72" fmla="*/ 2147483647 w 240"/>
              <a:gd name="T73" fmla="*/ 2147483647 h 208"/>
              <a:gd name="T74" fmla="*/ 2147483647 w 240"/>
              <a:gd name="T75" fmla="*/ 2147483647 h 208"/>
              <a:gd name="T76" fmla="*/ 2147483647 w 240"/>
              <a:gd name="T77" fmla="*/ 2147483647 h 208"/>
              <a:gd name="T78" fmla="*/ 2147483647 w 240"/>
              <a:gd name="T79" fmla="*/ 2147483647 h 208"/>
              <a:gd name="T80" fmla="*/ 2147483647 w 240"/>
              <a:gd name="T81" fmla="*/ 2147483647 h 208"/>
              <a:gd name="T82" fmla="*/ 2147483647 w 240"/>
              <a:gd name="T83" fmla="*/ 2147483647 h 208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40"/>
              <a:gd name="T127" fmla="*/ 0 h 208"/>
              <a:gd name="T128" fmla="*/ 240 w 240"/>
              <a:gd name="T129" fmla="*/ 208 h 208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40" h="208">
                <a:moveTo>
                  <a:pt x="112" y="104"/>
                </a:moveTo>
                <a:lnTo>
                  <a:pt x="120" y="96"/>
                </a:lnTo>
                <a:lnTo>
                  <a:pt x="80" y="136"/>
                </a:lnTo>
                <a:lnTo>
                  <a:pt x="112" y="112"/>
                </a:lnTo>
                <a:lnTo>
                  <a:pt x="120" y="104"/>
                </a:lnTo>
                <a:lnTo>
                  <a:pt x="152" y="72"/>
                </a:lnTo>
                <a:lnTo>
                  <a:pt x="120" y="104"/>
                </a:lnTo>
                <a:lnTo>
                  <a:pt x="32" y="176"/>
                </a:lnTo>
                <a:lnTo>
                  <a:pt x="48" y="160"/>
                </a:lnTo>
                <a:lnTo>
                  <a:pt x="32" y="176"/>
                </a:lnTo>
                <a:lnTo>
                  <a:pt x="56" y="152"/>
                </a:lnTo>
                <a:lnTo>
                  <a:pt x="80" y="136"/>
                </a:lnTo>
                <a:lnTo>
                  <a:pt x="80" y="128"/>
                </a:lnTo>
                <a:lnTo>
                  <a:pt x="112" y="104"/>
                </a:lnTo>
                <a:lnTo>
                  <a:pt x="72" y="144"/>
                </a:lnTo>
                <a:lnTo>
                  <a:pt x="96" y="120"/>
                </a:lnTo>
                <a:lnTo>
                  <a:pt x="104" y="112"/>
                </a:lnTo>
                <a:lnTo>
                  <a:pt x="112" y="112"/>
                </a:lnTo>
                <a:lnTo>
                  <a:pt x="96" y="120"/>
                </a:lnTo>
                <a:lnTo>
                  <a:pt x="72" y="144"/>
                </a:lnTo>
                <a:lnTo>
                  <a:pt x="80" y="136"/>
                </a:lnTo>
                <a:lnTo>
                  <a:pt x="56" y="152"/>
                </a:lnTo>
                <a:lnTo>
                  <a:pt x="80" y="136"/>
                </a:lnTo>
                <a:lnTo>
                  <a:pt x="88" y="128"/>
                </a:lnTo>
                <a:lnTo>
                  <a:pt x="104" y="112"/>
                </a:lnTo>
                <a:lnTo>
                  <a:pt x="80" y="136"/>
                </a:lnTo>
                <a:lnTo>
                  <a:pt x="96" y="128"/>
                </a:lnTo>
                <a:lnTo>
                  <a:pt x="56" y="152"/>
                </a:lnTo>
                <a:lnTo>
                  <a:pt x="104" y="112"/>
                </a:lnTo>
                <a:lnTo>
                  <a:pt x="96" y="120"/>
                </a:lnTo>
                <a:lnTo>
                  <a:pt x="64" y="144"/>
                </a:lnTo>
                <a:lnTo>
                  <a:pt x="152" y="72"/>
                </a:lnTo>
                <a:lnTo>
                  <a:pt x="120" y="104"/>
                </a:lnTo>
                <a:lnTo>
                  <a:pt x="104" y="120"/>
                </a:lnTo>
                <a:lnTo>
                  <a:pt x="112" y="112"/>
                </a:lnTo>
                <a:lnTo>
                  <a:pt x="120" y="96"/>
                </a:lnTo>
                <a:lnTo>
                  <a:pt x="144" y="80"/>
                </a:lnTo>
                <a:lnTo>
                  <a:pt x="192" y="40"/>
                </a:lnTo>
                <a:lnTo>
                  <a:pt x="136" y="88"/>
                </a:lnTo>
                <a:lnTo>
                  <a:pt x="144" y="80"/>
                </a:lnTo>
                <a:lnTo>
                  <a:pt x="104" y="112"/>
                </a:lnTo>
                <a:lnTo>
                  <a:pt x="136" y="88"/>
                </a:lnTo>
                <a:lnTo>
                  <a:pt x="152" y="80"/>
                </a:lnTo>
                <a:lnTo>
                  <a:pt x="144" y="80"/>
                </a:lnTo>
                <a:lnTo>
                  <a:pt x="160" y="64"/>
                </a:lnTo>
                <a:lnTo>
                  <a:pt x="200" y="32"/>
                </a:lnTo>
                <a:lnTo>
                  <a:pt x="144" y="80"/>
                </a:lnTo>
                <a:lnTo>
                  <a:pt x="168" y="64"/>
                </a:lnTo>
                <a:lnTo>
                  <a:pt x="72" y="136"/>
                </a:lnTo>
                <a:lnTo>
                  <a:pt x="192" y="40"/>
                </a:lnTo>
                <a:lnTo>
                  <a:pt x="200" y="32"/>
                </a:lnTo>
                <a:lnTo>
                  <a:pt x="176" y="56"/>
                </a:lnTo>
                <a:lnTo>
                  <a:pt x="184" y="48"/>
                </a:lnTo>
                <a:lnTo>
                  <a:pt x="232" y="0"/>
                </a:lnTo>
                <a:lnTo>
                  <a:pt x="240" y="0"/>
                </a:lnTo>
                <a:lnTo>
                  <a:pt x="192" y="40"/>
                </a:lnTo>
                <a:lnTo>
                  <a:pt x="240" y="0"/>
                </a:lnTo>
                <a:lnTo>
                  <a:pt x="120" y="104"/>
                </a:lnTo>
                <a:lnTo>
                  <a:pt x="192" y="40"/>
                </a:lnTo>
                <a:lnTo>
                  <a:pt x="240" y="0"/>
                </a:lnTo>
                <a:lnTo>
                  <a:pt x="120" y="104"/>
                </a:lnTo>
                <a:lnTo>
                  <a:pt x="96" y="120"/>
                </a:lnTo>
                <a:lnTo>
                  <a:pt x="80" y="136"/>
                </a:lnTo>
                <a:lnTo>
                  <a:pt x="64" y="144"/>
                </a:lnTo>
                <a:lnTo>
                  <a:pt x="40" y="168"/>
                </a:lnTo>
                <a:lnTo>
                  <a:pt x="48" y="160"/>
                </a:lnTo>
                <a:lnTo>
                  <a:pt x="8" y="200"/>
                </a:lnTo>
                <a:lnTo>
                  <a:pt x="0" y="208"/>
                </a:lnTo>
                <a:lnTo>
                  <a:pt x="48" y="160"/>
                </a:lnTo>
                <a:lnTo>
                  <a:pt x="112" y="112"/>
                </a:lnTo>
                <a:lnTo>
                  <a:pt x="24" y="184"/>
                </a:lnTo>
                <a:lnTo>
                  <a:pt x="88" y="128"/>
                </a:lnTo>
                <a:lnTo>
                  <a:pt x="152" y="72"/>
                </a:lnTo>
                <a:lnTo>
                  <a:pt x="136" y="88"/>
                </a:lnTo>
                <a:lnTo>
                  <a:pt x="40" y="168"/>
                </a:lnTo>
                <a:lnTo>
                  <a:pt x="104" y="120"/>
                </a:lnTo>
                <a:lnTo>
                  <a:pt x="144" y="80"/>
                </a:lnTo>
                <a:lnTo>
                  <a:pt x="136" y="88"/>
                </a:lnTo>
                <a:lnTo>
                  <a:pt x="48" y="160"/>
                </a:lnTo>
                <a:lnTo>
                  <a:pt x="88" y="128"/>
                </a:lnTo>
                <a:lnTo>
                  <a:pt x="120" y="104"/>
                </a:lnTo>
                <a:lnTo>
                  <a:pt x="96" y="120"/>
                </a:lnTo>
                <a:lnTo>
                  <a:pt x="56" y="152"/>
                </a:lnTo>
                <a:lnTo>
                  <a:pt x="88" y="128"/>
                </a:lnTo>
                <a:lnTo>
                  <a:pt x="104" y="112"/>
                </a:lnTo>
                <a:lnTo>
                  <a:pt x="72" y="136"/>
                </a:lnTo>
                <a:lnTo>
                  <a:pt x="40" y="168"/>
                </a:lnTo>
                <a:lnTo>
                  <a:pt x="64" y="152"/>
                </a:lnTo>
                <a:lnTo>
                  <a:pt x="96" y="120"/>
                </a:lnTo>
                <a:lnTo>
                  <a:pt x="112" y="104"/>
                </a:lnTo>
                <a:lnTo>
                  <a:pt x="72" y="144"/>
                </a:lnTo>
                <a:lnTo>
                  <a:pt x="32" y="176"/>
                </a:lnTo>
                <a:lnTo>
                  <a:pt x="64" y="152"/>
                </a:lnTo>
                <a:lnTo>
                  <a:pt x="32" y="176"/>
                </a:lnTo>
                <a:lnTo>
                  <a:pt x="56" y="160"/>
                </a:lnTo>
                <a:lnTo>
                  <a:pt x="80" y="136"/>
                </a:lnTo>
                <a:lnTo>
                  <a:pt x="56" y="160"/>
                </a:lnTo>
                <a:lnTo>
                  <a:pt x="104" y="112"/>
                </a:lnTo>
                <a:lnTo>
                  <a:pt x="64" y="152"/>
                </a:lnTo>
                <a:lnTo>
                  <a:pt x="112" y="112"/>
                </a:lnTo>
                <a:lnTo>
                  <a:pt x="40" y="168"/>
                </a:lnTo>
                <a:lnTo>
                  <a:pt x="64" y="152"/>
                </a:lnTo>
                <a:lnTo>
                  <a:pt x="104" y="112"/>
                </a:lnTo>
                <a:lnTo>
                  <a:pt x="144" y="80"/>
                </a:lnTo>
                <a:lnTo>
                  <a:pt x="88" y="128"/>
                </a:lnTo>
                <a:lnTo>
                  <a:pt x="96" y="120"/>
                </a:lnTo>
                <a:lnTo>
                  <a:pt x="32" y="176"/>
                </a:lnTo>
                <a:lnTo>
                  <a:pt x="40" y="168"/>
                </a:lnTo>
                <a:lnTo>
                  <a:pt x="64" y="144"/>
                </a:lnTo>
                <a:lnTo>
                  <a:pt x="88" y="128"/>
                </a:lnTo>
                <a:lnTo>
                  <a:pt x="128" y="96"/>
                </a:lnTo>
                <a:lnTo>
                  <a:pt x="168" y="64"/>
                </a:lnTo>
                <a:lnTo>
                  <a:pt x="96" y="120"/>
                </a:lnTo>
                <a:lnTo>
                  <a:pt x="80" y="136"/>
                </a:lnTo>
                <a:lnTo>
                  <a:pt x="40" y="168"/>
                </a:lnTo>
                <a:lnTo>
                  <a:pt x="56" y="152"/>
                </a:lnTo>
                <a:lnTo>
                  <a:pt x="96" y="120"/>
                </a:lnTo>
                <a:lnTo>
                  <a:pt x="120" y="96"/>
                </a:lnTo>
                <a:lnTo>
                  <a:pt x="152" y="72"/>
                </a:lnTo>
                <a:lnTo>
                  <a:pt x="160" y="72"/>
                </a:lnTo>
                <a:lnTo>
                  <a:pt x="144" y="80"/>
                </a:lnTo>
                <a:lnTo>
                  <a:pt x="168" y="64"/>
                </a:lnTo>
                <a:lnTo>
                  <a:pt x="136" y="88"/>
                </a:lnTo>
                <a:lnTo>
                  <a:pt x="56" y="152"/>
                </a:lnTo>
                <a:lnTo>
                  <a:pt x="104" y="112"/>
                </a:lnTo>
                <a:lnTo>
                  <a:pt x="128" y="96"/>
                </a:lnTo>
                <a:lnTo>
                  <a:pt x="144" y="80"/>
                </a:lnTo>
                <a:lnTo>
                  <a:pt x="168" y="64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8" name="Freeform 4528"/>
          <p:cNvSpPr>
            <a:spLocks/>
          </p:cNvSpPr>
          <p:nvPr/>
        </p:nvSpPr>
        <p:spPr bwMode="auto">
          <a:xfrm>
            <a:off x="1217084" y="1179910"/>
            <a:ext cx="480483" cy="228600"/>
          </a:xfrm>
          <a:custGeom>
            <a:avLst/>
            <a:gdLst>
              <a:gd name="T0" fmla="*/ 2147483647 w 312"/>
              <a:gd name="T1" fmla="*/ 2147483647 h 264"/>
              <a:gd name="T2" fmla="*/ 2147483647 w 312"/>
              <a:gd name="T3" fmla="*/ 2147483647 h 264"/>
              <a:gd name="T4" fmla="*/ 2147483647 w 312"/>
              <a:gd name="T5" fmla="*/ 2147483647 h 264"/>
              <a:gd name="T6" fmla="*/ 2147483647 w 312"/>
              <a:gd name="T7" fmla="*/ 2147483647 h 264"/>
              <a:gd name="T8" fmla="*/ 2147483647 w 312"/>
              <a:gd name="T9" fmla="*/ 2147483647 h 264"/>
              <a:gd name="T10" fmla="*/ 2147483647 w 312"/>
              <a:gd name="T11" fmla="*/ 2147483647 h 264"/>
              <a:gd name="T12" fmla="*/ 2147483647 w 312"/>
              <a:gd name="T13" fmla="*/ 2147483647 h 264"/>
              <a:gd name="T14" fmla="*/ 2147483647 w 312"/>
              <a:gd name="T15" fmla="*/ 2147483647 h 264"/>
              <a:gd name="T16" fmla="*/ 2147483647 w 312"/>
              <a:gd name="T17" fmla="*/ 2147483647 h 264"/>
              <a:gd name="T18" fmla="*/ 2147483647 w 312"/>
              <a:gd name="T19" fmla="*/ 2147483647 h 264"/>
              <a:gd name="T20" fmla="*/ 2147483647 w 312"/>
              <a:gd name="T21" fmla="*/ 2147483647 h 264"/>
              <a:gd name="T22" fmla="*/ 2147483647 w 312"/>
              <a:gd name="T23" fmla="*/ 2147483647 h 264"/>
              <a:gd name="T24" fmla="*/ 2147483647 w 312"/>
              <a:gd name="T25" fmla="*/ 2147483647 h 264"/>
              <a:gd name="T26" fmla="*/ 2147483647 w 312"/>
              <a:gd name="T27" fmla="*/ 2147483647 h 264"/>
              <a:gd name="T28" fmla="*/ 2147483647 w 312"/>
              <a:gd name="T29" fmla="*/ 2147483647 h 264"/>
              <a:gd name="T30" fmla="*/ 2147483647 w 312"/>
              <a:gd name="T31" fmla="*/ 2147483647 h 264"/>
              <a:gd name="T32" fmla="*/ 2147483647 w 312"/>
              <a:gd name="T33" fmla="*/ 2147483647 h 264"/>
              <a:gd name="T34" fmla="*/ 2147483647 w 312"/>
              <a:gd name="T35" fmla="*/ 2147483647 h 264"/>
              <a:gd name="T36" fmla="*/ 2147483647 w 312"/>
              <a:gd name="T37" fmla="*/ 2147483647 h 264"/>
              <a:gd name="T38" fmla="*/ 2147483647 w 312"/>
              <a:gd name="T39" fmla="*/ 2147483647 h 264"/>
              <a:gd name="T40" fmla="*/ 2147483647 w 312"/>
              <a:gd name="T41" fmla="*/ 2147483647 h 264"/>
              <a:gd name="T42" fmla="*/ 2147483647 w 312"/>
              <a:gd name="T43" fmla="*/ 2147483647 h 264"/>
              <a:gd name="T44" fmla="*/ 2147483647 w 312"/>
              <a:gd name="T45" fmla="*/ 2147483647 h 264"/>
              <a:gd name="T46" fmla="*/ 2147483647 w 312"/>
              <a:gd name="T47" fmla="*/ 2147483647 h 264"/>
              <a:gd name="T48" fmla="*/ 2147483647 w 312"/>
              <a:gd name="T49" fmla="*/ 2147483647 h 264"/>
              <a:gd name="T50" fmla="*/ 2147483647 w 312"/>
              <a:gd name="T51" fmla="*/ 2147483647 h 264"/>
              <a:gd name="T52" fmla="*/ 2147483647 w 312"/>
              <a:gd name="T53" fmla="*/ 2147483647 h 264"/>
              <a:gd name="T54" fmla="*/ 2147483647 w 312"/>
              <a:gd name="T55" fmla="*/ 2147483647 h 264"/>
              <a:gd name="T56" fmla="*/ 2147483647 w 312"/>
              <a:gd name="T57" fmla="*/ 2147483647 h 264"/>
              <a:gd name="T58" fmla="*/ 2147483647 w 312"/>
              <a:gd name="T59" fmla="*/ 2147483647 h 264"/>
              <a:gd name="T60" fmla="*/ 2147483647 w 312"/>
              <a:gd name="T61" fmla="*/ 2147483647 h 264"/>
              <a:gd name="T62" fmla="*/ 2147483647 w 312"/>
              <a:gd name="T63" fmla="*/ 2147483647 h 264"/>
              <a:gd name="T64" fmla="*/ 2147483647 w 312"/>
              <a:gd name="T65" fmla="*/ 2147483647 h 264"/>
              <a:gd name="T66" fmla="*/ 2147483647 w 312"/>
              <a:gd name="T67" fmla="*/ 2147483647 h 264"/>
              <a:gd name="T68" fmla="*/ 2147483647 w 312"/>
              <a:gd name="T69" fmla="*/ 2147483647 h 264"/>
              <a:gd name="T70" fmla="*/ 2147483647 w 312"/>
              <a:gd name="T71" fmla="*/ 2147483647 h 264"/>
              <a:gd name="T72" fmla="*/ 2147483647 w 312"/>
              <a:gd name="T73" fmla="*/ 2147483647 h 264"/>
              <a:gd name="T74" fmla="*/ 2147483647 w 312"/>
              <a:gd name="T75" fmla="*/ 2147483647 h 264"/>
              <a:gd name="T76" fmla="*/ 2147483647 w 312"/>
              <a:gd name="T77" fmla="*/ 2147483647 h 264"/>
              <a:gd name="T78" fmla="*/ 2147483647 w 312"/>
              <a:gd name="T79" fmla="*/ 2147483647 h 264"/>
              <a:gd name="T80" fmla="*/ 0 w 312"/>
              <a:gd name="T81" fmla="*/ 2147483647 h 264"/>
              <a:gd name="T82" fmla="*/ 2147483647 w 312"/>
              <a:gd name="T83" fmla="*/ 2147483647 h 264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312"/>
              <a:gd name="T127" fmla="*/ 0 h 264"/>
              <a:gd name="T128" fmla="*/ 312 w 312"/>
              <a:gd name="T129" fmla="*/ 264 h 264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312" h="264">
                <a:moveTo>
                  <a:pt x="184" y="112"/>
                </a:moveTo>
                <a:lnTo>
                  <a:pt x="160" y="128"/>
                </a:lnTo>
                <a:lnTo>
                  <a:pt x="184" y="104"/>
                </a:lnTo>
                <a:lnTo>
                  <a:pt x="232" y="72"/>
                </a:lnTo>
                <a:lnTo>
                  <a:pt x="208" y="88"/>
                </a:lnTo>
                <a:lnTo>
                  <a:pt x="112" y="168"/>
                </a:lnTo>
                <a:lnTo>
                  <a:pt x="8" y="256"/>
                </a:lnTo>
                <a:lnTo>
                  <a:pt x="144" y="144"/>
                </a:lnTo>
                <a:lnTo>
                  <a:pt x="152" y="136"/>
                </a:lnTo>
                <a:lnTo>
                  <a:pt x="168" y="120"/>
                </a:lnTo>
                <a:lnTo>
                  <a:pt x="184" y="112"/>
                </a:lnTo>
                <a:lnTo>
                  <a:pt x="160" y="128"/>
                </a:lnTo>
                <a:lnTo>
                  <a:pt x="200" y="96"/>
                </a:lnTo>
                <a:lnTo>
                  <a:pt x="192" y="104"/>
                </a:lnTo>
                <a:lnTo>
                  <a:pt x="112" y="168"/>
                </a:lnTo>
                <a:lnTo>
                  <a:pt x="184" y="104"/>
                </a:lnTo>
                <a:lnTo>
                  <a:pt x="208" y="88"/>
                </a:lnTo>
                <a:lnTo>
                  <a:pt x="184" y="104"/>
                </a:lnTo>
                <a:lnTo>
                  <a:pt x="144" y="144"/>
                </a:lnTo>
                <a:lnTo>
                  <a:pt x="96" y="184"/>
                </a:lnTo>
                <a:lnTo>
                  <a:pt x="144" y="144"/>
                </a:lnTo>
                <a:lnTo>
                  <a:pt x="216" y="80"/>
                </a:lnTo>
                <a:lnTo>
                  <a:pt x="240" y="56"/>
                </a:lnTo>
                <a:lnTo>
                  <a:pt x="240" y="64"/>
                </a:lnTo>
                <a:lnTo>
                  <a:pt x="232" y="72"/>
                </a:lnTo>
                <a:lnTo>
                  <a:pt x="56" y="216"/>
                </a:lnTo>
                <a:lnTo>
                  <a:pt x="128" y="160"/>
                </a:lnTo>
                <a:lnTo>
                  <a:pt x="192" y="104"/>
                </a:lnTo>
                <a:lnTo>
                  <a:pt x="232" y="72"/>
                </a:lnTo>
                <a:lnTo>
                  <a:pt x="48" y="224"/>
                </a:lnTo>
                <a:lnTo>
                  <a:pt x="96" y="184"/>
                </a:lnTo>
                <a:lnTo>
                  <a:pt x="152" y="136"/>
                </a:lnTo>
                <a:lnTo>
                  <a:pt x="64" y="208"/>
                </a:lnTo>
                <a:lnTo>
                  <a:pt x="96" y="184"/>
                </a:lnTo>
                <a:lnTo>
                  <a:pt x="88" y="184"/>
                </a:lnTo>
                <a:lnTo>
                  <a:pt x="96" y="184"/>
                </a:lnTo>
                <a:lnTo>
                  <a:pt x="88" y="192"/>
                </a:lnTo>
                <a:lnTo>
                  <a:pt x="112" y="168"/>
                </a:lnTo>
                <a:lnTo>
                  <a:pt x="96" y="184"/>
                </a:lnTo>
                <a:lnTo>
                  <a:pt x="72" y="208"/>
                </a:lnTo>
                <a:lnTo>
                  <a:pt x="120" y="168"/>
                </a:lnTo>
                <a:lnTo>
                  <a:pt x="144" y="144"/>
                </a:lnTo>
                <a:lnTo>
                  <a:pt x="136" y="152"/>
                </a:lnTo>
                <a:lnTo>
                  <a:pt x="112" y="168"/>
                </a:lnTo>
                <a:lnTo>
                  <a:pt x="96" y="184"/>
                </a:lnTo>
                <a:lnTo>
                  <a:pt x="136" y="152"/>
                </a:lnTo>
                <a:lnTo>
                  <a:pt x="160" y="128"/>
                </a:lnTo>
                <a:lnTo>
                  <a:pt x="144" y="136"/>
                </a:lnTo>
                <a:lnTo>
                  <a:pt x="96" y="184"/>
                </a:lnTo>
                <a:lnTo>
                  <a:pt x="128" y="152"/>
                </a:lnTo>
                <a:lnTo>
                  <a:pt x="120" y="168"/>
                </a:lnTo>
                <a:lnTo>
                  <a:pt x="96" y="184"/>
                </a:lnTo>
                <a:lnTo>
                  <a:pt x="80" y="192"/>
                </a:lnTo>
                <a:lnTo>
                  <a:pt x="88" y="184"/>
                </a:lnTo>
                <a:lnTo>
                  <a:pt x="72" y="200"/>
                </a:lnTo>
                <a:lnTo>
                  <a:pt x="64" y="208"/>
                </a:lnTo>
                <a:lnTo>
                  <a:pt x="232" y="72"/>
                </a:lnTo>
                <a:lnTo>
                  <a:pt x="112" y="168"/>
                </a:lnTo>
                <a:lnTo>
                  <a:pt x="104" y="176"/>
                </a:lnTo>
                <a:lnTo>
                  <a:pt x="176" y="112"/>
                </a:lnTo>
                <a:lnTo>
                  <a:pt x="248" y="56"/>
                </a:lnTo>
                <a:lnTo>
                  <a:pt x="152" y="136"/>
                </a:lnTo>
                <a:lnTo>
                  <a:pt x="128" y="160"/>
                </a:lnTo>
                <a:lnTo>
                  <a:pt x="136" y="144"/>
                </a:lnTo>
                <a:lnTo>
                  <a:pt x="184" y="104"/>
                </a:lnTo>
                <a:lnTo>
                  <a:pt x="232" y="72"/>
                </a:lnTo>
                <a:lnTo>
                  <a:pt x="272" y="32"/>
                </a:lnTo>
                <a:lnTo>
                  <a:pt x="304" y="8"/>
                </a:lnTo>
                <a:lnTo>
                  <a:pt x="200" y="96"/>
                </a:lnTo>
                <a:lnTo>
                  <a:pt x="120" y="160"/>
                </a:lnTo>
                <a:lnTo>
                  <a:pt x="144" y="144"/>
                </a:lnTo>
                <a:lnTo>
                  <a:pt x="136" y="144"/>
                </a:lnTo>
                <a:lnTo>
                  <a:pt x="144" y="144"/>
                </a:lnTo>
                <a:lnTo>
                  <a:pt x="168" y="128"/>
                </a:lnTo>
                <a:lnTo>
                  <a:pt x="192" y="96"/>
                </a:lnTo>
                <a:lnTo>
                  <a:pt x="216" y="80"/>
                </a:lnTo>
                <a:lnTo>
                  <a:pt x="280" y="24"/>
                </a:lnTo>
                <a:lnTo>
                  <a:pt x="208" y="88"/>
                </a:lnTo>
                <a:lnTo>
                  <a:pt x="152" y="136"/>
                </a:lnTo>
                <a:lnTo>
                  <a:pt x="136" y="144"/>
                </a:lnTo>
                <a:lnTo>
                  <a:pt x="56" y="216"/>
                </a:lnTo>
                <a:lnTo>
                  <a:pt x="96" y="184"/>
                </a:lnTo>
                <a:lnTo>
                  <a:pt x="104" y="176"/>
                </a:lnTo>
                <a:lnTo>
                  <a:pt x="128" y="160"/>
                </a:lnTo>
                <a:lnTo>
                  <a:pt x="144" y="144"/>
                </a:lnTo>
                <a:lnTo>
                  <a:pt x="168" y="128"/>
                </a:lnTo>
                <a:lnTo>
                  <a:pt x="232" y="72"/>
                </a:lnTo>
                <a:lnTo>
                  <a:pt x="200" y="96"/>
                </a:lnTo>
                <a:lnTo>
                  <a:pt x="216" y="80"/>
                </a:lnTo>
                <a:lnTo>
                  <a:pt x="232" y="72"/>
                </a:lnTo>
                <a:lnTo>
                  <a:pt x="64" y="208"/>
                </a:lnTo>
                <a:lnTo>
                  <a:pt x="64" y="216"/>
                </a:lnTo>
                <a:lnTo>
                  <a:pt x="64" y="208"/>
                </a:lnTo>
                <a:lnTo>
                  <a:pt x="88" y="192"/>
                </a:lnTo>
                <a:lnTo>
                  <a:pt x="128" y="160"/>
                </a:lnTo>
                <a:lnTo>
                  <a:pt x="144" y="144"/>
                </a:lnTo>
                <a:lnTo>
                  <a:pt x="168" y="128"/>
                </a:lnTo>
                <a:lnTo>
                  <a:pt x="200" y="96"/>
                </a:lnTo>
                <a:lnTo>
                  <a:pt x="248" y="56"/>
                </a:lnTo>
                <a:lnTo>
                  <a:pt x="288" y="24"/>
                </a:lnTo>
                <a:lnTo>
                  <a:pt x="304" y="8"/>
                </a:lnTo>
                <a:lnTo>
                  <a:pt x="72" y="200"/>
                </a:lnTo>
                <a:lnTo>
                  <a:pt x="88" y="192"/>
                </a:lnTo>
                <a:lnTo>
                  <a:pt x="96" y="184"/>
                </a:lnTo>
                <a:lnTo>
                  <a:pt x="48" y="224"/>
                </a:lnTo>
                <a:lnTo>
                  <a:pt x="80" y="192"/>
                </a:lnTo>
                <a:lnTo>
                  <a:pt x="136" y="152"/>
                </a:lnTo>
                <a:lnTo>
                  <a:pt x="168" y="120"/>
                </a:lnTo>
                <a:lnTo>
                  <a:pt x="112" y="168"/>
                </a:lnTo>
                <a:lnTo>
                  <a:pt x="136" y="152"/>
                </a:lnTo>
                <a:lnTo>
                  <a:pt x="216" y="80"/>
                </a:lnTo>
                <a:lnTo>
                  <a:pt x="296" y="16"/>
                </a:lnTo>
                <a:lnTo>
                  <a:pt x="312" y="0"/>
                </a:lnTo>
                <a:lnTo>
                  <a:pt x="64" y="208"/>
                </a:lnTo>
                <a:lnTo>
                  <a:pt x="104" y="176"/>
                </a:lnTo>
                <a:lnTo>
                  <a:pt x="96" y="176"/>
                </a:lnTo>
                <a:lnTo>
                  <a:pt x="168" y="128"/>
                </a:lnTo>
                <a:lnTo>
                  <a:pt x="192" y="104"/>
                </a:lnTo>
                <a:lnTo>
                  <a:pt x="88" y="192"/>
                </a:lnTo>
                <a:lnTo>
                  <a:pt x="144" y="144"/>
                </a:lnTo>
                <a:lnTo>
                  <a:pt x="216" y="88"/>
                </a:lnTo>
                <a:lnTo>
                  <a:pt x="48" y="224"/>
                </a:lnTo>
                <a:lnTo>
                  <a:pt x="0" y="264"/>
                </a:lnTo>
                <a:lnTo>
                  <a:pt x="16" y="248"/>
                </a:lnTo>
                <a:lnTo>
                  <a:pt x="80" y="192"/>
                </a:lnTo>
                <a:lnTo>
                  <a:pt x="144" y="144"/>
                </a:lnTo>
                <a:lnTo>
                  <a:pt x="120" y="168"/>
                </a:lnTo>
                <a:lnTo>
                  <a:pt x="176" y="112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9" name="Freeform 4529"/>
          <p:cNvSpPr>
            <a:spLocks/>
          </p:cNvSpPr>
          <p:nvPr/>
        </p:nvSpPr>
        <p:spPr bwMode="auto">
          <a:xfrm>
            <a:off x="1217085" y="1006079"/>
            <a:ext cx="848783" cy="402431"/>
          </a:xfrm>
          <a:custGeom>
            <a:avLst/>
            <a:gdLst>
              <a:gd name="T0" fmla="*/ 2147483647 w 551"/>
              <a:gd name="T1" fmla="*/ 2147483647 h 464"/>
              <a:gd name="T2" fmla="*/ 2147483647 w 551"/>
              <a:gd name="T3" fmla="*/ 2147483647 h 464"/>
              <a:gd name="T4" fmla="*/ 2147483647 w 551"/>
              <a:gd name="T5" fmla="*/ 2147483647 h 464"/>
              <a:gd name="T6" fmla="*/ 2147483647 w 551"/>
              <a:gd name="T7" fmla="*/ 2147483647 h 464"/>
              <a:gd name="T8" fmla="*/ 2147483647 w 551"/>
              <a:gd name="T9" fmla="*/ 2147483647 h 464"/>
              <a:gd name="T10" fmla="*/ 2147483647 w 551"/>
              <a:gd name="T11" fmla="*/ 2147483647 h 464"/>
              <a:gd name="T12" fmla="*/ 2147483647 w 551"/>
              <a:gd name="T13" fmla="*/ 2147483647 h 464"/>
              <a:gd name="T14" fmla="*/ 2147483647 w 551"/>
              <a:gd name="T15" fmla="*/ 2147483647 h 464"/>
              <a:gd name="T16" fmla="*/ 2147483647 w 551"/>
              <a:gd name="T17" fmla="*/ 2147483647 h 464"/>
              <a:gd name="T18" fmla="*/ 2147483647 w 551"/>
              <a:gd name="T19" fmla="*/ 2147483647 h 464"/>
              <a:gd name="T20" fmla="*/ 2147483647 w 551"/>
              <a:gd name="T21" fmla="*/ 2147483647 h 464"/>
              <a:gd name="T22" fmla="*/ 2147483647 w 551"/>
              <a:gd name="T23" fmla="*/ 2147483647 h 464"/>
              <a:gd name="T24" fmla="*/ 2147483647 w 551"/>
              <a:gd name="T25" fmla="*/ 2147483647 h 464"/>
              <a:gd name="T26" fmla="*/ 2147483647 w 551"/>
              <a:gd name="T27" fmla="*/ 2147483647 h 464"/>
              <a:gd name="T28" fmla="*/ 2147483647 w 551"/>
              <a:gd name="T29" fmla="*/ 2147483647 h 464"/>
              <a:gd name="T30" fmla="*/ 2147483647 w 551"/>
              <a:gd name="T31" fmla="*/ 2147483647 h 464"/>
              <a:gd name="T32" fmla="*/ 2147483647 w 551"/>
              <a:gd name="T33" fmla="*/ 2147483647 h 464"/>
              <a:gd name="T34" fmla="*/ 2147483647 w 551"/>
              <a:gd name="T35" fmla="*/ 2147483647 h 464"/>
              <a:gd name="T36" fmla="*/ 2147483647 w 551"/>
              <a:gd name="T37" fmla="*/ 2147483647 h 464"/>
              <a:gd name="T38" fmla="*/ 2147483647 w 551"/>
              <a:gd name="T39" fmla="*/ 2147483647 h 464"/>
              <a:gd name="T40" fmla="*/ 2147483647 w 551"/>
              <a:gd name="T41" fmla="*/ 2147483647 h 464"/>
              <a:gd name="T42" fmla="*/ 2147483647 w 551"/>
              <a:gd name="T43" fmla="*/ 2147483647 h 464"/>
              <a:gd name="T44" fmla="*/ 2147483647 w 551"/>
              <a:gd name="T45" fmla="*/ 2147483647 h 464"/>
              <a:gd name="T46" fmla="*/ 2147483647 w 551"/>
              <a:gd name="T47" fmla="*/ 2147483647 h 464"/>
              <a:gd name="T48" fmla="*/ 2147483647 w 551"/>
              <a:gd name="T49" fmla="*/ 2147483647 h 464"/>
              <a:gd name="T50" fmla="*/ 2147483647 w 551"/>
              <a:gd name="T51" fmla="*/ 2147483647 h 464"/>
              <a:gd name="T52" fmla="*/ 2147483647 w 551"/>
              <a:gd name="T53" fmla="*/ 2147483647 h 464"/>
              <a:gd name="T54" fmla="*/ 2147483647 w 551"/>
              <a:gd name="T55" fmla="*/ 2147483647 h 464"/>
              <a:gd name="T56" fmla="*/ 2147483647 w 551"/>
              <a:gd name="T57" fmla="*/ 2147483647 h 464"/>
              <a:gd name="T58" fmla="*/ 2147483647 w 551"/>
              <a:gd name="T59" fmla="*/ 2147483647 h 464"/>
              <a:gd name="T60" fmla="*/ 2147483647 w 551"/>
              <a:gd name="T61" fmla="*/ 2147483647 h 464"/>
              <a:gd name="T62" fmla="*/ 2147483647 w 551"/>
              <a:gd name="T63" fmla="*/ 2147483647 h 464"/>
              <a:gd name="T64" fmla="*/ 2147483647 w 551"/>
              <a:gd name="T65" fmla="*/ 2147483647 h 464"/>
              <a:gd name="T66" fmla="*/ 2147483647 w 551"/>
              <a:gd name="T67" fmla="*/ 2147483647 h 464"/>
              <a:gd name="T68" fmla="*/ 2147483647 w 551"/>
              <a:gd name="T69" fmla="*/ 2147483647 h 464"/>
              <a:gd name="T70" fmla="*/ 2147483647 w 551"/>
              <a:gd name="T71" fmla="*/ 2147483647 h 464"/>
              <a:gd name="T72" fmla="*/ 2147483647 w 551"/>
              <a:gd name="T73" fmla="*/ 2147483647 h 464"/>
              <a:gd name="T74" fmla="*/ 2147483647 w 551"/>
              <a:gd name="T75" fmla="*/ 2147483647 h 464"/>
              <a:gd name="T76" fmla="*/ 2147483647 w 551"/>
              <a:gd name="T77" fmla="*/ 2147483647 h 464"/>
              <a:gd name="T78" fmla="*/ 2147483647 w 551"/>
              <a:gd name="T79" fmla="*/ 2147483647 h 464"/>
              <a:gd name="T80" fmla="*/ 2147483647 w 551"/>
              <a:gd name="T81" fmla="*/ 2147483647 h 464"/>
              <a:gd name="T82" fmla="*/ 2147483647 w 551"/>
              <a:gd name="T83" fmla="*/ 2147483647 h 464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551"/>
              <a:gd name="T127" fmla="*/ 0 h 464"/>
              <a:gd name="T128" fmla="*/ 551 w 551"/>
              <a:gd name="T129" fmla="*/ 464 h 464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551" h="464">
                <a:moveTo>
                  <a:pt x="176" y="312"/>
                </a:moveTo>
                <a:lnTo>
                  <a:pt x="200" y="296"/>
                </a:lnTo>
                <a:lnTo>
                  <a:pt x="88" y="392"/>
                </a:lnTo>
                <a:lnTo>
                  <a:pt x="64" y="408"/>
                </a:lnTo>
                <a:lnTo>
                  <a:pt x="88" y="392"/>
                </a:lnTo>
                <a:lnTo>
                  <a:pt x="64" y="408"/>
                </a:lnTo>
                <a:lnTo>
                  <a:pt x="48" y="424"/>
                </a:lnTo>
                <a:lnTo>
                  <a:pt x="96" y="384"/>
                </a:lnTo>
                <a:lnTo>
                  <a:pt x="168" y="320"/>
                </a:lnTo>
                <a:lnTo>
                  <a:pt x="120" y="360"/>
                </a:lnTo>
                <a:lnTo>
                  <a:pt x="176" y="312"/>
                </a:lnTo>
                <a:lnTo>
                  <a:pt x="200" y="296"/>
                </a:lnTo>
                <a:lnTo>
                  <a:pt x="104" y="376"/>
                </a:lnTo>
                <a:lnTo>
                  <a:pt x="8" y="456"/>
                </a:lnTo>
                <a:lnTo>
                  <a:pt x="112" y="368"/>
                </a:lnTo>
                <a:lnTo>
                  <a:pt x="152" y="336"/>
                </a:lnTo>
                <a:lnTo>
                  <a:pt x="232" y="264"/>
                </a:lnTo>
                <a:lnTo>
                  <a:pt x="296" y="216"/>
                </a:lnTo>
                <a:lnTo>
                  <a:pt x="288" y="224"/>
                </a:lnTo>
                <a:lnTo>
                  <a:pt x="168" y="328"/>
                </a:lnTo>
                <a:lnTo>
                  <a:pt x="192" y="304"/>
                </a:lnTo>
                <a:lnTo>
                  <a:pt x="0" y="464"/>
                </a:lnTo>
                <a:lnTo>
                  <a:pt x="168" y="328"/>
                </a:lnTo>
                <a:lnTo>
                  <a:pt x="240" y="264"/>
                </a:lnTo>
                <a:lnTo>
                  <a:pt x="328" y="192"/>
                </a:lnTo>
                <a:lnTo>
                  <a:pt x="376" y="152"/>
                </a:lnTo>
                <a:lnTo>
                  <a:pt x="328" y="192"/>
                </a:lnTo>
                <a:lnTo>
                  <a:pt x="144" y="344"/>
                </a:lnTo>
                <a:lnTo>
                  <a:pt x="168" y="320"/>
                </a:lnTo>
                <a:lnTo>
                  <a:pt x="144" y="336"/>
                </a:lnTo>
                <a:lnTo>
                  <a:pt x="40" y="424"/>
                </a:lnTo>
                <a:lnTo>
                  <a:pt x="48" y="424"/>
                </a:lnTo>
                <a:lnTo>
                  <a:pt x="176" y="312"/>
                </a:lnTo>
                <a:lnTo>
                  <a:pt x="232" y="264"/>
                </a:lnTo>
                <a:lnTo>
                  <a:pt x="312" y="200"/>
                </a:lnTo>
                <a:lnTo>
                  <a:pt x="368" y="152"/>
                </a:lnTo>
                <a:lnTo>
                  <a:pt x="336" y="184"/>
                </a:lnTo>
                <a:lnTo>
                  <a:pt x="48" y="424"/>
                </a:lnTo>
                <a:lnTo>
                  <a:pt x="96" y="384"/>
                </a:lnTo>
                <a:lnTo>
                  <a:pt x="136" y="344"/>
                </a:lnTo>
                <a:lnTo>
                  <a:pt x="152" y="336"/>
                </a:lnTo>
                <a:lnTo>
                  <a:pt x="176" y="312"/>
                </a:lnTo>
                <a:lnTo>
                  <a:pt x="240" y="256"/>
                </a:lnTo>
                <a:lnTo>
                  <a:pt x="312" y="200"/>
                </a:lnTo>
                <a:lnTo>
                  <a:pt x="96" y="384"/>
                </a:lnTo>
                <a:lnTo>
                  <a:pt x="120" y="368"/>
                </a:lnTo>
                <a:lnTo>
                  <a:pt x="144" y="344"/>
                </a:lnTo>
                <a:lnTo>
                  <a:pt x="112" y="368"/>
                </a:lnTo>
                <a:lnTo>
                  <a:pt x="168" y="320"/>
                </a:lnTo>
                <a:lnTo>
                  <a:pt x="232" y="264"/>
                </a:lnTo>
                <a:lnTo>
                  <a:pt x="64" y="416"/>
                </a:lnTo>
                <a:lnTo>
                  <a:pt x="64" y="408"/>
                </a:lnTo>
                <a:lnTo>
                  <a:pt x="144" y="336"/>
                </a:lnTo>
                <a:lnTo>
                  <a:pt x="192" y="304"/>
                </a:lnTo>
                <a:lnTo>
                  <a:pt x="208" y="288"/>
                </a:lnTo>
                <a:lnTo>
                  <a:pt x="168" y="320"/>
                </a:lnTo>
                <a:lnTo>
                  <a:pt x="104" y="376"/>
                </a:lnTo>
                <a:lnTo>
                  <a:pt x="120" y="360"/>
                </a:lnTo>
                <a:lnTo>
                  <a:pt x="184" y="312"/>
                </a:lnTo>
                <a:lnTo>
                  <a:pt x="248" y="256"/>
                </a:lnTo>
                <a:lnTo>
                  <a:pt x="192" y="296"/>
                </a:lnTo>
                <a:lnTo>
                  <a:pt x="96" y="384"/>
                </a:lnTo>
                <a:lnTo>
                  <a:pt x="120" y="360"/>
                </a:lnTo>
                <a:lnTo>
                  <a:pt x="184" y="304"/>
                </a:lnTo>
                <a:lnTo>
                  <a:pt x="240" y="256"/>
                </a:lnTo>
                <a:lnTo>
                  <a:pt x="112" y="368"/>
                </a:lnTo>
                <a:lnTo>
                  <a:pt x="200" y="296"/>
                </a:lnTo>
                <a:lnTo>
                  <a:pt x="184" y="304"/>
                </a:lnTo>
                <a:lnTo>
                  <a:pt x="160" y="328"/>
                </a:lnTo>
                <a:lnTo>
                  <a:pt x="144" y="344"/>
                </a:lnTo>
                <a:lnTo>
                  <a:pt x="120" y="360"/>
                </a:lnTo>
                <a:lnTo>
                  <a:pt x="104" y="376"/>
                </a:lnTo>
                <a:lnTo>
                  <a:pt x="128" y="352"/>
                </a:lnTo>
                <a:lnTo>
                  <a:pt x="136" y="344"/>
                </a:lnTo>
                <a:lnTo>
                  <a:pt x="120" y="360"/>
                </a:lnTo>
                <a:lnTo>
                  <a:pt x="112" y="368"/>
                </a:lnTo>
                <a:lnTo>
                  <a:pt x="128" y="352"/>
                </a:lnTo>
                <a:lnTo>
                  <a:pt x="144" y="344"/>
                </a:lnTo>
                <a:lnTo>
                  <a:pt x="112" y="368"/>
                </a:lnTo>
                <a:lnTo>
                  <a:pt x="88" y="384"/>
                </a:lnTo>
                <a:lnTo>
                  <a:pt x="96" y="384"/>
                </a:lnTo>
                <a:lnTo>
                  <a:pt x="104" y="376"/>
                </a:lnTo>
                <a:lnTo>
                  <a:pt x="80" y="392"/>
                </a:lnTo>
                <a:lnTo>
                  <a:pt x="88" y="392"/>
                </a:lnTo>
                <a:lnTo>
                  <a:pt x="120" y="368"/>
                </a:lnTo>
                <a:lnTo>
                  <a:pt x="120" y="360"/>
                </a:lnTo>
                <a:lnTo>
                  <a:pt x="88" y="384"/>
                </a:lnTo>
                <a:lnTo>
                  <a:pt x="104" y="376"/>
                </a:lnTo>
                <a:lnTo>
                  <a:pt x="96" y="384"/>
                </a:lnTo>
                <a:lnTo>
                  <a:pt x="152" y="336"/>
                </a:lnTo>
                <a:lnTo>
                  <a:pt x="216" y="280"/>
                </a:lnTo>
                <a:lnTo>
                  <a:pt x="104" y="376"/>
                </a:lnTo>
                <a:lnTo>
                  <a:pt x="144" y="344"/>
                </a:lnTo>
                <a:lnTo>
                  <a:pt x="232" y="272"/>
                </a:lnTo>
                <a:lnTo>
                  <a:pt x="328" y="192"/>
                </a:lnTo>
                <a:lnTo>
                  <a:pt x="264" y="240"/>
                </a:lnTo>
                <a:lnTo>
                  <a:pt x="224" y="272"/>
                </a:lnTo>
                <a:lnTo>
                  <a:pt x="232" y="264"/>
                </a:lnTo>
                <a:lnTo>
                  <a:pt x="216" y="280"/>
                </a:lnTo>
                <a:lnTo>
                  <a:pt x="72" y="408"/>
                </a:lnTo>
                <a:lnTo>
                  <a:pt x="112" y="368"/>
                </a:lnTo>
                <a:lnTo>
                  <a:pt x="208" y="288"/>
                </a:lnTo>
                <a:lnTo>
                  <a:pt x="272" y="232"/>
                </a:lnTo>
                <a:lnTo>
                  <a:pt x="280" y="232"/>
                </a:lnTo>
                <a:lnTo>
                  <a:pt x="272" y="232"/>
                </a:lnTo>
                <a:lnTo>
                  <a:pt x="352" y="168"/>
                </a:lnTo>
                <a:lnTo>
                  <a:pt x="400" y="128"/>
                </a:lnTo>
                <a:lnTo>
                  <a:pt x="56" y="416"/>
                </a:lnTo>
                <a:lnTo>
                  <a:pt x="112" y="368"/>
                </a:lnTo>
                <a:lnTo>
                  <a:pt x="200" y="296"/>
                </a:lnTo>
                <a:lnTo>
                  <a:pt x="232" y="264"/>
                </a:lnTo>
                <a:lnTo>
                  <a:pt x="216" y="280"/>
                </a:lnTo>
                <a:lnTo>
                  <a:pt x="296" y="216"/>
                </a:lnTo>
                <a:lnTo>
                  <a:pt x="416" y="112"/>
                </a:lnTo>
                <a:lnTo>
                  <a:pt x="512" y="32"/>
                </a:lnTo>
                <a:lnTo>
                  <a:pt x="504" y="40"/>
                </a:lnTo>
                <a:lnTo>
                  <a:pt x="24" y="440"/>
                </a:lnTo>
                <a:lnTo>
                  <a:pt x="40" y="432"/>
                </a:lnTo>
                <a:lnTo>
                  <a:pt x="8" y="456"/>
                </a:lnTo>
                <a:lnTo>
                  <a:pt x="48" y="424"/>
                </a:lnTo>
                <a:lnTo>
                  <a:pt x="120" y="360"/>
                </a:lnTo>
                <a:lnTo>
                  <a:pt x="184" y="304"/>
                </a:lnTo>
                <a:lnTo>
                  <a:pt x="208" y="288"/>
                </a:lnTo>
                <a:lnTo>
                  <a:pt x="192" y="304"/>
                </a:lnTo>
                <a:lnTo>
                  <a:pt x="296" y="216"/>
                </a:lnTo>
                <a:lnTo>
                  <a:pt x="432" y="104"/>
                </a:lnTo>
                <a:lnTo>
                  <a:pt x="528" y="24"/>
                </a:lnTo>
                <a:lnTo>
                  <a:pt x="551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70" name="Freeform 4530"/>
          <p:cNvSpPr>
            <a:spLocks/>
          </p:cNvSpPr>
          <p:nvPr/>
        </p:nvSpPr>
        <p:spPr bwMode="auto">
          <a:xfrm>
            <a:off x="1278467" y="895350"/>
            <a:ext cx="1022351" cy="485775"/>
          </a:xfrm>
          <a:custGeom>
            <a:avLst/>
            <a:gdLst>
              <a:gd name="T0" fmla="*/ 2147483647 w 663"/>
              <a:gd name="T1" fmla="*/ 2147483647 h 560"/>
              <a:gd name="T2" fmla="*/ 2147483647 w 663"/>
              <a:gd name="T3" fmla="*/ 2147483647 h 560"/>
              <a:gd name="T4" fmla="*/ 2147483647 w 663"/>
              <a:gd name="T5" fmla="*/ 2147483647 h 560"/>
              <a:gd name="T6" fmla="*/ 2147483647 w 663"/>
              <a:gd name="T7" fmla="*/ 2147483647 h 560"/>
              <a:gd name="T8" fmla="*/ 2147483647 w 663"/>
              <a:gd name="T9" fmla="*/ 2147483647 h 560"/>
              <a:gd name="T10" fmla="*/ 2147483647 w 663"/>
              <a:gd name="T11" fmla="*/ 2147483647 h 560"/>
              <a:gd name="T12" fmla="*/ 2147483647 w 663"/>
              <a:gd name="T13" fmla="*/ 2147483647 h 560"/>
              <a:gd name="T14" fmla="*/ 2147483647 w 663"/>
              <a:gd name="T15" fmla="*/ 2147483647 h 560"/>
              <a:gd name="T16" fmla="*/ 2147483647 w 663"/>
              <a:gd name="T17" fmla="*/ 2147483647 h 560"/>
              <a:gd name="T18" fmla="*/ 2147483647 w 663"/>
              <a:gd name="T19" fmla="*/ 2147483647 h 560"/>
              <a:gd name="T20" fmla="*/ 2147483647 w 663"/>
              <a:gd name="T21" fmla="*/ 2147483647 h 560"/>
              <a:gd name="T22" fmla="*/ 2147483647 w 663"/>
              <a:gd name="T23" fmla="*/ 2147483647 h 560"/>
              <a:gd name="T24" fmla="*/ 2147483647 w 663"/>
              <a:gd name="T25" fmla="*/ 2147483647 h 560"/>
              <a:gd name="T26" fmla="*/ 2147483647 w 663"/>
              <a:gd name="T27" fmla="*/ 2147483647 h 560"/>
              <a:gd name="T28" fmla="*/ 2147483647 w 663"/>
              <a:gd name="T29" fmla="*/ 2147483647 h 560"/>
              <a:gd name="T30" fmla="*/ 2147483647 w 663"/>
              <a:gd name="T31" fmla="*/ 2147483647 h 560"/>
              <a:gd name="T32" fmla="*/ 2147483647 w 663"/>
              <a:gd name="T33" fmla="*/ 2147483647 h 560"/>
              <a:gd name="T34" fmla="*/ 2147483647 w 663"/>
              <a:gd name="T35" fmla="*/ 2147483647 h 560"/>
              <a:gd name="T36" fmla="*/ 2147483647 w 663"/>
              <a:gd name="T37" fmla="*/ 0 h 560"/>
              <a:gd name="T38" fmla="*/ 0 w 663"/>
              <a:gd name="T39" fmla="*/ 2147483647 h 560"/>
              <a:gd name="T40" fmla="*/ 2147483647 w 663"/>
              <a:gd name="T41" fmla="*/ 2147483647 h 560"/>
              <a:gd name="T42" fmla="*/ 2147483647 w 663"/>
              <a:gd name="T43" fmla="*/ 2147483647 h 560"/>
              <a:gd name="T44" fmla="*/ 2147483647 w 663"/>
              <a:gd name="T45" fmla="*/ 2147483647 h 560"/>
              <a:gd name="T46" fmla="*/ 2147483647 w 663"/>
              <a:gd name="T47" fmla="*/ 2147483647 h 560"/>
              <a:gd name="T48" fmla="*/ 2147483647 w 663"/>
              <a:gd name="T49" fmla="*/ 2147483647 h 560"/>
              <a:gd name="T50" fmla="*/ 2147483647 w 663"/>
              <a:gd name="T51" fmla="*/ 2147483647 h 560"/>
              <a:gd name="T52" fmla="*/ 2147483647 w 663"/>
              <a:gd name="T53" fmla="*/ 2147483647 h 560"/>
              <a:gd name="T54" fmla="*/ 2147483647 w 663"/>
              <a:gd name="T55" fmla="*/ 2147483647 h 560"/>
              <a:gd name="T56" fmla="*/ 2147483647 w 663"/>
              <a:gd name="T57" fmla="*/ 2147483647 h 560"/>
              <a:gd name="T58" fmla="*/ 2147483647 w 663"/>
              <a:gd name="T59" fmla="*/ 2147483647 h 560"/>
              <a:gd name="T60" fmla="*/ 2147483647 w 663"/>
              <a:gd name="T61" fmla="*/ 2147483647 h 560"/>
              <a:gd name="T62" fmla="*/ 2147483647 w 663"/>
              <a:gd name="T63" fmla="*/ 2147483647 h 560"/>
              <a:gd name="T64" fmla="*/ 2147483647 w 663"/>
              <a:gd name="T65" fmla="*/ 2147483647 h 560"/>
              <a:gd name="T66" fmla="*/ 2147483647 w 663"/>
              <a:gd name="T67" fmla="*/ 2147483647 h 560"/>
              <a:gd name="T68" fmla="*/ 2147483647 w 663"/>
              <a:gd name="T69" fmla="*/ 2147483647 h 560"/>
              <a:gd name="T70" fmla="*/ 2147483647 w 663"/>
              <a:gd name="T71" fmla="*/ 2147483647 h 560"/>
              <a:gd name="T72" fmla="*/ 2147483647 w 663"/>
              <a:gd name="T73" fmla="*/ 2147483647 h 560"/>
              <a:gd name="T74" fmla="*/ 2147483647 w 663"/>
              <a:gd name="T75" fmla="*/ 2147483647 h 560"/>
              <a:gd name="T76" fmla="*/ 2147483647 w 663"/>
              <a:gd name="T77" fmla="*/ 2147483647 h 560"/>
              <a:gd name="T78" fmla="*/ 2147483647 w 663"/>
              <a:gd name="T79" fmla="*/ 2147483647 h 560"/>
              <a:gd name="T80" fmla="*/ 2147483647 w 663"/>
              <a:gd name="T81" fmla="*/ 2147483647 h 560"/>
              <a:gd name="T82" fmla="*/ 2147483647 w 663"/>
              <a:gd name="T83" fmla="*/ 2147483647 h 56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663"/>
              <a:gd name="T127" fmla="*/ 0 h 560"/>
              <a:gd name="T128" fmla="*/ 663 w 663"/>
              <a:gd name="T129" fmla="*/ 560 h 560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663" h="560">
                <a:moveTo>
                  <a:pt x="511" y="128"/>
                </a:moveTo>
                <a:lnTo>
                  <a:pt x="456" y="168"/>
                </a:lnTo>
                <a:lnTo>
                  <a:pt x="280" y="320"/>
                </a:lnTo>
                <a:lnTo>
                  <a:pt x="176" y="408"/>
                </a:lnTo>
                <a:lnTo>
                  <a:pt x="24" y="536"/>
                </a:lnTo>
                <a:lnTo>
                  <a:pt x="80" y="488"/>
                </a:lnTo>
                <a:lnTo>
                  <a:pt x="136" y="448"/>
                </a:lnTo>
                <a:lnTo>
                  <a:pt x="80" y="488"/>
                </a:lnTo>
                <a:lnTo>
                  <a:pt x="128" y="456"/>
                </a:lnTo>
                <a:lnTo>
                  <a:pt x="136" y="448"/>
                </a:lnTo>
                <a:lnTo>
                  <a:pt x="136" y="440"/>
                </a:lnTo>
                <a:lnTo>
                  <a:pt x="160" y="424"/>
                </a:lnTo>
                <a:lnTo>
                  <a:pt x="216" y="376"/>
                </a:lnTo>
                <a:lnTo>
                  <a:pt x="304" y="304"/>
                </a:lnTo>
                <a:lnTo>
                  <a:pt x="368" y="248"/>
                </a:lnTo>
                <a:lnTo>
                  <a:pt x="392" y="232"/>
                </a:lnTo>
                <a:lnTo>
                  <a:pt x="344" y="264"/>
                </a:lnTo>
                <a:lnTo>
                  <a:pt x="224" y="368"/>
                </a:lnTo>
                <a:lnTo>
                  <a:pt x="152" y="432"/>
                </a:lnTo>
                <a:lnTo>
                  <a:pt x="0" y="560"/>
                </a:lnTo>
                <a:lnTo>
                  <a:pt x="160" y="424"/>
                </a:lnTo>
                <a:lnTo>
                  <a:pt x="296" y="312"/>
                </a:lnTo>
                <a:lnTo>
                  <a:pt x="368" y="248"/>
                </a:lnTo>
                <a:lnTo>
                  <a:pt x="360" y="256"/>
                </a:lnTo>
                <a:lnTo>
                  <a:pt x="56" y="512"/>
                </a:lnTo>
                <a:lnTo>
                  <a:pt x="80" y="496"/>
                </a:lnTo>
                <a:lnTo>
                  <a:pt x="96" y="480"/>
                </a:lnTo>
                <a:lnTo>
                  <a:pt x="104" y="472"/>
                </a:lnTo>
                <a:lnTo>
                  <a:pt x="112" y="464"/>
                </a:lnTo>
                <a:lnTo>
                  <a:pt x="136" y="448"/>
                </a:lnTo>
                <a:lnTo>
                  <a:pt x="160" y="424"/>
                </a:lnTo>
                <a:lnTo>
                  <a:pt x="184" y="408"/>
                </a:lnTo>
                <a:lnTo>
                  <a:pt x="192" y="392"/>
                </a:lnTo>
                <a:lnTo>
                  <a:pt x="176" y="408"/>
                </a:lnTo>
                <a:lnTo>
                  <a:pt x="136" y="448"/>
                </a:lnTo>
                <a:lnTo>
                  <a:pt x="88" y="480"/>
                </a:lnTo>
                <a:lnTo>
                  <a:pt x="160" y="424"/>
                </a:lnTo>
                <a:lnTo>
                  <a:pt x="312" y="296"/>
                </a:lnTo>
                <a:lnTo>
                  <a:pt x="488" y="144"/>
                </a:lnTo>
                <a:lnTo>
                  <a:pt x="591" y="56"/>
                </a:lnTo>
                <a:lnTo>
                  <a:pt x="543" y="96"/>
                </a:lnTo>
                <a:lnTo>
                  <a:pt x="32" y="536"/>
                </a:lnTo>
                <a:lnTo>
                  <a:pt x="64" y="504"/>
                </a:lnTo>
                <a:lnTo>
                  <a:pt x="72" y="496"/>
                </a:lnTo>
                <a:lnTo>
                  <a:pt x="64" y="504"/>
                </a:lnTo>
                <a:lnTo>
                  <a:pt x="56" y="512"/>
                </a:lnTo>
                <a:lnTo>
                  <a:pt x="48" y="520"/>
                </a:lnTo>
                <a:lnTo>
                  <a:pt x="56" y="512"/>
                </a:lnTo>
                <a:lnTo>
                  <a:pt x="64" y="504"/>
                </a:lnTo>
                <a:lnTo>
                  <a:pt x="40" y="520"/>
                </a:lnTo>
                <a:lnTo>
                  <a:pt x="80" y="488"/>
                </a:lnTo>
                <a:lnTo>
                  <a:pt x="120" y="456"/>
                </a:lnTo>
                <a:lnTo>
                  <a:pt x="168" y="416"/>
                </a:lnTo>
                <a:lnTo>
                  <a:pt x="216" y="376"/>
                </a:lnTo>
                <a:lnTo>
                  <a:pt x="352" y="264"/>
                </a:lnTo>
                <a:lnTo>
                  <a:pt x="543" y="104"/>
                </a:lnTo>
                <a:lnTo>
                  <a:pt x="663" y="0"/>
                </a:lnTo>
                <a:lnTo>
                  <a:pt x="607" y="48"/>
                </a:lnTo>
                <a:lnTo>
                  <a:pt x="32" y="528"/>
                </a:lnTo>
                <a:lnTo>
                  <a:pt x="0" y="560"/>
                </a:lnTo>
                <a:lnTo>
                  <a:pt x="8" y="552"/>
                </a:lnTo>
                <a:lnTo>
                  <a:pt x="56" y="512"/>
                </a:lnTo>
                <a:lnTo>
                  <a:pt x="72" y="496"/>
                </a:lnTo>
                <a:lnTo>
                  <a:pt x="64" y="504"/>
                </a:lnTo>
                <a:lnTo>
                  <a:pt x="72" y="504"/>
                </a:lnTo>
                <a:lnTo>
                  <a:pt x="104" y="472"/>
                </a:lnTo>
                <a:lnTo>
                  <a:pt x="168" y="416"/>
                </a:lnTo>
                <a:lnTo>
                  <a:pt x="192" y="392"/>
                </a:lnTo>
                <a:lnTo>
                  <a:pt x="200" y="392"/>
                </a:lnTo>
                <a:lnTo>
                  <a:pt x="280" y="320"/>
                </a:lnTo>
                <a:lnTo>
                  <a:pt x="440" y="184"/>
                </a:lnTo>
                <a:lnTo>
                  <a:pt x="567" y="80"/>
                </a:lnTo>
                <a:lnTo>
                  <a:pt x="551" y="96"/>
                </a:lnTo>
                <a:lnTo>
                  <a:pt x="112" y="464"/>
                </a:lnTo>
                <a:lnTo>
                  <a:pt x="64" y="504"/>
                </a:lnTo>
                <a:lnTo>
                  <a:pt x="80" y="488"/>
                </a:lnTo>
                <a:lnTo>
                  <a:pt x="160" y="424"/>
                </a:lnTo>
                <a:lnTo>
                  <a:pt x="192" y="400"/>
                </a:lnTo>
                <a:lnTo>
                  <a:pt x="176" y="408"/>
                </a:lnTo>
                <a:lnTo>
                  <a:pt x="144" y="440"/>
                </a:lnTo>
                <a:lnTo>
                  <a:pt x="176" y="416"/>
                </a:lnTo>
                <a:lnTo>
                  <a:pt x="280" y="320"/>
                </a:lnTo>
                <a:lnTo>
                  <a:pt x="384" y="240"/>
                </a:lnTo>
                <a:lnTo>
                  <a:pt x="80" y="488"/>
                </a:lnTo>
                <a:lnTo>
                  <a:pt x="88" y="488"/>
                </a:lnTo>
                <a:lnTo>
                  <a:pt x="80" y="488"/>
                </a:lnTo>
                <a:lnTo>
                  <a:pt x="184" y="400"/>
                </a:lnTo>
                <a:lnTo>
                  <a:pt x="232" y="368"/>
                </a:lnTo>
                <a:lnTo>
                  <a:pt x="224" y="368"/>
                </a:lnTo>
                <a:lnTo>
                  <a:pt x="168" y="416"/>
                </a:lnTo>
                <a:lnTo>
                  <a:pt x="176" y="416"/>
                </a:lnTo>
                <a:lnTo>
                  <a:pt x="208" y="384"/>
                </a:lnTo>
                <a:lnTo>
                  <a:pt x="96" y="480"/>
                </a:lnTo>
                <a:lnTo>
                  <a:pt x="88" y="488"/>
                </a:lnTo>
                <a:lnTo>
                  <a:pt x="64" y="504"/>
                </a:lnTo>
                <a:lnTo>
                  <a:pt x="88" y="488"/>
                </a:lnTo>
                <a:lnTo>
                  <a:pt x="96" y="480"/>
                </a:lnTo>
                <a:lnTo>
                  <a:pt x="88" y="488"/>
                </a:lnTo>
                <a:lnTo>
                  <a:pt x="216" y="376"/>
                </a:lnTo>
                <a:lnTo>
                  <a:pt x="280" y="320"/>
                </a:lnTo>
                <a:lnTo>
                  <a:pt x="264" y="336"/>
                </a:lnTo>
                <a:lnTo>
                  <a:pt x="192" y="392"/>
                </a:lnTo>
                <a:lnTo>
                  <a:pt x="96" y="472"/>
                </a:lnTo>
                <a:lnTo>
                  <a:pt x="80" y="488"/>
                </a:lnTo>
                <a:lnTo>
                  <a:pt x="48" y="512"/>
                </a:lnTo>
                <a:lnTo>
                  <a:pt x="72" y="496"/>
                </a:lnTo>
                <a:lnTo>
                  <a:pt x="104" y="472"/>
                </a:lnTo>
                <a:lnTo>
                  <a:pt x="112" y="464"/>
                </a:lnTo>
                <a:lnTo>
                  <a:pt x="200" y="392"/>
                </a:lnTo>
                <a:lnTo>
                  <a:pt x="264" y="336"/>
                </a:lnTo>
                <a:lnTo>
                  <a:pt x="248" y="344"/>
                </a:lnTo>
                <a:lnTo>
                  <a:pt x="128" y="448"/>
                </a:lnTo>
                <a:lnTo>
                  <a:pt x="88" y="488"/>
                </a:lnTo>
                <a:lnTo>
                  <a:pt x="128" y="448"/>
                </a:lnTo>
                <a:lnTo>
                  <a:pt x="104" y="472"/>
                </a:lnTo>
                <a:lnTo>
                  <a:pt x="96" y="472"/>
                </a:lnTo>
                <a:lnTo>
                  <a:pt x="144" y="432"/>
                </a:lnTo>
                <a:lnTo>
                  <a:pt x="200" y="392"/>
                </a:lnTo>
                <a:lnTo>
                  <a:pt x="192" y="400"/>
                </a:lnTo>
                <a:lnTo>
                  <a:pt x="160" y="424"/>
                </a:lnTo>
                <a:lnTo>
                  <a:pt x="152" y="432"/>
                </a:lnTo>
                <a:lnTo>
                  <a:pt x="96" y="480"/>
                </a:lnTo>
                <a:lnTo>
                  <a:pt x="80" y="488"/>
                </a:lnTo>
                <a:lnTo>
                  <a:pt x="128" y="448"/>
                </a:lnTo>
                <a:lnTo>
                  <a:pt x="104" y="472"/>
                </a:lnTo>
                <a:lnTo>
                  <a:pt x="152" y="432"/>
                </a:lnTo>
                <a:lnTo>
                  <a:pt x="144" y="440"/>
                </a:lnTo>
                <a:lnTo>
                  <a:pt x="152" y="424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71" name="Freeform 4531"/>
          <p:cNvSpPr>
            <a:spLocks/>
          </p:cNvSpPr>
          <p:nvPr/>
        </p:nvSpPr>
        <p:spPr bwMode="auto">
          <a:xfrm>
            <a:off x="1242485" y="1083469"/>
            <a:ext cx="664633" cy="311944"/>
          </a:xfrm>
          <a:custGeom>
            <a:avLst/>
            <a:gdLst>
              <a:gd name="T0" fmla="*/ 2147483647 w 432"/>
              <a:gd name="T1" fmla="*/ 2147483647 h 360"/>
              <a:gd name="T2" fmla="*/ 2147483647 w 432"/>
              <a:gd name="T3" fmla="*/ 2147483647 h 360"/>
              <a:gd name="T4" fmla="*/ 2147483647 w 432"/>
              <a:gd name="T5" fmla="*/ 2147483647 h 360"/>
              <a:gd name="T6" fmla="*/ 2147483647 w 432"/>
              <a:gd name="T7" fmla="*/ 2147483647 h 360"/>
              <a:gd name="T8" fmla="*/ 2147483647 w 432"/>
              <a:gd name="T9" fmla="*/ 2147483647 h 360"/>
              <a:gd name="T10" fmla="*/ 2147483647 w 432"/>
              <a:gd name="T11" fmla="*/ 2147483647 h 360"/>
              <a:gd name="T12" fmla="*/ 2147483647 w 432"/>
              <a:gd name="T13" fmla="*/ 2147483647 h 360"/>
              <a:gd name="T14" fmla="*/ 2147483647 w 432"/>
              <a:gd name="T15" fmla="*/ 2147483647 h 360"/>
              <a:gd name="T16" fmla="*/ 2147483647 w 432"/>
              <a:gd name="T17" fmla="*/ 2147483647 h 360"/>
              <a:gd name="T18" fmla="*/ 2147483647 w 432"/>
              <a:gd name="T19" fmla="*/ 2147483647 h 360"/>
              <a:gd name="T20" fmla="*/ 2147483647 w 432"/>
              <a:gd name="T21" fmla="*/ 2147483647 h 360"/>
              <a:gd name="T22" fmla="*/ 2147483647 w 432"/>
              <a:gd name="T23" fmla="*/ 2147483647 h 360"/>
              <a:gd name="T24" fmla="*/ 2147483647 w 432"/>
              <a:gd name="T25" fmla="*/ 2147483647 h 360"/>
              <a:gd name="T26" fmla="*/ 2147483647 w 432"/>
              <a:gd name="T27" fmla="*/ 2147483647 h 360"/>
              <a:gd name="T28" fmla="*/ 2147483647 w 432"/>
              <a:gd name="T29" fmla="*/ 2147483647 h 360"/>
              <a:gd name="T30" fmla="*/ 2147483647 w 432"/>
              <a:gd name="T31" fmla="*/ 2147483647 h 360"/>
              <a:gd name="T32" fmla="*/ 2147483647 w 432"/>
              <a:gd name="T33" fmla="*/ 2147483647 h 360"/>
              <a:gd name="T34" fmla="*/ 2147483647 w 432"/>
              <a:gd name="T35" fmla="*/ 2147483647 h 360"/>
              <a:gd name="T36" fmla="*/ 2147483647 w 432"/>
              <a:gd name="T37" fmla="*/ 2147483647 h 360"/>
              <a:gd name="T38" fmla="*/ 2147483647 w 432"/>
              <a:gd name="T39" fmla="*/ 2147483647 h 360"/>
              <a:gd name="T40" fmla="*/ 2147483647 w 432"/>
              <a:gd name="T41" fmla="*/ 2147483647 h 360"/>
              <a:gd name="T42" fmla="*/ 2147483647 w 432"/>
              <a:gd name="T43" fmla="*/ 2147483647 h 360"/>
              <a:gd name="T44" fmla="*/ 2147483647 w 432"/>
              <a:gd name="T45" fmla="*/ 2147483647 h 360"/>
              <a:gd name="T46" fmla="*/ 2147483647 w 432"/>
              <a:gd name="T47" fmla="*/ 2147483647 h 360"/>
              <a:gd name="T48" fmla="*/ 2147483647 w 432"/>
              <a:gd name="T49" fmla="*/ 2147483647 h 360"/>
              <a:gd name="T50" fmla="*/ 2147483647 w 432"/>
              <a:gd name="T51" fmla="*/ 2147483647 h 360"/>
              <a:gd name="T52" fmla="*/ 2147483647 w 432"/>
              <a:gd name="T53" fmla="*/ 2147483647 h 360"/>
              <a:gd name="T54" fmla="*/ 2147483647 w 432"/>
              <a:gd name="T55" fmla="*/ 2147483647 h 360"/>
              <a:gd name="T56" fmla="*/ 2147483647 w 432"/>
              <a:gd name="T57" fmla="*/ 2147483647 h 360"/>
              <a:gd name="T58" fmla="*/ 2147483647 w 432"/>
              <a:gd name="T59" fmla="*/ 2147483647 h 360"/>
              <a:gd name="T60" fmla="*/ 2147483647 w 432"/>
              <a:gd name="T61" fmla="*/ 2147483647 h 360"/>
              <a:gd name="T62" fmla="*/ 2147483647 w 432"/>
              <a:gd name="T63" fmla="*/ 2147483647 h 360"/>
              <a:gd name="T64" fmla="*/ 2147483647 w 432"/>
              <a:gd name="T65" fmla="*/ 2147483647 h 360"/>
              <a:gd name="T66" fmla="*/ 2147483647 w 432"/>
              <a:gd name="T67" fmla="*/ 2147483647 h 360"/>
              <a:gd name="T68" fmla="*/ 2147483647 w 432"/>
              <a:gd name="T69" fmla="*/ 2147483647 h 360"/>
              <a:gd name="T70" fmla="*/ 2147483647 w 432"/>
              <a:gd name="T71" fmla="*/ 2147483647 h 360"/>
              <a:gd name="T72" fmla="*/ 2147483647 w 432"/>
              <a:gd name="T73" fmla="*/ 2147483647 h 360"/>
              <a:gd name="T74" fmla="*/ 2147483647 w 432"/>
              <a:gd name="T75" fmla="*/ 2147483647 h 360"/>
              <a:gd name="T76" fmla="*/ 2147483647 w 432"/>
              <a:gd name="T77" fmla="*/ 2147483647 h 360"/>
              <a:gd name="T78" fmla="*/ 2147483647 w 432"/>
              <a:gd name="T79" fmla="*/ 2147483647 h 360"/>
              <a:gd name="T80" fmla="*/ 2147483647 w 432"/>
              <a:gd name="T81" fmla="*/ 2147483647 h 360"/>
              <a:gd name="T82" fmla="*/ 2147483647 w 432"/>
              <a:gd name="T83" fmla="*/ 2147483647 h 36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432"/>
              <a:gd name="T127" fmla="*/ 0 h 360"/>
              <a:gd name="T128" fmla="*/ 432 w 432"/>
              <a:gd name="T129" fmla="*/ 360 h 360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432" h="360">
                <a:moveTo>
                  <a:pt x="176" y="208"/>
                </a:moveTo>
                <a:lnTo>
                  <a:pt x="168" y="224"/>
                </a:lnTo>
                <a:lnTo>
                  <a:pt x="112" y="264"/>
                </a:lnTo>
                <a:lnTo>
                  <a:pt x="80" y="296"/>
                </a:lnTo>
                <a:lnTo>
                  <a:pt x="64" y="304"/>
                </a:lnTo>
                <a:lnTo>
                  <a:pt x="120" y="256"/>
                </a:lnTo>
                <a:lnTo>
                  <a:pt x="152" y="232"/>
                </a:lnTo>
                <a:lnTo>
                  <a:pt x="160" y="224"/>
                </a:lnTo>
                <a:lnTo>
                  <a:pt x="168" y="224"/>
                </a:lnTo>
                <a:lnTo>
                  <a:pt x="160" y="224"/>
                </a:lnTo>
                <a:lnTo>
                  <a:pt x="136" y="248"/>
                </a:lnTo>
                <a:lnTo>
                  <a:pt x="96" y="280"/>
                </a:lnTo>
                <a:lnTo>
                  <a:pt x="112" y="272"/>
                </a:lnTo>
                <a:lnTo>
                  <a:pt x="152" y="232"/>
                </a:lnTo>
                <a:lnTo>
                  <a:pt x="160" y="224"/>
                </a:lnTo>
                <a:lnTo>
                  <a:pt x="152" y="232"/>
                </a:lnTo>
                <a:lnTo>
                  <a:pt x="72" y="304"/>
                </a:lnTo>
                <a:lnTo>
                  <a:pt x="80" y="288"/>
                </a:lnTo>
                <a:lnTo>
                  <a:pt x="64" y="304"/>
                </a:lnTo>
                <a:lnTo>
                  <a:pt x="72" y="304"/>
                </a:lnTo>
                <a:lnTo>
                  <a:pt x="56" y="312"/>
                </a:lnTo>
                <a:lnTo>
                  <a:pt x="64" y="304"/>
                </a:lnTo>
                <a:lnTo>
                  <a:pt x="56" y="312"/>
                </a:lnTo>
                <a:lnTo>
                  <a:pt x="40" y="328"/>
                </a:lnTo>
                <a:lnTo>
                  <a:pt x="48" y="320"/>
                </a:lnTo>
                <a:lnTo>
                  <a:pt x="64" y="312"/>
                </a:lnTo>
                <a:lnTo>
                  <a:pt x="40" y="328"/>
                </a:lnTo>
                <a:lnTo>
                  <a:pt x="216" y="176"/>
                </a:lnTo>
                <a:lnTo>
                  <a:pt x="184" y="208"/>
                </a:lnTo>
                <a:lnTo>
                  <a:pt x="128" y="256"/>
                </a:lnTo>
                <a:lnTo>
                  <a:pt x="112" y="264"/>
                </a:lnTo>
                <a:lnTo>
                  <a:pt x="160" y="224"/>
                </a:lnTo>
                <a:lnTo>
                  <a:pt x="216" y="184"/>
                </a:lnTo>
                <a:lnTo>
                  <a:pt x="184" y="208"/>
                </a:lnTo>
                <a:lnTo>
                  <a:pt x="224" y="176"/>
                </a:lnTo>
                <a:lnTo>
                  <a:pt x="280" y="128"/>
                </a:lnTo>
                <a:lnTo>
                  <a:pt x="320" y="96"/>
                </a:lnTo>
                <a:lnTo>
                  <a:pt x="288" y="120"/>
                </a:lnTo>
                <a:lnTo>
                  <a:pt x="56" y="320"/>
                </a:lnTo>
                <a:lnTo>
                  <a:pt x="136" y="248"/>
                </a:lnTo>
                <a:lnTo>
                  <a:pt x="176" y="216"/>
                </a:lnTo>
                <a:lnTo>
                  <a:pt x="192" y="200"/>
                </a:lnTo>
                <a:lnTo>
                  <a:pt x="232" y="168"/>
                </a:lnTo>
                <a:lnTo>
                  <a:pt x="304" y="104"/>
                </a:lnTo>
                <a:lnTo>
                  <a:pt x="384" y="40"/>
                </a:lnTo>
                <a:lnTo>
                  <a:pt x="432" y="0"/>
                </a:lnTo>
                <a:lnTo>
                  <a:pt x="424" y="8"/>
                </a:lnTo>
                <a:lnTo>
                  <a:pt x="400" y="24"/>
                </a:lnTo>
                <a:lnTo>
                  <a:pt x="344" y="72"/>
                </a:lnTo>
                <a:lnTo>
                  <a:pt x="32" y="336"/>
                </a:lnTo>
                <a:lnTo>
                  <a:pt x="96" y="280"/>
                </a:lnTo>
                <a:lnTo>
                  <a:pt x="152" y="232"/>
                </a:lnTo>
                <a:lnTo>
                  <a:pt x="224" y="176"/>
                </a:lnTo>
                <a:lnTo>
                  <a:pt x="312" y="96"/>
                </a:lnTo>
                <a:lnTo>
                  <a:pt x="384" y="40"/>
                </a:lnTo>
                <a:lnTo>
                  <a:pt x="392" y="32"/>
                </a:lnTo>
                <a:lnTo>
                  <a:pt x="376" y="48"/>
                </a:lnTo>
                <a:lnTo>
                  <a:pt x="384" y="40"/>
                </a:lnTo>
                <a:lnTo>
                  <a:pt x="336" y="80"/>
                </a:lnTo>
                <a:lnTo>
                  <a:pt x="240" y="160"/>
                </a:lnTo>
                <a:lnTo>
                  <a:pt x="32" y="336"/>
                </a:lnTo>
                <a:lnTo>
                  <a:pt x="96" y="288"/>
                </a:lnTo>
                <a:lnTo>
                  <a:pt x="160" y="224"/>
                </a:lnTo>
                <a:lnTo>
                  <a:pt x="216" y="176"/>
                </a:lnTo>
                <a:lnTo>
                  <a:pt x="264" y="144"/>
                </a:lnTo>
                <a:lnTo>
                  <a:pt x="272" y="136"/>
                </a:lnTo>
                <a:lnTo>
                  <a:pt x="304" y="104"/>
                </a:lnTo>
                <a:lnTo>
                  <a:pt x="288" y="120"/>
                </a:lnTo>
                <a:lnTo>
                  <a:pt x="232" y="168"/>
                </a:lnTo>
                <a:lnTo>
                  <a:pt x="176" y="216"/>
                </a:lnTo>
                <a:lnTo>
                  <a:pt x="64" y="304"/>
                </a:lnTo>
                <a:lnTo>
                  <a:pt x="96" y="280"/>
                </a:lnTo>
                <a:lnTo>
                  <a:pt x="104" y="280"/>
                </a:lnTo>
                <a:lnTo>
                  <a:pt x="112" y="272"/>
                </a:lnTo>
                <a:lnTo>
                  <a:pt x="176" y="216"/>
                </a:lnTo>
                <a:lnTo>
                  <a:pt x="200" y="200"/>
                </a:lnTo>
                <a:lnTo>
                  <a:pt x="168" y="216"/>
                </a:lnTo>
                <a:lnTo>
                  <a:pt x="136" y="248"/>
                </a:lnTo>
                <a:lnTo>
                  <a:pt x="192" y="200"/>
                </a:lnTo>
                <a:lnTo>
                  <a:pt x="64" y="304"/>
                </a:lnTo>
                <a:lnTo>
                  <a:pt x="88" y="288"/>
                </a:lnTo>
                <a:lnTo>
                  <a:pt x="80" y="296"/>
                </a:lnTo>
                <a:lnTo>
                  <a:pt x="88" y="288"/>
                </a:lnTo>
                <a:lnTo>
                  <a:pt x="96" y="280"/>
                </a:lnTo>
                <a:lnTo>
                  <a:pt x="112" y="264"/>
                </a:lnTo>
                <a:lnTo>
                  <a:pt x="248" y="152"/>
                </a:lnTo>
                <a:lnTo>
                  <a:pt x="64" y="312"/>
                </a:lnTo>
                <a:lnTo>
                  <a:pt x="8" y="360"/>
                </a:lnTo>
                <a:lnTo>
                  <a:pt x="104" y="272"/>
                </a:lnTo>
                <a:lnTo>
                  <a:pt x="128" y="248"/>
                </a:lnTo>
                <a:lnTo>
                  <a:pt x="160" y="224"/>
                </a:lnTo>
                <a:lnTo>
                  <a:pt x="96" y="280"/>
                </a:lnTo>
                <a:lnTo>
                  <a:pt x="256" y="152"/>
                </a:lnTo>
                <a:lnTo>
                  <a:pt x="336" y="80"/>
                </a:lnTo>
                <a:lnTo>
                  <a:pt x="96" y="280"/>
                </a:lnTo>
                <a:lnTo>
                  <a:pt x="48" y="328"/>
                </a:lnTo>
                <a:lnTo>
                  <a:pt x="64" y="312"/>
                </a:lnTo>
                <a:lnTo>
                  <a:pt x="88" y="288"/>
                </a:lnTo>
                <a:lnTo>
                  <a:pt x="104" y="272"/>
                </a:lnTo>
                <a:lnTo>
                  <a:pt x="152" y="232"/>
                </a:lnTo>
                <a:lnTo>
                  <a:pt x="216" y="184"/>
                </a:lnTo>
                <a:lnTo>
                  <a:pt x="280" y="128"/>
                </a:lnTo>
                <a:lnTo>
                  <a:pt x="328" y="88"/>
                </a:lnTo>
                <a:lnTo>
                  <a:pt x="384" y="40"/>
                </a:lnTo>
                <a:lnTo>
                  <a:pt x="416" y="8"/>
                </a:lnTo>
                <a:lnTo>
                  <a:pt x="0" y="360"/>
                </a:lnTo>
                <a:lnTo>
                  <a:pt x="224" y="168"/>
                </a:lnTo>
                <a:lnTo>
                  <a:pt x="136" y="248"/>
                </a:lnTo>
                <a:lnTo>
                  <a:pt x="112" y="272"/>
                </a:lnTo>
                <a:lnTo>
                  <a:pt x="128" y="256"/>
                </a:lnTo>
                <a:lnTo>
                  <a:pt x="184" y="208"/>
                </a:lnTo>
                <a:lnTo>
                  <a:pt x="248" y="152"/>
                </a:lnTo>
                <a:lnTo>
                  <a:pt x="272" y="136"/>
                </a:lnTo>
                <a:lnTo>
                  <a:pt x="296" y="112"/>
                </a:lnTo>
                <a:lnTo>
                  <a:pt x="352" y="64"/>
                </a:lnTo>
                <a:lnTo>
                  <a:pt x="376" y="40"/>
                </a:lnTo>
                <a:lnTo>
                  <a:pt x="264" y="144"/>
                </a:lnTo>
                <a:lnTo>
                  <a:pt x="272" y="136"/>
                </a:lnTo>
                <a:lnTo>
                  <a:pt x="240" y="160"/>
                </a:lnTo>
                <a:lnTo>
                  <a:pt x="176" y="216"/>
                </a:lnTo>
                <a:lnTo>
                  <a:pt x="144" y="240"/>
                </a:lnTo>
                <a:lnTo>
                  <a:pt x="216" y="176"/>
                </a:lnTo>
                <a:lnTo>
                  <a:pt x="272" y="128"/>
                </a:lnTo>
                <a:lnTo>
                  <a:pt x="280" y="128"/>
                </a:lnTo>
                <a:lnTo>
                  <a:pt x="288" y="120"/>
                </a:lnTo>
                <a:lnTo>
                  <a:pt x="320" y="96"/>
                </a:lnTo>
                <a:lnTo>
                  <a:pt x="232" y="168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72" name="Freeform 4532"/>
          <p:cNvSpPr>
            <a:spLocks/>
          </p:cNvSpPr>
          <p:nvPr/>
        </p:nvSpPr>
        <p:spPr bwMode="auto">
          <a:xfrm>
            <a:off x="1253067" y="1089422"/>
            <a:ext cx="630767" cy="298847"/>
          </a:xfrm>
          <a:custGeom>
            <a:avLst/>
            <a:gdLst>
              <a:gd name="T0" fmla="*/ 2147483647 w 408"/>
              <a:gd name="T1" fmla="*/ 2147483647 h 344"/>
              <a:gd name="T2" fmla="*/ 2147483647 w 408"/>
              <a:gd name="T3" fmla="*/ 2147483647 h 344"/>
              <a:gd name="T4" fmla="*/ 2147483647 w 408"/>
              <a:gd name="T5" fmla="*/ 2147483647 h 344"/>
              <a:gd name="T6" fmla="*/ 2147483647 w 408"/>
              <a:gd name="T7" fmla="*/ 2147483647 h 344"/>
              <a:gd name="T8" fmla="*/ 2147483647 w 408"/>
              <a:gd name="T9" fmla="*/ 2147483647 h 344"/>
              <a:gd name="T10" fmla="*/ 2147483647 w 408"/>
              <a:gd name="T11" fmla="*/ 2147483647 h 344"/>
              <a:gd name="T12" fmla="*/ 2147483647 w 408"/>
              <a:gd name="T13" fmla="*/ 2147483647 h 344"/>
              <a:gd name="T14" fmla="*/ 2147483647 w 408"/>
              <a:gd name="T15" fmla="*/ 2147483647 h 344"/>
              <a:gd name="T16" fmla="*/ 2147483647 w 408"/>
              <a:gd name="T17" fmla="*/ 2147483647 h 344"/>
              <a:gd name="T18" fmla="*/ 2147483647 w 408"/>
              <a:gd name="T19" fmla="*/ 2147483647 h 344"/>
              <a:gd name="T20" fmla="*/ 2147483647 w 408"/>
              <a:gd name="T21" fmla="*/ 2147483647 h 344"/>
              <a:gd name="T22" fmla="*/ 2147483647 w 408"/>
              <a:gd name="T23" fmla="*/ 2147483647 h 344"/>
              <a:gd name="T24" fmla="*/ 2147483647 w 408"/>
              <a:gd name="T25" fmla="*/ 2147483647 h 344"/>
              <a:gd name="T26" fmla="*/ 2147483647 w 408"/>
              <a:gd name="T27" fmla="*/ 2147483647 h 344"/>
              <a:gd name="T28" fmla="*/ 2147483647 w 408"/>
              <a:gd name="T29" fmla="*/ 2147483647 h 344"/>
              <a:gd name="T30" fmla="*/ 2147483647 w 408"/>
              <a:gd name="T31" fmla="*/ 2147483647 h 344"/>
              <a:gd name="T32" fmla="*/ 2147483647 w 408"/>
              <a:gd name="T33" fmla="*/ 2147483647 h 344"/>
              <a:gd name="T34" fmla="*/ 2147483647 w 408"/>
              <a:gd name="T35" fmla="*/ 2147483647 h 344"/>
              <a:gd name="T36" fmla="*/ 2147483647 w 408"/>
              <a:gd name="T37" fmla="*/ 2147483647 h 344"/>
              <a:gd name="T38" fmla="*/ 2147483647 w 408"/>
              <a:gd name="T39" fmla="*/ 2147483647 h 344"/>
              <a:gd name="T40" fmla="*/ 2147483647 w 408"/>
              <a:gd name="T41" fmla="*/ 2147483647 h 344"/>
              <a:gd name="T42" fmla="*/ 2147483647 w 408"/>
              <a:gd name="T43" fmla="*/ 2147483647 h 344"/>
              <a:gd name="T44" fmla="*/ 2147483647 w 408"/>
              <a:gd name="T45" fmla="*/ 2147483647 h 344"/>
              <a:gd name="T46" fmla="*/ 2147483647 w 408"/>
              <a:gd name="T47" fmla="*/ 0 h 344"/>
              <a:gd name="T48" fmla="*/ 2147483647 w 408"/>
              <a:gd name="T49" fmla="*/ 2147483647 h 344"/>
              <a:gd name="T50" fmla="*/ 2147483647 w 408"/>
              <a:gd name="T51" fmla="*/ 2147483647 h 344"/>
              <a:gd name="T52" fmla="*/ 2147483647 w 408"/>
              <a:gd name="T53" fmla="*/ 2147483647 h 344"/>
              <a:gd name="T54" fmla="*/ 2147483647 w 408"/>
              <a:gd name="T55" fmla="*/ 2147483647 h 344"/>
              <a:gd name="T56" fmla="*/ 2147483647 w 408"/>
              <a:gd name="T57" fmla="*/ 2147483647 h 344"/>
              <a:gd name="T58" fmla="*/ 2147483647 w 408"/>
              <a:gd name="T59" fmla="*/ 2147483647 h 344"/>
              <a:gd name="T60" fmla="*/ 2147483647 w 408"/>
              <a:gd name="T61" fmla="*/ 2147483647 h 344"/>
              <a:gd name="T62" fmla="*/ 2147483647 w 408"/>
              <a:gd name="T63" fmla="*/ 2147483647 h 344"/>
              <a:gd name="T64" fmla="*/ 2147483647 w 408"/>
              <a:gd name="T65" fmla="*/ 2147483647 h 344"/>
              <a:gd name="T66" fmla="*/ 2147483647 w 408"/>
              <a:gd name="T67" fmla="*/ 2147483647 h 344"/>
              <a:gd name="T68" fmla="*/ 2147483647 w 408"/>
              <a:gd name="T69" fmla="*/ 2147483647 h 344"/>
              <a:gd name="T70" fmla="*/ 2147483647 w 408"/>
              <a:gd name="T71" fmla="*/ 2147483647 h 344"/>
              <a:gd name="T72" fmla="*/ 2147483647 w 408"/>
              <a:gd name="T73" fmla="*/ 2147483647 h 344"/>
              <a:gd name="T74" fmla="*/ 2147483647 w 408"/>
              <a:gd name="T75" fmla="*/ 2147483647 h 344"/>
              <a:gd name="T76" fmla="*/ 2147483647 w 408"/>
              <a:gd name="T77" fmla="*/ 2147483647 h 344"/>
              <a:gd name="T78" fmla="*/ 2147483647 w 408"/>
              <a:gd name="T79" fmla="*/ 2147483647 h 344"/>
              <a:gd name="T80" fmla="*/ 2147483647 w 408"/>
              <a:gd name="T81" fmla="*/ 2147483647 h 344"/>
              <a:gd name="T82" fmla="*/ 2147483647 w 408"/>
              <a:gd name="T83" fmla="*/ 2147483647 h 344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408"/>
              <a:gd name="T127" fmla="*/ 0 h 344"/>
              <a:gd name="T128" fmla="*/ 408 w 408"/>
              <a:gd name="T129" fmla="*/ 344 h 344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408" h="344">
                <a:moveTo>
                  <a:pt x="224" y="160"/>
                </a:moveTo>
                <a:lnTo>
                  <a:pt x="144" y="224"/>
                </a:lnTo>
                <a:lnTo>
                  <a:pt x="72" y="288"/>
                </a:lnTo>
                <a:lnTo>
                  <a:pt x="48" y="312"/>
                </a:lnTo>
                <a:lnTo>
                  <a:pt x="16" y="336"/>
                </a:lnTo>
                <a:lnTo>
                  <a:pt x="200" y="176"/>
                </a:lnTo>
                <a:lnTo>
                  <a:pt x="240" y="144"/>
                </a:lnTo>
                <a:lnTo>
                  <a:pt x="232" y="152"/>
                </a:lnTo>
                <a:lnTo>
                  <a:pt x="184" y="192"/>
                </a:lnTo>
                <a:lnTo>
                  <a:pt x="144" y="224"/>
                </a:lnTo>
                <a:lnTo>
                  <a:pt x="176" y="200"/>
                </a:lnTo>
                <a:lnTo>
                  <a:pt x="224" y="160"/>
                </a:lnTo>
                <a:lnTo>
                  <a:pt x="248" y="136"/>
                </a:lnTo>
                <a:lnTo>
                  <a:pt x="256" y="128"/>
                </a:lnTo>
                <a:lnTo>
                  <a:pt x="288" y="104"/>
                </a:lnTo>
                <a:lnTo>
                  <a:pt x="272" y="120"/>
                </a:lnTo>
                <a:lnTo>
                  <a:pt x="224" y="160"/>
                </a:lnTo>
                <a:lnTo>
                  <a:pt x="176" y="200"/>
                </a:lnTo>
                <a:lnTo>
                  <a:pt x="136" y="232"/>
                </a:lnTo>
                <a:lnTo>
                  <a:pt x="96" y="264"/>
                </a:lnTo>
                <a:lnTo>
                  <a:pt x="64" y="296"/>
                </a:lnTo>
                <a:lnTo>
                  <a:pt x="32" y="320"/>
                </a:lnTo>
                <a:lnTo>
                  <a:pt x="112" y="248"/>
                </a:lnTo>
                <a:lnTo>
                  <a:pt x="112" y="256"/>
                </a:lnTo>
                <a:lnTo>
                  <a:pt x="128" y="240"/>
                </a:lnTo>
                <a:lnTo>
                  <a:pt x="160" y="216"/>
                </a:lnTo>
                <a:lnTo>
                  <a:pt x="176" y="200"/>
                </a:lnTo>
                <a:lnTo>
                  <a:pt x="152" y="216"/>
                </a:lnTo>
                <a:lnTo>
                  <a:pt x="208" y="176"/>
                </a:lnTo>
                <a:lnTo>
                  <a:pt x="224" y="160"/>
                </a:lnTo>
                <a:lnTo>
                  <a:pt x="240" y="144"/>
                </a:lnTo>
                <a:lnTo>
                  <a:pt x="272" y="120"/>
                </a:lnTo>
                <a:lnTo>
                  <a:pt x="264" y="128"/>
                </a:lnTo>
                <a:lnTo>
                  <a:pt x="224" y="160"/>
                </a:lnTo>
                <a:lnTo>
                  <a:pt x="184" y="192"/>
                </a:lnTo>
                <a:lnTo>
                  <a:pt x="144" y="232"/>
                </a:lnTo>
                <a:lnTo>
                  <a:pt x="104" y="264"/>
                </a:lnTo>
                <a:lnTo>
                  <a:pt x="64" y="296"/>
                </a:lnTo>
                <a:lnTo>
                  <a:pt x="72" y="288"/>
                </a:lnTo>
                <a:lnTo>
                  <a:pt x="96" y="264"/>
                </a:lnTo>
                <a:lnTo>
                  <a:pt x="112" y="248"/>
                </a:lnTo>
                <a:lnTo>
                  <a:pt x="104" y="264"/>
                </a:lnTo>
                <a:lnTo>
                  <a:pt x="184" y="192"/>
                </a:lnTo>
                <a:lnTo>
                  <a:pt x="216" y="168"/>
                </a:lnTo>
                <a:lnTo>
                  <a:pt x="224" y="160"/>
                </a:lnTo>
                <a:lnTo>
                  <a:pt x="208" y="168"/>
                </a:lnTo>
                <a:lnTo>
                  <a:pt x="176" y="200"/>
                </a:lnTo>
                <a:lnTo>
                  <a:pt x="112" y="248"/>
                </a:lnTo>
                <a:lnTo>
                  <a:pt x="80" y="280"/>
                </a:lnTo>
                <a:lnTo>
                  <a:pt x="72" y="288"/>
                </a:lnTo>
                <a:lnTo>
                  <a:pt x="144" y="224"/>
                </a:lnTo>
                <a:lnTo>
                  <a:pt x="128" y="240"/>
                </a:lnTo>
                <a:lnTo>
                  <a:pt x="104" y="264"/>
                </a:lnTo>
                <a:lnTo>
                  <a:pt x="80" y="280"/>
                </a:lnTo>
                <a:lnTo>
                  <a:pt x="48" y="304"/>
                </a:lnTo>
                <a:lnTo>
                  <a:pt x="56" y="296"/>
                </a:lnTo>
                <a:lnTo>
                  <a:pt x="96" y="264"/>
                </a:lnTo>
                <a:lnTo>
                  <a:pt x="112" y="256"/>
                </a:lnTo>
                <a:lnTo>
                  <a:pt x="104" y="264"/>
                </a:lnTo>
                <a:lnTo>
                  <a:pt x="80" y="280"/>
                </a:lnTo>
                <a:lnTo>
                  <a:pt x="64" y="288"/>
                </a:lnTo>
                <a:lnTo>
                  <a:pt x="56" y="296"/>
                </a:lnTo>
                <a:lnTo>
                  <a:pt x="48" y="312"/>
                </a:lnTo>
                <a:lnTo>
                  <a:pt x="56" y="296"/>
                </a:lnTo>
                <a:lnTo>
                  <a:pt x="72" y="288"/>
                </a:lnTo>
                <a:lnTo>
                  <a:pt x="56" y="304"/>
                </a:lnTo>
                <a:lnTo>
                  <a:pt x="48" y="304"/>
                </a:lnTo>
                <a:lnTo>
                  <a:pt x="40" y="312"/>
                </a:lnTo>
                <a:lnTo>
                  <a:pt x="24" y="328"/>
                </a:lnTo>
                <a:lnTo>
                  <a:pt x="40" y="312"/>
                </a:lnTo>
                <a:lnTo>
                  <a:pt x="64" y="296"/>
                </a:lnTo>
                <a:lnTo>
                  <a:pt x="408" y="0"/>
                </a:lnTo>
                <a:lnTo>
                  <a:pt x="400" y="8"/>
                </a:lnTo>
                <a:lnTo>
                  <a:pt x="192" y="184"/>
                </a:lnTo>
                <a:lnTo>
                  <a:pt x="224" y="160"/>
                </a:lnTo>
                <a:lnTo>
                  <a:pt x="328" y="72"/>
                </a:lnTo>
                <a:lnTo>
                  <a:pt x="264" y="120"/>
                </a:lnTo>
                <a:lnTo>
                  <a:pt x="216" y="168"/>
                </a:lnTo>
                <a:lnTo>
                  <a:pt x="280" y="112"/>
                </a:lnTo>
                <a:lnTo>
                  <a:pt x="224" y="160"/>
                </a:lnTo>
                <a:lnTo>
                  <a:pt x="248" y="144"/>
                </a:lnTo>
                <a:lnTo>
                  <a:pt x="128" y="240"/>
                </a:lnTo>
                <a:lnTo>
                  <a:pt x="200" y="184"/>
                </a:lnTo>
                <a:lnTo>
                  <a:pt x="224" y="160"/>
                </a:lnTo>
                <a:lnTo>
                  <a:pt x="240" y="144"/>
                </a:lnTo>
                <a:lnTo>
                  <a:pt x="280" y="112"/>
                </a:lnTo>
                <a:lnTo>
                  <a:pt x="320" y="80"/>
                </a:lnTo>
                <a:lnTo>
                  <a:pt x="288" y="104"/>
                </a:lnTo>
                <a:lnTo>
                  <a:pt x="216" y="160"/>
                </a:lnTo>
                <a:lnTo>
                  <a:pt x="192" y="184"/>
                </a:lnTo>
                <a:lnTo>
                  <a:pt x="304" y="96"/>
                </a:lnTo>
                <a:lnTo>
                  <a:pt x="288" y="104"/>
                </a:lnTo>
                <a:lnTo>
                  <a:pt x="304" y="96"/>
                </a:lnTo>
                <a:lnTo>
                  <a:pt x="184" y="192"/>
                </a:lnTo>
                <a:lnTo>
                  <a:pt x="152" y="216"/>
                </a:lnTo>
                <a:lnTo>
                  <a:pt x="104" y="256"/>
                </a:lnTo>
                <a:lnTo>
                  <a:pt x="0" y="344"/>
                </a:lnTo>
                <a:lnTo>
                  <a:pt x="296" y="96"/>
                </a:lnTo>
                <a:lnTo>
                  <a:pt x="304" y="96"/>
                </a:lnTo>
                <a:lnTo>
                  <a:pt x="336" y="64"/>
                </a:lnTo>
                <a:lnTo>
                  <a:pt x="280" y="112"/>
                </a:lnTo>
                <a:lnTo>
                  <a:pt x="160" y="216"/>
                </a:lnTo>
                <a:lnTo>
                  <a:pt x="128" y="240"/>
                </a:lnTo>
                <a:lnTo>
                  <a:pt x="104" y="256"/>
                </a:lnTo>
                <a:lnTo>
                  <a:pt x="224" y="160"/>
                </a:lnTo>
                <a:lnTo>
                  <a:pt x="256" y="136"/>
                </a:lnTo>
                <a:lnTo>
                  <a:pt x="296" y="96"/>
                </a:lnTo>
                <a:lnTo>
                  <a:pt x="304" y="88"/>
                </a:lnTo>
                <a:lnTo>
                  <a:pt x="264" y="128"/>
                </a:lnTo>
                <a:lnTo>
                  <a:pt x="216" y="168"/>
                </a:lnTo>
                <a:lnTo>
                  <a:pt x="168" y="208"/>
                </a:lnTo>
                <a:lnTo>
                  <a:pt x="144" y="232"/>
                </a:lnTo>
                <a:lnTo>
                  <a:pt x="136" y="232"/>
                </a:lnTo>
                <a:lnTo>
                  <a:pt x="104" y="264"/>
                </a:lnTo>
                <a:lnTo>
                  <a:pt x="96" y="272"/>
                </a:lnTo>
                <a:lnTo>
                  <a:pt x="128" y="240"/>
                </a:lnTo>
                <a:lnTo>
                  <a:pt x="216" y="168"/>
                </a:lnTo>
                <a:lnTo>
                  <a:pt x="232" y="152"/>
                </a:lnTo>
                <a:lnTo>
                  <a:pt x="200" y="176"/>
                </a:lnTo>
                <a:lnTo>
                  <a:pt x="160" y="216"/>
                </a:lnTo>
                <a:lnTo>
                  <a:pt x="120" y="248"/>
                </a:lnTo>
                <a:lnTo>
                  <a:pt x="104" y="264"/>
                </a:lnTo>
                <a:lnTo>
                  <a:pt x="88" y="272"/>
                </a:lnTo>
                <a:lnTo>
                  <a:pt x="72" y="288"/>
                </a:lnTo>
                <a:lnTo>
                  <a:pt x="40" y="312"/>
                </a:lnTo>
                <a:lnTo>
                  <a:pt x="72" y="288"/>
                </a:lnTo>
                <a:lnTo>
                  <a:pt x="112" y="248"/>
                </a:lnTo>
                <a:lnTo>
                  <a:pt x="152" y="224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73" name="Freeform 4533"/>
          <p:cNvSpPr>
            <a:spLocks/>
          </p:cNvSpPr>
          <p:nvPr/>
        </p:nvSpPr>
        <p:spPr bwMode="auto">
          <a:xfrm>
            <a:off x="1291167" y="1270397"/>
            <a:ext cx="222251" cy="103584"/>
          </a:xfrm>
          <a:custGeom>
            <a:avLst/>
            <a:gdLst>
              <a:gd name="T0" fmla="*/ 2147483647 w 144"/>
              <a:gd name="T1" fmla="*/ 2147483647 h 120"/>
              <a:gd name="T2" fmla="*/ 2147483647 w 144"/>
              <a:gd name="T3" fmla="*/ 0 h 120"/>
              <a:gd name="T4" fmla="*/ 2147483647 w 144"/>
              <a:gd name="T5" fmla="*/ 2147483647 h 120"/>
              <a:gd name="T6" fmla="*/ 2147483647 w 144"/>
              <a:gd name="T7" fmla="*/ 2147483647 h 120"/>
              <a:gd name="T8" fmla="*/ 2147483647 w 144"/>
              <a:gd name="T9" fmla="*/ 2147483647 h 120"/>
              <a:gd name="T10" fmla="*/ 2147483647 w 144"/>
              <a:gd name="T11" fmla="*/ 2147483647 h 120"/>
              <a:gd name="T12" fmla="*/ 2147483647 w 144"/>
              <a:gd name="T13" fmla="*/ 2147483647 h 120"/>
              <a:gd name="T14" fmla="*/ 2147483647 w 144"/>
              <a:gd name="T15" fmla="*/ 2147483647 h 120"/>
              <a:gd name="T16" fmla="*/ 2147483647 w 144"/>
              <a:gd name="T17" fmla="*/ 2147483647 h 120"/>
              <a:gd name="T18" fmla="*/ 2147483647 w 144"/>
              <a:gd name="T19" fmla="*/ 2147483647 h 120"/>
              <a:gd name="T20" fmla="*/ 2147483647 w 144"/>
              <a:gd name="T21" fmla="*/ 2147483647 h 120"/>
              <a:gd name="T22" fmla="*/ 2147483647 w 144"/>
              <a:gd name="T23" fmla="*/ 2147483647 h 120"/>
              <a:gd name="T24" fmla="*/ 2147483647 w 144"/>
              <a:gd name="T25" fmla="*/ 2147483647 h 120"/>
              <a:gd name="T26" fmla="*/ 2147483647 w 144"/>
              <a:gd name="T27" fmla="*/ 2147483647 h 120"/>
              <a:gd name="T28" fmla="*/ 2147483647 w 144"/>
              <a:gd name="T29" fmla="*/ 2147483647 h 120"/>
              <a:gd name="T30" fmla="*/ 0 w 144"/>
              <a:gd name="T31" fmla="*/ 2147483647 h 120"/>
              <a:gd name="T32" fmla="*/ 2147483647 w 144"/>
              <a:gd name="T33" fmla="*/ 2147483647 h 12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44"/>
              <a:gd name="T52" fmla="*/ 0 h 120"/>
              <a:gd name="T53" fmla="*/ 144 w 144"/>
              <a:gd name="T54" fmla="*/ 120 h 12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44" h="120">
                <a:moveTo>
                  <a:pt x="128" y="16"/>
                </a:moveTo>
                <a:lnTo>
                  <a:pt x="144" y="0"/>
                </a:lnTo>
                <a:lnTo>
                  <a:pt x="128" y="16"/>
                </a:lnTo>
                <a:lnTo>
                  <a:pt x="104" y="32"/>
                </a:lnTo>
                <a:lnTo>
                  <a:pt x="72" y="64"/>
                </a:lnTo>
                <a:lnTo>
                  <a:pt x="40" y="80"/>
                </a:lnTo>
                <a:lnTo>
                  <a:pt x="32" y="96"/>
                </a:lnTo>
                <a:lnTo>
                  <a:pt x="8" y="112"/>
                </a:lnTo>
                <a:lnTo>
                  <a:pt x="24" y="96"/>
                </a:lnTo>
                <a:lnTo>
                  <a:pt x="64" y="72"/>
                </a:lnTo>
                <a:lnTo>
                  <a:pt x="80" y="48"/>
                </a:lnTo>
                <a:lnTo>
                  <a:pt x="96" y="40"/>
                </a:lnTo>
                <a:lnTo>
                  <a:pt x="80" y="56"/>
                </a:lnTo>
                <a:lnTo>
                  <a:pt x="48" y="80"/>
                </a:lnTo>
                <a:lnTo>
                  <a:pt x="16" y="104"/>
                </a:lnTo>
                <a:lnTo>
                  <a:pt x="0" y="120"/>
                </a:lnTo>
                <a:lnTo>
                  <a:pt x="16" y="104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74" name="Rectangle 4534"/>
          <p:cNvSpPr>
            <a:spLocks noChangeArrowheads="1"/>
          </p:cNvSpPr>
          <p:nvPr/>
        </p:nvSpPr>
        <p:spPr bwMode="auto">
          <a:xfrm>
            <a:off x="914401" y="628650"/>
            <a:ext cx="107939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Slope = 0.74, </a:t>
            </a:r>
            <a:r>
              <a:rPr lang="en-US" sz="1000" b="1">
                <a:solidFill>
                  <a:srgbClr val="000000"/>
                </a:solidFill>
                <a:latin typeface="Calibri" charset="0"/>
              </a:rPr>
              <a:t>r</a:t>
            </a:r>
            <a:r>
              <a:rPr lang="en-US" sz="1000" b="1" baseline="3000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 sz="1000" b="1">
                <a:solidFill>
                  <a:srgbClr val="000000"/>
                </a:solidFill>
                <a:latin typeface="Calibri" charset="0"/>
              </a:rPr>
              <a:t>=0.59</a:t>
            </a:r>
          </a:p>
        </p:txBody>
      </p:sp>
      <p:sp>
        <p:nvSpPr>
          <p:cNvPr id="19675" name="Rectangle 4535"/>
          <p:cNvSpPr>
            <a:spLocks noChangeArrowheads="1"/>
          </p:cNvSpPr>
          <p:nvPr/>
        </p:nvSpPr>
        <p:spPr bwMode="auto">
          <a:xfrm>
            <a:off x="2633133" y="840581"/>
            <a:ext cx="1085851" cy="609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676" name="Rectangle 4536"/>
          <p:cNvSpPr>
            <a:spLocks noChangeArrowheads="1"/>
          </p:cNvSpPr>
          <p:nvPr/>
        </p:nvSpPr>
        <p:spPr bwMode="auto">
          <a:xfrm>
            <a:off x="2633133" y="840581"/>
            <a:ext cx="1085851" cy="609600"/>
          </a:xfrm>
          <a:prstGeom prst="rect">
            <a:avLst/>
          </a:prstGeom>
          <a:noFill/>
          <a:ln w="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677" name="Line 4537"/>
          <p:cNvSpPr>
            <a:spLocks noChangeShapeType="1"/>
          </p:cNvSpPr>
          <p:nvPr/>
        </p:nvSpPr>
        <p:spPr bwMode="auto">
          <a:xfrm>
            <a:off x="2633133" y="1450181"/>
            <a:ext cx="1085851" cy="119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78" name="Line 4538"/>
          <p:cNvSpPr>
            <a:spLocks noChangeShapeType="1"/>
          </p:cNvSpPr>
          <p:nvPr/>
        </p:nvSpPr>
        <p:spPr bwMode="auto">
          <a:xfrm flipV="1">
            <a:off x="2633134" y="840581"/>
            <a:ext cx="2117" cy="6096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79" name="Line 4539"/>
          <p:cNvSpPr>
            <a:spLocks noChangeShapeType="1"/>
          </p:cNvSpPr>
          <p:nvPr/>
        </p:nvSpPr>
        <p:spPr bwMode="auto">
          <a:xfrm flipV="1">
            <a:off x="2719918" y="1444229"/>
            <a:ext cx="2116" cy="595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80" name="Rectangle 4540"/>
          <p:cNvSpPr>
            <a:spLocks noChangeArrowheads="1"/>
          </p:cNvSpPr>
          <p:nvPr/>
        </p:nvSpPr>
        <p:spPr bwMode="auto">
          <a:xfrm>
            <a:off x="2694518" y="1471613"/>
            <a:ext cx="6499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0</a:t>
            </a:r>
            <a:endParaRPr lang="en-US" sz="1000">
              <a:latin typeface="Calibri" charset="0"/>
            </a:endParaRPr>
          </a:p>
        </p:txBody>
      </p:sp>
      <p:sp>
        <p:nvSpPr>
          <p:cNvPr id="19681" name="Line 4541"/>
          <p:cNvSpPr>
            <a:spLocks noChangeShapeType="1"/>
          </p:cNvSpPr>
          <p:nvPr/>
        </p:nvSpPr>
        <p:spPr bwMode="auto">
          <a:xfrm flipV="1">
            <a:off x="3115733" y="1444229"/>
            <a:ext cx="0" cy="595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82" name="Rectangle 4542"/>
          <p:cNvSpPr>
            <a:spLocks noChangeArrowheads="1"/>
          </p:cNvSpPr>
          <p:nvPr/>
        </p:nvSpPr>
        <p:spPr bwMode="auto">
          <a:xfrm>
            <a:off x="3090333" y="1471613"/>
            <a:ext cx="6499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2</a:t>
            </a:r>
            <a:endParaRPr lang="en-US" sz="1000">
              <a:latin typeface="Calibri" charset="0"/>
            </a:endParaRPr>
          </a:p>
        </p:txBody>
      </p:sp>
      <p:sp>
        <p:nvSpPr>
          <p:cNvPr id="19683" name="Line 4543"/>
          <p:cNvSpPr>
            <a:spLocks noChangeShapeType="1"/>
          </p:cNvSpPr>
          <p:nvPr/>
        </p:nvSpPr>
        <p:spPr bwMode="auto">
          <a:xfrm flipV="1">
            <a:off x="3496734" y="1444229"/>
            <a:ext cx="2117" cy="595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84" name="Rectangle 4544"/>
          <p:cNvSpPr>
            <a:spLocks noChangeArrowheads="1"/>
          </p:cNvSpPr>
          <p:nvPr/>
        </p:nvSpPr>
        <p:spPr bwMode="auto">
          <a:xfrm>
            <a:off x="3471333" y="1471613"/>
            <a:ext cx="6499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4</a:t>
            </a:r>
            <a:endParaRPr lang="en-US" sz="1000">
              <a:latin typeface="Calibri" charset="0"/>
            </a:endParaRPr>
          </a:p>
        </p:txBody>
      </p:sp>
      <p:sp>
        <p:nvSpPr>
          <p:cNvPr id="19685" name="Line 4545"/>
          <p:cNvSpPr>
            <a:spLocks noChangeShapeType="1"/>
          </p:cNvSpPr>
          <p:nvPr/>
        </p:nvSpPr>
        <p:spPr bwMode="auto">
          <a:xfrm>
            <a:off x="2633134" y="1437085"/>
            <a:ext cx="2117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86" name="Rectangle 4546"/>
          <p:cNvSpPr>
            <a:spLocks noChangeArrowheads="1"/>
          </p:cNvSpPr>
          <p:nvPr/>
        </p:nvSpPr>
        <p:spPr bwMode="auto">
          <a:xfrm>
            <a:off x="2497667" y="1402556"/>
            <a:ext cx="10425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-1</a:t>
            </a:r>
            <a:endParaRPr lang="en-US" sz="1000">
              <a:latin typeface="Calibri" charset="0"/>
            </a:endParaRPr>
          </a:p>
        </p:txBody>
      </p:sp>
      <p:sp>
        <p:nvSpPr>
          <p:cNvPr id="19687" name="Line 4547"/>
          <p:cNvSpPr>
            <a:spLocks noChangeShapeType="1"/>
          </p:cNvSpPr>
          <p:nvPr/>
        </p:nvSpPr>
        <p:spPr bwMode="auto">
          <a:xfrm>
            <a:off x="2633134" y="1297781"/>
            <a:ext cx="2117" cy="119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88" name="Rectangle 4548"/>
          <p:cNvSpPr>
            <a:spLocks noChangeArrowheads="1"/>
          </p:cNvSpPr>
          <p:nvPr/>
        </p:nvSpPr>
        <p:spPr bwMode="auto">
          <a:xfrm>
            <a:off x="2535767" y="1263254"/>
            <a:ext cx="6499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0</a:t>
            </a:r>
            <a:endParaRPr lang="en-US" sz="1000">
              <a:latin typeface="Calibri" charset="0"/>
            </a:endParaRPr>
          </a:p>
        </p:txBody>
      </p:sp>
      <p:sp>
        <p:nvSpPr>
          <p:cNvPr id="19689" name="Line 4549"/>
          <p:cNvSpPr>
            <a:spLocks noChangeShapeType="1"/>
          </p:cNvSpPr>
          <p:nvPr/>
        </p:nvSpPr>
        <p:spPr bwMode="auto">
          <a:xfrm>
            <a:off x="2633134" y="1159669"/>
            <a:ext cx="2117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90" name="Rectangle 4550"/>
          <p:cNvSpPr>
            <a:spLocks noChangeArrowheads="1"/>
          </p:cNvSpPr>
          <p:nvPr/>
        </p:nvSpPr>
        <p:spPr bwMode="auto">
          <a:xfrm>
            <a:off x="2535767" y="1123950"/>
            <a:ext cx="6499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1</a:t>
            </a:r>
            <a:endParaRPr lang="en-US" sz="1000">
              <a:latin typeface="Calibri" charset="0"/>
            </a:endParaRPr>
          </a:p>
        </p:txBody>
      </p:sp>
      <p:sp>
        <p:nvSpPr>
          <p:cNvPr id="19691" name="Line 4551"/>
          <p:cNvSpPr>
            <a:spLocks noChangeShapeType="1"/>
          </p:cNvSpPr>
          <p:nvPr/>
        </p:nvSpPr>
        <p:spPr bwMode="auto">
          <a:xfrm>
            <a:off x="2633134" y="1027510"/>
            <a:ext cx="2117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92" name="Rectangle 4552"/>
          <p:cNvSpPr>
            <a:spLocks noChangeArrowheads="1"/>
          </p:cNvSpPr>
          <p:nvPr/>
        </p:nvSpPr>
        <p:spPr bwMode="auto">
          <a:xfrm>
            <a:off x="2535767" y="992981"/>
            <a:ext cx="6499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2</a:t>
            </a:r>
            <a:endParaRPr lang="en-US" sz="1000">
              <a:latin typeface="Calibri" charset="0"/>
            </a:endParaRPr>
          </a:p>
        </p:txBody>
      </p:sp>
      <p:sp>
        <p:nvSpPr>
          <p:cNvPr id="19693" name="Line 4553"/>
          <p:cNvSpPr>
            <a:spLocks noChangeShapeType="1"/>
          </p:cNvSpPr>
          <p:nvPr/>
        </p:nvSpPr>
        <p:spPr bwMode="auto">
          <a:xfrm>
            <a:off x="2633134" y="888206"/>
            <a:ext cx="2117" cy="119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94" name="Rectangle 4554"/>
          <p:cNvSpPr>
            <a:spLocks noChangeArrowheads="1"/>
          </p:cNvSpPr>
          <p:nvPr/>
        </p:nvSpPr>
        <p:spPr bwMode="auto">
          <a:xfrm>
            <a:off x="2535767" y="853679"/>
            <a:ext cx="6499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3</a:t>
            </a:r>
            <a:endParaRPr lang="en-US" sz="1000">
              <a:latin typeface="Calibri" charset="0"/>
            </a:endParaRPr>
          </a:p>
        </p:txBody>
      </p:sp>
      <p:sp>
        <p:nvSpPr>
          <p:cNvPr id="19695" name="Oval 4555"/>
          <p:cNvSpPr>
            <a:spLocks noChangeArrowheads="1"/>
          </p:cNvSpPr>
          <p:nvPr/>
        </p:nvSpPr>
        <p:spPr bwMode="auto">
          <a:xfrm>
            <a:off x="2880784" y="1194197"/>
            <a:ext cx="48683" cy="27384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696" name="Oval 4556"/>
          <p:cNvSpPr>
            <a:spLocks noChangeArrowheads="1"/>
          </p:cNvSpPr>
          <p:nvPr/>
        </p:nvSpPr>
        <p:spPr bwMode="auto">
          <a:xfrm>
            <a:off x="2893484" y="1187054"/>
            <a:ext cx="48683" cy="27384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697" name="Oval 4557"/>
          <p:cNvSpPr>
            <a:spLocks noChangeArrowheads="1"/>
          </p:cNvSpPr>
          <p:nvPr/>
        </p:nvSpPr>
        <p:spPr bwMode="auto">
          <a:xfrm>
            <a:off x="2929467" y="1165622"/>
            <a:ext cx="48684" cy="2857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698" name="Oval 4558"/>
          <p:cNvSpPr>
            <a:spLocks noChangeArrowheads="1"/>
          </p:cNvSpPr>
          <p:nvPr/>
        </p:nvSpPr>
        <p:spPr bwMode="auto">
          <a:xfrm>
            <a:off x="2781300" y="1277541"/>
            <a:ext cx="50800" cy="27384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699" name="Oval 4559"/>
          <p:cNvSpPr>
            <a:spLocks noChangeArrowheads="1"/>
          </p:cNvSpPr>
          <p:nvPr/>
        </p:nvSpPr>
        <p:spPr bwMode="auto">
          <a:xfrm>
            <a:off x="2768600" y="1284685"/>
            <a:ext cx="50800" cy="27384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00" name="Oval 4560"/>
          <p:cNvSpPr>
            <a:spLocks noChangeArrowheads="1"/>
          </p:cNvSpPr>
          <p:nvPr/>
        </p:nvSpPr>
        <p:spPr bwMode="auto">
          <a:xfrm>
            <a:off x="2781300" y="1290638"/>
            <a:ext cx="50800" cy="2857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01" name="Oval 4561"/>
          <p:cNvSpPr>
            <a:spLocks noChangeArrowheads="1"/>
          </p:cNvSpPr>
          <p:nvPr/>
        </p:nvSpPr>
        <p:spPr bwMode="auto">
          <a:xfrm>
            <a:off x="2768600" y="1304925"/>
            <a:ext cx="50800" cy="2738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02" name="Oval 4562"/>
          <p:cNvSpPr>
            <a:spLocks noChangeArrowheads="1"/>
          </p:cNvSpPr>
          <p:nvPr/>
        </p:nvSpPr>
        <p:spPr bwMode="auto">
          <a:xfrm>
            <a:off x="2758017" y="1290638"/>
            <a:ext cx="48683" cy="2857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03" name="Oval 4563"/>
          <p:cNvSpPr>
            <a:spLocks noChangeArrowheads="1"/>
          </p:cNvSpPr>
          <p:nvPr/>
        </p:nvSpPr>
        <p:spPr bwMode="auto">
          <a:xfrm>
            <a:off x="2694517" y="1263254"/>
            <a:ext cx="50800" cy="27384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04" name="Oval 4564"/>
          <p:cNvSpPr>
            <a:spLocks noChangeArrowheads="1"/>
          </p:cNvSpPr>
          <p:nvPr/>
        </p:nvSpPr>
        <p:spPr bwMode="auto">
          <a:xfrm>
            <a:off x="2683934" y="1277541"/>
            <a:ext cx="48684" cy="27384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05" name="Oval 4565"/>
          <p:cNvSpPr>
            <a:spLocks noChangeArrowheads="1"/>
          </p:cNvSpPr>
          <p:nvPr/>
        </p:nvSpPr>
        <p:spPr bwMode="auto">
          <a:xfrm>
            <a:off x="2719917" y="1297782"/>
            <a:ext cx="48683" cy="2738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06" name="Oval 4566"/>
          <p:cNvSpPr>
            <a:spLocks noChangeArrowheads="1"/>
          </p:cNvSpPr>
          <p:nvPr/>
        </p:nvSpPr>
        <p:spPr bwMode="auto">
          <a:xfrm>
            <a:off x="2671234" y="1290638"/>
            <a:ext cx="48684" cy="2857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07" name="Oval 4567"/>
          <p:cNvSpPr>
            <a:spLocks noChangeArrowheads="1"/>
          </p:cNvSpPr>
          <p:nvPr/>
        </p:nvSpPr>
        <p:spPr bwMode="auto">
          <a:xfrm>
            <a:off x="2707217" y="1290638"/>
            <a:ext cx="50800" cy="2857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08" name="Oval 4568"/>
          <p:cNvSpPr>
            <a:spLocks noChangeArrowheads="1"/>
          </p:cNvSpPr>
          <p:nvPr/>
        </p:nvSpPr>
        <p:spPr bwMode="auto">
          <a:xfrm>
            <a:off x="2732617" y="1270397"/>
            <a:ext cx="48683" cy="27384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09" name="Oval 4569"/>
          <p:cNvSpPr>
            <a:spLocks noChangeArrowheads="1"/>
          </p:cNvSpPr>
          <p:nvPr/>
        </p:nvSpPr>
        <p:spPr bwMode="auto">
          <a:xfrm>
            <a:off x="2719917" y="1263254"/>
            <a:ext cx="48683" cy="27384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10" name="Oval 4570"/>
          <p:cNvSpPr>
            <a:spLocks noChangeArrowheads="1"/>
          </p:cNvSpPr>
          <p:nvPr/>
        </p:nvSpPr>
        <p:spPr bwMode="auto">
          <a:xfrm>
            <a:off x="2929467" y="1207294"/>
            <a:ext cx="48684" cy="2857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11" name="Oval 4571"/>
          <p:cNvSpPr>
            <a:spLocks noChangeArrowheads="1"/>
          </p:cNvSpPr>
          <p:nvPr/>
        </p:nvSpPr>
        <p:spPr bwMode="auto">
          <a:xfrm>
            <a:off x="3003551" y="1187054"/>
            <a:ext cx="48683" cy="27384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12" name="Oval 4572"/>
          <p:cNvSpPr>
            <a:spLocks noChangeArrowheads="1"/>
          </p:cNvSpPr>
          <p:nvPr/>
        </p:nvSpPr>
        <p:spPr bwMode="auto">
          <a:xfrm>
            <a:off x="3016251" y="1194197"/>
            <a:ext cx="48683" cy="27384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13" name="Oval 4573"/>
          <p:cNvSpPr>
            <a:spLocks noChangeArrowheads="1"/>
          </p:cNvSpPr>
          <p:nvPr/>
        </p:nvSpPr>
        <p:spPr bwMode="auto">
          <a:xfrm>
            <a:off x="2942167" y="1235869"/>
            <a:ext cx="48684" cy="2738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14" name="Oval 4574"/>
          <p:cNvSpPr>
            <a:spLocks noChangeArrowheads="1"/>
          </p:cNvSpPr>
          <p:nvPr/>
        </p:nvSpPr>
        <p:spPr bwMode="auto">
          <a:xfrm>
            <a:off x="2978151" y="1194197"/>
            <a:ext cx="50800" cy="27384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15" name="Oval 4575"/>
          <p:cNvSpPr>
            <a:spLocks noChangeArrowheads="1"/>
          </p:cNvSpPr>
          <p:nvPr/>
        </p:nvSpPr>
        <p:spPr bwMode="auto">
          <a:xfrm>
            <a:off x="2893484" y="1243013"/>
            <a:ext cx="48683" cy="2738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16" name="Oval 4576"/>
          <p:cNvSpPr>
            <a:spLocks noChangeArrowheads="1"/>
          </p:cNvSpPr>
          <p:nvPr/>
        </p:nvSpPr>
        <p:spPr bwMode="auto">
          <a:xfrm>
            <a:off x="2855384" y="1284685"/>
            <a:ext cx="48683" cy="27384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17" name="Oval 4577"/>
          <p:cNvSpPr>
            <a:spLocks noChangeArrowheads="1"/>
          </p:cNvSpPr>
          <p:nvPr/>
        </p:nvSpPr>
        <p:spPr bwMode="auto">
          <a:xfrm>
            <a:off x="2868084" y="1243013"/>
            <a:ext cx="48683" cy="2738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18" name="Oval 4578"/>
          <p:cNvSpPr>
            <a:spLocks noChangeArrowheads="1"/>
          </p:cNvSpPr>
          <p:nvPr/>
        </p:nvSpPr>
        <p:spPr bwMode="auto">
          <a:xfrm>
            <a:off x="2868084" y="1270397"/>
            <a:ext cx="48683" cy="27384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19" name="Oval 4579"/>
          <p:cNvSpPr>
            <a:spLocks noChangeArrowheads="1"/>
          </p:cNvSpPr>
          <p:nvPr/>
        </p:nvSpPr>
        <p:spPr bwMode="auto">
          <a:xfrm>
            <a:off x="2855384" y="1248966"/>
            <a:ext cx="48683" cy="2857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20" name="Oval 4580"/>
          <p:cNvSpPr>
            <a:spLocks noChangeArrowheads="1"/>
          </p:cNvSpPr>
          <p:nvPr/>
        </p:nvSpPr>
        <p:spPr bwMode="auto">
          <a:xfrm>
            <a:off x="2880784" y="1256110"/>
            <a:ext cx="48683" cy="2857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21" name="Oval 4581"/>
          <p:cNvSpPr>
            <a:spLocks noChangeArrowheads="1"/>
          </p:cNvSpPr>
          <p:nvPr/>
        </p:nvSpPr>
        <p:spPr bwMode="auto">
          <a:xfrm>
            <a:off x="2916767" y="1243013"/>
            <a:ext cx="50800" cy="2738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22" name="Oval 4582"/>
          <p:cNvSpPr>
            <a:spLocks noChangeArrowheads="1"/>
          </p:cNvSpPr>
          <p:nvPr/>
        </p:nvSpPr>
        <p:spPr bwMode="auto">
          <a:xfrm>
            <a:off x="2880784" y="1228725"/>
            <a:ext cx="48683" cy="2738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23" name="Oval 4583"/>
          <p:cNvSpPr>
            <a:spLocks noChangeArrowheads="1"/>
          </p:cNvSpPr>
          <p:nvPr/>
        </p:nvSpPr>
        <p:spPr bwMode="auto">
          <a:xfrm>
            <a:off x="2832101" y="1235869"/>
            <a:ext cx="48684" cy="2738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24" name="Oval 4584"/>
          <p:cNvSpPr>
            <a:spLocks noChangeArrowheads="1"/>
          </p:cNvSpPr>
          <p:nvPr/>
        </p:nvSpPr>
        <p:spPr bwMode="auto">
          <a:xfrm>
            <a:off x="2916767" y="1235869"/>
            <a:ext cx="50800" cy="2738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25" name="Oval 4585"/>
          <p:cNvSpPr>
            <a:spLocks noChangeArrowheads="1"/>
          </p:cNvSpPr>
          <p:nvPr/>
        </p:nvSpPr>
        <p:spPr bwMode="auto">
          <a:xfrm>
            <a:off x="2855384" y="1228725"/>
            <a:ext cx="48683" cy="2738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26" name="Oval 4586"/>
          <p:cNvSpPr>
            <a:spLocks noChangeArrowheads="1"/>
          </p:cNvSpPr>
          <p:nvPr/>
        </p:nvSpPr>
        <p:spPr bwMode="auto">
          <a:xfrm>
            <a:off x="2781300" y="1228725"/>
            <a:ext cx="50800" cy="2738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27" name="Oval 4587"/>
          <p:cNvSpPr>
            <a:spLocks noChangeArrowheads="1"/>
          </p:cNvSpPr>
          <p:nvPr/>
        </p:nvSpPr>
        <p:spPr bwMode="auto">
          <a:xfrm>
            <a:off x="2880784" y="1243013"/>
            <a:ext cx="48683" cy="2738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28" name="Oval 4588"/>
          <p:cNvSpPr>
            <a:spLocks noChangeArrowheads="1"/>
          </p:cNvSpPr>
          <p:nvPr/>
        </p:nvSpPr>
        <p:spPr bwMode="auto">
          <a:xfrm>
            <a:off x="2832101" y="1228725"/>
            <a:ext cx="48684" cy="2738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29" name="Oval 4589"/>
          <p:cNvSpPr>
            <a:spLocks noChangeArrowheads="1"/>
          </p:cNvSpPr>
          <p:nvPr/>
        </p:nvSpPr>
        <p:spPr bwMode="auto">
          <a:xfrm>
            <a:off x="2794001" y="1214438"/>
            <a:ext cx="48684" cy="2857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30" name="Oval 4590"/>
          <p:cNvSpPr>
            <a:spLocks noChangeArrowheads="1"/>
          </p:cNvSpPr>
          <p:nvPr/>
        </p:nvSpPr>
        <p:spPr bwMode="auto">
          <a:xfrm>
            <a:off x="2819401" y="1270397"/>
            <a:ext cx="48684" cy="27384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31" name="Oval 4591"/>
          <p:cNvSpPr>
            <a:spLocks noChangeArrowheads="1"/>
          </p:cNvSpPr>
          <p:nvPr/>
        </p:nvSpPr>
        <p:spPr bwMode="auto">
          <a:xfrm>
            <a:off x="2842684" y="1221582"/>
            <a:ext cx="50800" cy="2738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32" name="Oval 4592"/>
          <p:cNvSpPr>
            <a:spLocks noChangeArrowheads="1"/>
          </p:cNvSpPr>
          <p:nvPr/>
        </p:nvSpPr>
        <p:spPr bwMode="auto">
          <a:xfrm>
            <a:off x="2855384" y="1194197"/>
            <a:ext cx="48683" cy="27384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33" name="Oval 4593"/>
          <p:cNvSpPr>
            <a:spLocks noChangeArrowheads="1"/>
          </p:cNvSpPr>
          <p:nvPr/>
        </p:nvSpPr>
        <p:spPr bwMode="auto">
          <a:xfrm>
            <a:off x="2758017" y="1243013"/>
            <a:ext cx="48683" cy="2738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34" name="Oval 4594"/>
          <p:cNvSpPr>
            <a:spLocks noChangeArrowheads="1"/>
          </p:cNvSpPr>
          <p:nvPr/>
        </p:nvSpPr>
        <p:spPr bwMode="auto">
          <a:xfrm>
            <a:off x="2768600" y="1248966"/>
            <a:ext cx="50800" cy="2857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35" name="Oval 4595"/>
          <p:cNvSpPr>
            <a:spLocks noChangeArrowheads="1"/>
          </p:cNvSpPr>
          <p:nvPr/>
        </p:nvSpPr>
        <p:spPr bwMode="auto">
          <a:xfrm>
            <a:off x="2819401" y="1256110"/>
            <a:ext cx="48684" cy="2857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36" name="Oval 4596"/>
          <p:cNvSpPr>
            <a:spLocks noChangeArrowheads="1"/>
          </p:cNvSpPr>
          <p:nvPr/>
        </p:nvSpPr>
        <p:spPr bwMode="auto">
          <a:xfrm>
            <a:off x="2904067" y="1228725"/>
            <a:ext cx="50800" cy="2738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37" name="Oval 4597"/>
          <p:cNvSpPr>
            <a:spLocks noChangeArrowheads="1"/>
          </p:cNvSpPr>
          <p:nvPr/>
        </p:nvSpPr>
        <p:spPr bwMode="auto">
          <a:xfrm>
            <a:off x="2904067" y="1214438"/>
            <a:ext cx="50800" cy="2857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38" name="Oval 4598"/>
          <p:cNvSpPr>
            <a:spLocks noChangeArrowheads="1"/>
          </p:cNvSpPr>
          <p:nvPr/>
        </p:nvSpPr>
        <p:spPr bwMode="auto">
          <a:xfrm>
            <a:off x="2942167" y="1179910"/>
            <a:ext cx="48684" cy="27384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39" name="Oval 4599"/>
          <p:cNvSpPr>
            <a:spLocks noChangeArrowheads="1"/>
          </p:cNvSpPr>
          <p:nvPr/>
        </p:nvSpPr>
        <p:spPr bwMode="auto">
          <a:xfrm>
            <a:off x="2916767" y="1179910"/>
            <a:ext cx="50800" cy="27384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40" name="Oval 4600"/>
          <p:cNvSpPr>
            <a:spLocks noChangeArrowheads="1"/>
          </p:cNvSpPr>
          <p:nvPr/>
        </p:nvSpPr>
        <p:spPr bwMode="auto">
          <a:xfrm>
            <a:off x="2781300" y="1214438"/>
            <a:ext cx="50800" cy="2857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41" name="Oval 4601"/>
          <p:cNvSpPr>
            <a:spLocks noChangeArrowheads="1"/>
          </p:cNvSpPr>
          <p:nvPr/>
        </p:nvSpPr>
        <p:spPr bwMode="auto">
          <a:xfrm>
            <a:off x="2781300" y="1235869"/>
            <a:ext cx="50800" cy="2738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42" name="Oval 4602"/>
          <p:cNvSpPr>
            <a:spLocks noChangeArrowheads="1"/>
          </p:cNvSpPr>
          <p:nvPr/>
        </p:nvSpPr>
        <p:spPr bwMode="auto">
          <a:xfrm>
            <a:off x="2794001" y="1263254"/>
            <a:ext cx="48684" cy="27384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43" name="Oval 4603"/>
          <p:cNvSpPr>
            <a:spLocks noChangeArrowheads="1"/>
          </p:cNvSpPr>
          <p:nvPr/>
        </p:nvSpPr>
        <p:spPr bwMode="auto">
          <a:xfrm>
            <a:off x="2842684" y="1256110"/>
            <a:ext cx="50800" cy="2857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44" name="Oval 4604"/>
          <p:cNvSpPr>
            <a:spLocks noChangeArrowheads="1"/>
          </p:cNvSpPr>
          <p:nvPr/>
        </p:nvSpPr>
        <p:spPr bwMode="auto">
          <a:xfrm>
            <a:off x="2893484" y="1235869"/>
            <a:ext cx="48683" cy="2738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45" name="Oval 4605"/>
          <p:cNvSpPr>
            <a:spLocks noChangeArrowheads="1"/>
          </p:cNvSpPr>
          <p:nvPr/>
        </p:nvSpPr>
        <p:spPr bwMode="auto">
          <a:xfrm>
            <a:off x="2954867" y="1214438"/>
            <a:ext cx="48684" cy="2857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46" name="Oval 4606"/>
          <p:cNvSpPr>
            <a:spLocks noChangeArrowheads="1"/>
          </p:cNvSpPr>
          <p:nvPr/>
        </p:nvSpPr>
        <p:spPr bwMode="auto">
          <a:xfrm>
            <a:off x="2929467" y="1214438"/>
            <a:ext cx="48684" cy="2857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47" name="Oval 4607"/>
          <p:cNvSpPr>
            <a:spLocks noChangeArrowheads="1"/>
          </p:cNvSpPr>
          <p:nvPr/>
        </p:nvSpPr>
        <p:spPr bwMode="auto">
          <a:xfrm>
            <a:off x="2967567" y="1179910"/>
            <a:ext cx="48684" cy="27384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48" name="Oval 4608"/>
          <p:cNvSpPr>
            <a:spLocks noChangeArrowheads="1"/>
          </p:cNvSpPr>
          <p:nvPr/>
        </p:nvSpPr>
        <p:spPr bwMode="auto">
          <a:xfrm>
            <a:off x="2855384" y="1207294"/>
            <a:ext cx="48683" cy="2857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49" name="Oval 4609"/>
          <p:cNvSpPr>
            <a:spLocks noChangeArrowheads="1"/>
          </p:cNvSpPr>
          <p:nvPr/>
        </p:nvSpPr>
        <p:spPr bwMode="auto">
          <a:xfrm>
            <a:off x="2806701" y="1228725"/>
            <a:ext cx="48684" cy="2738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50" name="Oval 4610"/>
          <p:cNvSpPr>
            <a:spLocks noChangeArrowheads="1"/>
          </p:cNvSpPr>
          <p:nvPr/>
        </p:nvSpPr>
        <p:spPr bwMode="auto">
          <a:xfrm>
            <a:off x="2819401" y="1243013"/>
            <a:ext cx="48684" cy="2738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51" name="Oval 4611"/>
          <p:cNvSpPr>
            <a:spLocks noChangeArrowheads="1"/>
          </p:cNvSpPr>
          <p:nvPr/>
        </p:nvSpPr>
        <p:spPr bwMode="auto">
          <a:xfrm>
            <a:off x="2832101" y="1263254"/>
            <a:ext cx="48684" cy="27384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52" name="Oval 4612"/>
          <p:cNvSpPr>
            <a:spLocks noChangeArrowheads="1"/>
          </p:cNvSpPr>
          <p:nvPr/>
        </p:nvSpPr>
        <p:spPr bwMode="auto">
          <a:xfrm>
            <a:off x="2855384" y="1243013"/>
            <a:ext cx="48683" cy="2738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53" name="Oval 4613"/>
          <p:cNvSpPr>
            <a:spLocks noChangeArrowheads="1"/>
          </p:cNvSpPr>
          <p:nvPr/>
        </p:nvSpPr>
        <p:spPr bwMode="auto">
          <a:xfrm>
            <a:off x="2758017" y="1263254"/>
            <a:ext cx="48683" cy="27384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54" name="Oval 4614"/>
          <p:cNvSpPr>
            <a:spLocks noChangeArrowheads="1"/>
          </p:cNvSpPr>
          <p:nvPr/>
        </p:nvSpPr>
        <p:spPr bwMode="auto">
          <a:xfrm>
            <a:off x="2806701" y="1243013"/>
            <a:ext cx="48684" cy="2738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55" name="Oval 4615"/>
          <p:cNvSpPr>
            <a:spLocks noChangeArrowheads="1"/>
          </p:cNvSpPr>
          <p:nvPr/>
        </p:nvSpPr>
        <p:spPr bwMode="auto">
          <a:xfrm>
            <a:off x="2855384" y="1235869"/>
            <a:ext cx="48683" cy="2738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56" name="Oval 4616"/>
          <p:cNvSpPr>
            <a:spLocks noChangeArrowheads="1"/>
          </p:cNvSpPr>
          <p:nvPr/>
        </p:nvSpPr>
        <p:spPr bwMode="auto">
          <a:xfrm>
            <a:off x="2745317" y="1270397"/>
            <a:ext cx="48683" cy="27384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57" name="Oval 4617"/>
          <p:cNvSpPr>
            <a:spLocks noChangeArrowheads="1"/>
          </p:cNvSpPr>
          <p:nvPr/>
        </p:nvSpPr>
        <p:spPr bwMode="auto">
          <a:xfrm>
            <a:off x="2806701" y="1243013"/>
            <a:ext cx="48684" cy="2738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58" name="Oval 4618"/>
          <p:cNvSpPr>
            <a:spLocks noChangeArrowheads="1"/>
          </p:cNvSpPr>
          <p:nvPr/>
        </p:nvSpPr>
        <p:spPr bwMode="auto">
          <a:xfrm>
            <a:off x="2745317" y="1270397"/>
            <a:ext cx="48683" cy="27384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59" name="Oval 4619"/>
          <p:cNvSpPr>
            <a:spLocks noChangeArrowheads="1"/>
          </p:cNvSpPr>
          <p:nvPr/>
        </p:nvSpPr>
        <p:spPr bwMode="auto">
          <a:xfrm>
            <a:off x="2758017" y="1270397"/>
            <a:ext cx="48683" cy="27384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60" name="Oval 4620"/>
          <p:cNvSpPr>
            <a:spLocks noChangeArrowheads="1"/>
          </p:cNvSpPr>
          <p:nvPr/>
        </p:nvSpPr>
        <p:spPr bwMode="auto">
          <a:xfrm>
            <a:off x="2781300" y="1248966"/>
            <a:ext cx="50800" cy="2857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61" name="Oval 4621"/>
          <p:cNvSpPr>
            <a:spLocks noChangeArrowheads="1"/>
          </p:cNvSpPr>
          <p:nvPr/>
        </p:nvSpPr>
        <p:spPr bwMode="auto">
          <a:xfrm>
            <a:off x="2768600" y="1270397"/>
            <a:ext cx="50800" cy="27384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62" name="Oval 4622"/>
          <p:cNvSpPr>
            <a:spLocks noChangeArrowheads="1"/>
          </p:cNvSpPr>
          <p:nvPr/>
        </p:nvSpPr>
        <p:spPr bwMode="auto">
          <a:xfrm>
            <a:off x="2781300" y="1277541"/>
            <a:ext cx="50800" cy="27384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63" name="Oval 4623"/>
          <p:cNvSpPr>
            <a:spLocks noChangeArrowheads="1"/>
          </p:cNvSpPr>
          <p:nvPr/>
        </p:nvSpPr>
        <p:spPr bwMode="auto">
          <a:xfrm>
            <a:off x="2758017" y="1284685"/>
            <a:ext cx="48683" cy="27384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64" name="Oval 4624"/>
          <p:cNvSpPr>
            <a:spLocks noChangeArrowheads="1"/>
          </p:cNvSpPr>
          <p:nvPr/>
        </p:nvSpPr>
        <p:spPr bwMode="auto">
          <a:xfrm>
            <a:off x="2758017" y="1263254"/>
            <a:ext cx="48683" cy="27384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65" name="Oval 4625"/>
          <p:cNvSpPr>
            <a:spLocks noChangeArrowheads="1"/>
          </p:cNvSpPr>
          <p:nvPr/>
        </p:nvSpPr>
        <p:spPr bwMode="auto">
          <a:xfrm>
            <a:off x="2745317" y="1256110"/>
            <a:ext cx="48683" cy="2857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66" name="Oval 4626"/>
          <p:cNvSpPr>
            <a:spLocks noChangeArrowheads="1"/>
          </p:cNvSpPr>
          <p:nvPr/>
        </p:nvSpPr>
        <p:spPr bwMode="auto">
          <a:xfrm>
            <a:off x="2694517" y="1290638"/>
            <a:ext cx="50800" cy="2857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67" name="Oval 4627"/>
          <p:cNvSpPr>
            <a:spLocks noChangeArrowheads="1"/>
          </p:cNvSpPr>
          <p:nvPr/>
        </p:nvSpPr>
        <p:spPr bwMode="auto">
          <a:xfrm>
            <a:off x="2732617" y="1290638"/>
            <a:ext cx="48683" cy="2857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68" name="Oval 4628"/>
          <p:cNvSpPr>
            <a:spLocks noChangeArrowheads="1"/>
          </p:cNvSpPr>
          <p:nvPr/>
        </p:nvSpPr>
        <p:spPr bwMode="auto">
          <a:xfrm>
            <a:off x="2633133" y="1444229"/>
            <a:ext cx="50800" cy="27384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69" name="Oval 4629"/>
          <p:cNvSpPr>
            <a:spLocks noChangeArrowheads="1"/>
          </p:cNvSpPr>
          <p:nvPr/>
        </p:nvSpPr>
        <p:spPr bwMode="auto">
          <a:xfrm>
            <a:off x="2732617" y="1346597"/>
            <a:ext cx="48683" cy="27384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70" name="Oval 4630"/>
          <p:cNvSpPr>
            <a:spLocks noChangeArrowheads="1"/>
          </p:cNvSpPr>
          <p:nvPr/>
        </p:nvSpPr>
        <p:spPr bwMode="auto">
          <a:xfrm>
            <a:off x="2794001" y="1346597"/>
            <a:ext cx="48684" cy="27384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71" name="Oval 4631"/>
          <p:cNvSpPr>
            <a:spLocks noChangeArrowheads="1"/>
          </p:cNvSpPr>
          <p:nvPr/>
        </p:nvSpPr>
        <p:spPr bwMode="auto">
          <a:xfrm>
            <a:off x="2855384" y="1319213"/>
            <a:ext cx="48683" cy="2738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72" name="Oval 4632"/>
          <p:cNvSpPr>
            <a:spLocks noChangeArrowheads="1"/>
          </p:cNvSpPr>
          <p:nvPr/>
        </p:nvSpPr>
        <p:spPr bwMode="auto">
          <a:xfrm>
            <a:off x="2806701" y="1290638"/>
            <a:ext cx="48684" cy="2857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73" name="Oval 4633"/>
          <p:cNvSpPr>
            <a:spLocks noChangeArrowheads="1"/>
          </p:cNvSpPr>
          <p:nvPr/>
        </p:nvSpPr>
        <p:spPr bwMode="auto">
          <a:xfrm>
            <a:off x="2916767" y="1277541"/>
            <a:ext cx="50800" cy="27384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74" name="Oval 4634"/>
          <p:cNvSpPr>
            <a:spLocks noChangeArrowheads="1"/>
          </p:cNvSpPr>
          <p:nvPr/>
        </p:nvSpPr>
        <p:spPr bwMode="auto">
          <a:xfrm>
            <a:off x="2967567" y="1270397"/>
            <a:ext cx="48684" cy="27384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75" name="Oval 4635"/>
          <p:cNvSpPr>
            <a:spLocks noChangeArrowheads="1"/>
          </p:cNvSpPr>
          <p:nvPr/>
        </p:nvSpPr>
        <p:spPr bwMode="auto">
          <a:xfrm>
            <a:off x="2842684" y="1304925"/>
            <a:ext cx="50800" cy="2738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76" name="Oval 4636"/>
          <p:cNvSpPr>
            <a:spLocks noChangeArrowheads="1"/>
          </p:cNvSpPr>
          <p:nvPr/>
        </p:nvSpPr>
        <p:spPr bwMode="auto">
          <a:xfrm>
            <a:off x="2768600" y="1277541"/>
            <a:ext cx="50800" cy="27384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77" name="Oval 4637"/>
          <p:cNvSpPr>
            <a:spLocks noChangeArrowheads="1"/>
          </p:cNvSpPr>
          <p:nvPr/>
        </p:nvSpPr>
        <p:spPr bwMode="auto">
          <a:xfrm>
            <a:off x="2893484" y="1243013"/>
            <a:ext cx="48683" cy="2738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78" name="Oval 4638"/>
          <p:cNvSpPr>
            <a:spLocks noChangeArrowheads="1"/>
          </p:cNvSpPr>
          <p:nvPr/>
        </p:nvSpPr>
        <p:spPr bwMode="auto">
          <a:xfrm>
            <a:off x="2904067" y="1277541"/>
            <a:ext cx="50800" cy="27384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79" name="Oval 4639"/>
          <p:cNvSpPr>
            <a:spLocks noChangeArrowheads="1"/>
          </p:cNvSpPr>
          <p:nvPr/>
        </p:nvSpPr>
        <p:spPr bwMode="auto">
          <a:xfrm>
            <a:off x="2794001" y="1339454"/>
            <a:ext cx="48684" cy="27384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80" name="Oval 4640"/>
          <p:cNvSpPr>
            <a:spLocks noChangeArrowheads="1"/>
          </p:cNvSpPr>
          <p:nvPr/>
        </p:nvSpPr>
        <p:spPr bwMode="auto">
          <a:xfrm>
            <a:off x="2707217" y="1284685"/>
            <a:ext cx="50800" cy="27384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81" name="Oval 4641"/>
          <p:cNvSpPr>
            <a:spLocks noChangeArrowheads="1"/>
          </p:cNvSpPr>
          <p:nvPr/>
        </p:nvSpPr>
        <p:spPr bwMode="auto">
          <a:xfrm>
            <a:off x="2768600" y="1256110"/>
            <a:ext cx="50800" cy="2857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82" name="Oval 4642"/>
          <p:cNvSpPr>
            <a:spLocks noChangeArrowheads="1"/>
          </p:cNvSpPr>
          <p:nvPr/>
        </p:nvSpPr>
        <p:spPr bwMode="auto">
          <a:xfrm>
            <a:off x="2794001" y="1277541"/>
            <a:ext cx="48684" cy="27384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83" name="Oval 4643"/>
          <p:cNvSpPr>
            <a:spLocks noChangeArrowheads="1"/>
          </p:cNvSpPr>
          <p:nvPr/>
        </p:nvSpPr>
        <p:spPr bwMode="auto">
          <a:xfrm>
            <a:off x="2732617" y="1339454"/>
            <a:ext cx="48683" cy="27384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84" name="Oval 4644"/>
          <p:cNvSpPr>
            <a:spLocks noChangeArrowheads="1"/>
          </p:cNvSpPr>
          <p:nvPr/>
        </p:nvSpPr>
        <p:spPr bwMode="auto">
          <a:xfrm>
            <a:off x="2719917" y="1290638"/>
            <a:ext cx="48683" cy="2857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85" name="Oval 4645"/>
          <p:cNvSpPr>
            <a:spLocks noChangeArrowheads="1"/>
          </p:cNvSpPr>
          <p:nvPr/>
        </p:nvSpPr>
        <p:spPr bwMode="auto">
          <a:xfrm>
            <a:off x="2732617" y="1263254"/>
            <a:ext cx="48683" cy="27384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86" name="Oval 4646"/>
          <p:cNvSpPr>
            <a:spLocks noChangeArrowheads="1"/>
          </p:cNvSpPr>
          <p:nvPr/>
        </p:nvSpPr>
        <p:spPr bwMode="auto">
          <a:xfrm>
            <a:off x="2694517" y="1297782"/>
            <a:ext cx="50800" cy="2738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87" name="Oval 4647"/>
          <p:cNvSpPr>
            <a:spLocks noChangeArrowheads="1"/>
          </p:cNvSpPr>
          <p:nvPr/>
        </p:nvSpPr>
        <p:spPr bwMode="auto">
          <a:xfrm>
            <a:off x="2781300" y="1277541"/>
            <a:ext cx="50800" cy="27384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88" name="Oval 4648"/>
          <p:cNvSpPr>
            <a:spLocks noChangeArrowheads="1"/>
          </p:cNvSpPr>
          <p:nvPr/>
        </p:nvSpPr>
        <p:spPr bwMode="auto">
          <a:xfrm>
            <a:off x="2758017" y="1290638"/>
            <a:ext cx="48683" cy="2857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89" name="Oval 4649"/>
          <p:cNvSpPr>
            <a:spLocks noChangeArrowheads="1"/>
          </p:cNvSpPr>
          <p:nvPr/>
        </p:nvSpPr>
        <p:spPr bwMode="auto">
          <a:xfrm>
            <a:off x="2758017" y="1270397"/>
            <a:ext cx="48683" cy="27384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90" name="Oval 4650"/>
          <p:cNvSpPr>
            <a:spLocks noChangeArrowheads="1"/>
          </p:cNvSpPr>
          <p:nvPr/>
        </p:nvSpPr>
        <p:spPr bwMode="auto">
          <a:xfrm>
            <a:off x="2719917" y="1263254"/>
            <a:ext cx="48683" cy="27384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91" name="Oval 4651"/>
          <p:cNvSpPr>
            <a:spLocks noChangeArrowheads="1"/>
          </p:cNvSpPr>
          <p:nvPr/>
        </p:nvSpPr>
        <p:spPr bwMode="auto">
          <a:xfrm>
            <a:off x="2645834" y="1277541"/>
            <a:ext cx="48684" cy="27384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92" name="Oval 4652"/>
          <p:cNvSpPr>
            <a:spLocks noChangeArrowheads="1"/>
          </p:cNvSpPr>
          <p:nvPr/>
        </p:nvSpPr>
        <p:spPr bwMode="auto">
          <a:xfrm>
            <a:off x="2645834" y="1228725"/>
            <a:ext cx="48684" cy="2738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93" name="Oval 4653"/>
          <p:cNvSpPr>
            <a:spLocks noChangeArrowheads="1"/>
          </p:cNvSpPr>
          <p:nvPr/>
        </p:nvSpPr>
        <p:spPr bwMode="auto">
          <a:xfrm>
            <a:off x="2707217" y="1221582"/>
            <a:ext cx="50800" cy="2738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94" name="Oval 4654"/>
          <p:cNvSpPr>
            <a:spLocks noChangeArrowheads="1"/>
          </p:cNvSpPr>
          <p:nvPr/>
        </p:nvSpPr>
        <p:spPr bwMode="auto">
          <a:xfrm>
            <a:off x="2658534" y="1284685"/>
            <a:ext cx="48684" cy="27384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95" name="Oval 4655"/>
          <p:cNvSpPr>
            <a:spLocks noChangeArrowheads="1"/>
          </p:cNvSpPr>
          <p:nvPr/>
        </p:nvSpPr>
        <p:spPr bwMode="auto">
          <a:xfrm>
            <a:off x="2732617" y="1304925"/>
            <a:ext cx="48683" cy="2738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96" name="Oval 4656"/>
          <p:cNvSpPr>
            <a:spLocks noChangeArrowheads="1"/>
          </p:cNvSpPr>
          <p:nvPr/>
        </p:nvSpPr>
        <p:spPr bwMode="auto">
          <a:xfrm>
            <a:off x="2768600" y="1319213"/>
            <a:ext cx="50800" cy="2738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97" name="Oval 4657"/>
          <p:cNvSpPr>
            <a:spLocks noChangeArrowheads="1"/>
          </p:cNvSpPr>
          <p:nvPr/>
        </p:nvSpPr>
        <p:spPr bwMode="auto">
          <a:xfrm>
            <a:off x="2768600" y="1277541"/>
            <a:ext cx="50800" cy="27384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98" name="Oval 4658"/>
          <p:cNvSpPr>
            <a:spLocks noChangeArrowheads="1"/>
          </p:cNvSpPr>
          <p:nvPr/>
        </p:nvSpPr>
        <p:spPr bwMode="auto">
          <a:xfrm>
            <a:off x="2768600" y="1270397"/>
            <a:ext cx="50800" cy="27384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799" name="Oval 4659"/>
          <p:cNvSpPr>
            <a:spLocks noChangeArrowheads="1"/>
          </p:cNvSpPr>
          <p:nvPr/>
        </p:nvSpPr>
        <p:spPr bwMode="auto">
          <a:xfrm>
            <a:off x="2694517" y="1277541"/>
            <a:ext cx="50800" cy="27384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00" name="Oval 4660"/>
          <p:cNvSpPr>
            <a:spLocks noChangeArrowheads="1"/>
          </p:cNvSpPr>
          <p:nvPr/>
        </p:nvSpPr>
        <p:spPr bwMode="auto">
          <a:xfrm>
            <a:off x="2732617" y="1221582"/>
            <a:ext cx="48683" cy="2738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01" name="Oval 4661"/>
          <p:cNvSpPr>
            <a:spLocks noChangeArrowheads="1"/>
          </p:cNvSpPr>
          <p:nvPr/>
        </p:nvSpPr>
        <p:spPr bwMode="auto">
          <a:xfrm>
            <a:off x="2806701" y="1214438"/>
            <a:ext cx="48684" cy="2857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02" name="Oval 4662"/>
          <p:cNvSpPr>
            <a:spLocks noChangeArrowheads="1"/>
          </p:cNvSpPr>
          <p:nvPr/>
        </p:nvSpPr>
        <p:spPr bwMode="auto">
          <a:xfrm>
            <a:off x="2658534" y="1304925"/>
            <a:ext cx="48684" cy="2738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03" name="Oval 4663"/>
          <p:cNvSpPr>
            <a:spLocks noChangeArrowheads="1"/>
          </p:cNvSpPr>
          <p:nvPr/>
        </p:nvSpPr>
        <p:spPr bwMode="auto">
          <a:xfrm>
            <a:off x="2732617" y="1325166"/>
            <a:ext cx="48683" cy="2857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04" name="Oval 4664"/>
          <p:cNvSpPr>
            <a:spLocks noChangeArrowheads="1"/>
          </p:cNvSpPr>
          <p:nvPr/>
        </p:nvSpPr>
        <p:spPr bwMode="auto">
          <a:xfrm>
            <a:off x="2781300" y="1339454"/>
            <a:ext cx="50800" cy="27384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05" name="Oval 4665"/>
          <p:cNvSpPr>
            <a:spLocks noChangeArrowheads="1"/>
          </p:cNvSpPr>
          <p:nvPr/>
        </p:nvSpPr>
        <p:spPr bwMode="auto">
          <a:xfrm>
            <a:off x="2868084" y="1290638"/>
            <a:ext cx="48683" cy="2857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06" name="Oval 4666"/>
          <p:cNvSpPr>
            <a:spLocks noChangeArrowheads="1"/>
          </p:cNvSpPr>
          <p:nvPr/>
        </p:nvSpPr>
        <p:spPr bwMode="auto">
          <a:xfrm>
            <a:off x="2683934" y="1297782"/>
            <a:ext cx="48684" cy="2738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07" name="Oval 4667"/>
          <p:cNvSpPr>
            <a:spLocks noChangeArrowheads="1"/>
          </p:cNvSpPr>
          <p:nvPr/>
        </p:nvSpPr>
        <p:spPr bwMode="auto">
          <a:xfrm>
            <a:off x="2781300" y="1243013"/>
            <a:ext cx="50800" cy="2738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08" name="Oval 4668"/>
          <p:cNvSpPr>
            <a:spLocks noChangeArrowheads="1"/>
          </p:cNvSpPr>
          <p:nvPr/>
        </p:nvSpPr>
        <p:spPr bwMode="auto">
          <a:xfrm>
            <a:off x="2832101" y="1297782"/>
            <a:ext cx="48684" cy="2738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09" name="Oval 4669"/>
          <p:cNvSpPr>
            <a:spLocks noChangeArrowheads="1"/>
          </p:cNvSpPr>
          <p:nvPr/>
        </p:nvSpPr>
        <p:spPr bwMode="auto">
          <a:xfrm>
            <a:off x="2855384" y="1263254"/>
            <a:ext cx="48683" cy="27384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10" name="Oval 4670"/>
          <p:cNvSpPr>
            <a:spLocks noChangeArrowheads="1"/>
          </p:cNvSpPr>
          <p:nvPr/>
        </p:nvSpPr>
        <p:spPr bwMode="auto">
          <a:xfrm>
            <a:off x="2658534" y="1319213"/>
            <a:ext cx="48684" cy="2738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11" name="Oval 4671"/>
          <p:cNvSpPr>
            <a:spLocks noChangeArrowheads="1"/>
          </p:cNvSpPr>
          <p:nvPr/>
        </p:nvSpPr>
        <p:spPr bwMode="auto">
          <a:xfrm>
            <a:off x="2707217" y="1339454"/>
            <a:ext cx="50800" cy="27384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12" name="Oval 4672"/>
          <p:cNvSpPr>
            <a:spLocks noChangeArrowheads="1"/>
          </p:cNvSpPr>
          <p:nvPr/>
        </p:nvSpPr>
        <p:spPr bwMode="auto">
          <a:xfrm>
            <a:off x="2768600" y="1339454"/>
            <a:ext cx="50800" cy="27384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13" name="Oval 4673"/>
          <p:cNvSpPr>
            <a:spLocks noChangeArrowheads="1"/>
          </p:cNvSpPr>
          <p:nvPr/>
        </p:nvSpPr>
        <p:spPr bwMode="auto">
          <a:xfrm>
            <a:off x="2880784" y="1290638"/>
            <a:ext cx="48683" cy="2857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14" name="Oval 4674"/>
          <p:cNvSpPr>
            <a:spLocks noChangeArrowheads="1"/>
          </p:cNvSpPr>
          <p:nvPr/>
        </p:nvSpPr>
        <p:spPr bwMode="auto">
          <a:xfrm>
            <a:off x="2732617" y="1290638"/>
            <a:ext cx="48683" cy="2857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15" name="Oval 4675"/>
          <p:cNvSpPr>
            <a:spLocks noChangeArrowheads="1"/>
          </p:cNvSpPr>
          <p:nvPr/>
        </p:nvSpPr>
        <p:spPr bwMode="auto">
          <a:xfrm>
            <a:off x="2694517" y="1284685"/>
            <a:ext cx="50800" cy="27384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16" name="Oval 4676"/>
          <p:cNvSpPr>
            <a:spLocks noChangeArrowheads="1"/>
          </p:cNvSpPr>
          <p:nvPr/>
        </p:nvSpPr>
        <p:spPr bwMode="auto">
          <a:xfrm>
            <a:off x="2732617" y="1263254"/>
            <a:ext cx="48683" cy="27384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17" name="Oval 4677"/>
          <p:cNvSpPr>
            <a:spLocks noChangeArrowheads="1"/>
          </p:cNvSpPr>
          <p:nvPr/>
        </p:nvSpPr>
        <p:spPr bwMode="auto">
          <a:xfrm>
            <a:off x="2768600" y="1312069"/>
            <a:ext cx="50800" cy="2738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grpSp>
        <p:nvGrpSpPr>
          <p:cNvPr id="19818" name="Group 4678"/>
          <p:cNvGrpSpPr>
            <a:grpSpLocks/>
          </p:cNvGrpSpPr>
          <p:nvPr/>
        </p:nvGrpSpPr>
        <p:grpSpPr bwMode="auto">
          <a:xfrm>
            <a:off x="2633133" y="1165623"/>
            <a:ext cx="567267" cy="215503"/>
            <a:chOff x="2127" y="3232"/>
            <a:chExt cx="368" cy="248"/>
          </a:xfrm>
        </p:grpSpPr>
        <p:sp>
          <p:nvSpPr>
            <p:cNvPr id="25134" name="Oval 4679"/>
            <p:cNvSpPr>
              <a:spLocks noChangeArrowheads="1"/>
            </p:cNvSpPr>
            <p:nvPr/>
          </p:nvSpPr>
          <p:spPr bwMode="auto">
            <a:xfrm>
              <a:off x="2239" y="336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35" name="Oval 4680"/>
            <p:cNvSpPr>
              <a:spLocks noChangeArrowheads="1"/>
            </p:cNvSpPr>
            <p:nvPr/>
          </p:nvSpPr>
          <p:spPr bwMode="auto">
            <a:xfrm>
              <a:off x="2159" y="340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36" name="Oval 4681"/>
            <p:cNvSpPr>
              <a:spLocks noChangeArrowheads="1"/>
            </p:cNvSpPr>
            <p:nvPr/>
          </p:nvSpPr>
          <p:spPr bwMode="auto">
            <a:xfrm>
              <a:off x="2167" y="341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37" name="Oval 4682"/>
            <p:cNvSpPr>
              <a:spLocks noChangeArrowheads="1"/>
            </p:cNvSpPr>
            <p:nvPr/>
          </p:nvSpPr>
          <p:spPr bwMode="auto">
            <a:xfrm>
              <a:off x="2191" y="340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38" name="Oval 4683"/>
            <p:cNvSpPr>
              <a:spLocks noChangeArrowheads="1"/>
            </p:cNvSpPr>
            <p:nvPr/>
          </p:nvSpPr>
          <p:spPr bwMode="auto">
            <a:xfrm>
              <a:off x="2239" y="338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39" name="Oval 4684"/>
            <p:cNvSpPr>
              <a:spLocks noChangeArrowheads="1"/>
            </p:cNvSpPr>
            <p:nvPr/>
          </p:nvSpPr>
          <p:spPr bwMode="auto">
            <a:xfrm>
              <a:off x="2247" y="335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40" name="Oval 4685"/>
            <p:cNvSpPr>
              <a:spLocks noChangeArrowheads="1"/>
            </p:cNvSpPr>
            <p:nvPr/>
          </p:nvSpPr>
          <p:spPr bwMode="auto">
            <a:xfrm>
              <a:off x="2247" y="332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41" name="Oval 4686"/>
            <p:cNvSpPr>
              <a:spLocks noChangeArrowheads="1"/>
            </p:cNvSpPr>
            <p:nvPr/>
          </p:nvSpPr>
          <p:spPr bwMode="auto">
            <a:xfrm>
              <a:off x="2279" y="329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42" name="Oval 4687"/>
            <p:cNvSpPr>
              <a:spLocks noChangeArrowheads="1"/>
            </p:cNvSpPr>
            <p:nvPr/>
          </p:nvSpPr>
          <p:spPr bwMode="auto">
            <a:xfrm>
              <a:off x="2287" y="328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43" name="Oval 4688"/>
            <p:cNvSpPr>
              <a:spLocks noChangeArrowheads="1"/>
            </p:cNvSpPr>
            <p:nvPr/>
          </p:nvSpPr>
          <p:spPr bwMode="auto">
            <a:xfrm>
              <a:off x="2207" y="338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44" name="Oval 4689"/>
            <p:cNvSpPr>
              <a:spLocks noChangeArrowheads="1"/>
            </p:cNvSpPr>
            <p:nvPr/>
          </p:nvSpPr>
          <p:spPr bwMode="auto">
            <a:xfrm>
              <a:off x="2175" y="340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45" name="Oval 4690"/>
            <p:cNvSpPr>
              <a:spLocks noChangeArrowheads="1"/>
            </p:cNvSpPr>
            <p:nvPr/>
          </p:nvSpPr>
          <p:spPr bwMode="auto">
            <a:xfrm>
              <a:off x="2159" y="340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46" name="Oval 4691"/>
            <p:cNvSpPr>
              <a:spLocks noChangeArrowheads="1"/>
            </p:cNvSpPr>
            <p:nvPr/>
          </p:nvSpPr>
          <p:spPr bwMode="auto">
            <a:xfrm>
              <a:off x="2167" y="338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47" name="Oval 4692"/>
            <p:cNvSpPr>
              <a:spLocks noChangeArrowheads="1"/>
            </p:cNvSpPr>
            <p:nvPr/>
          </p:nvSpPr>
          <p:spPr bwMode="auto">
            <a:xfrm>
              <a:off x="2199" y="338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48" name="Oval 4693"/>
            <p:cNvSpPr>
              <a:spLocks noChangeArrowheads="1"/>
            </p:cNvSpPr>
            <p:nvPr/>
          </p:nvSpPr>
          <p:spPr bwMode="auto">
            <a:xfrm>
              <a:off x="2255" y="335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49" name="Oval 4694"/>
            <p:cNvSpPr>
              <a:spLocks noChangeArrowheads="1"/>
            </p:cNvSpPr>
            <p:nvPr/>
          </p:nvSpPr>
          <p:spPr bwMode="auto">
            <a:xfrm>
              <a:off x="2271" y="332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50" name="Oval 4695"/>
            <p:cNvSpPr>
              <a:spLocks noChangeArrowheads="1"/>
            </p:cNvSpPr>
            <p:nvPr/>
          </p:nvSpPr>
          <p:spPr bwMode="auto">
            <a:xfrm>
              <a:off x="2295" y="329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51" name="Oval 4696"/>
            <p:cNvSpPr>
              <a:spLocks noChangeArrowheads="1"/>
            </p:cNvSpPr>
            <p:nvPr/>
          </p:nvSpPr>
          <p:spPr bwMode="auto">
            <a:xfrm>
              <a:off x="2287" y="329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52" name="Oval 4697"/>
            <p:cNvSpPr>
              <a:spLocks noChangeArrowheads="1"/>
            </p:cNvSpPr>
            <p:nvPr/>
          </p:nvSpPr>
          <p:spPr bwMode="auto">
            <a:xfrm>
              <a:off x="2231" y="334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53" name="Oval 4698"/>
            <p:cNvSpPr>
              <a:spLocks noChangeArrowheads="1"/>
            </p:cNvSpPr>
            <p:nvPr/>
          </p:nvSpPr>
          <p:spPr bwMode="auto">
            <a:xfrm>
              <a:off x="2247" y="336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54" name="Oval 4699"/>
            <p:cNvSpPr>
              <a:spLocks noChangeArrowheads="1"/>
            </p:cNvSpPr>
            <p:nvPr/>
          </p:nvSpPr>
          <p:spPr bwMode="auto">
            <a:xfrm>
              <a:off x="2223" y="337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55" name="Oval 4700"/>
            <p:cNvSpPr>
              <a:spLocks noChangeArrowheads="1"/>
            </p:cNvSpPr>
            <p:nvPr/>
          </p:nvSpPr>
          <p:spPr bwMode="auto">
            <a:xfrm>
              <a:off x="2175" y="338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56" name="Oval 4701"/>
            <p:cNvSpPr>
              <a:spLocks noChangeArrowheads="1"/>
            </p:cNvSpPr>
            <p:nvPr/>
          </p:nvSpPr>
          <p:spPr bwMode="auto">
            <a:xfrm>
              <a:off x="2143" y="338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57" name="Oval 4702"/>
            <p:cNvSpPr>
              <a:spLocks noChangeArrowheads="1"/>
            </p:cNvSpPr>
            <p:nvPr/>
          </p:nvSpPr>
          <p:spPr bwMode="auto">
            <a:xfrm>
              <a:off x="2151" y="338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58" name="Oval 4703"/>
            <p:cNvSpPr>
              <a:spLocks noChangeArrowheads="1"/>
            </p:cNvSpPr>
            <p:nvPr/>
          </p:nvSpPr>
          <p:spPr bwMode="auto">
            <a:xfrm>
              <a:off x="2231" y="336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59" name="Oval 4704"/>
            <p:cNvSpPr>
              <a:spLocks noChangeArrowheads="1"/>
            </p:cNvSpPr>
            <p:nvPr/>
          </p:nvSpPr>
          <p:spPr bwMode="auto">
            <a:xfrm>
              <a:off x="2247" y="335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60" name="Oval 4705"/>
            <p:cNvSpPr>
              <a:spLocks noChangeArrowheads="1"/>
            </p:cNvSpPr>
            <p:nvPr/>
          </p:nvSpPr>
          <p:spPr bwMode="auto">
            <a:xfrm>
              <a:off x="2263" y="333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61" name="Oval 4706"/>
            <p:cNvSpPr>
              <a:spLocks noChangeArrowheads="1"/>
            </p:cNvSpPr>
            <p:nvPr/>
          </p:nvSpPr>
          <p:spPr bwMode="auto">
            <a:xfrm>
              <a:off x="2255" y="334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62" name="Oval 4707"/>
            <p:cNvSpPr>
              <a:spLocks noChangeArrowheads="1"/>
            </p:cNvSpPr>
            <p:nvPr/>
          </p:nvSpPr>
          <p:spPr bwMode="auto">
            <a:xfrm>
              <a:off x="2239" y="336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63" name="Oval 4708"/>
            <p:cNvSpPr>
              <a:spLocks noChangeArrowheads="1"/>
            </p:cNvSpPr>
            <p:nvPr/>
          </p:nvSpPr>
          <p:spPr bwMode="auto">
            <a:xfrm>
              <a:off x="2263" y="333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64" name="Oval 4709"/>
            <p:cNvSpPr>
              <a:spLocks noChangeArrowheads="1"/>
            </p:cNvSpPr>
            <p:nvPr/>
          </p:nvSpPr>
          <p:spPr bwMode="auto">
            <a:xfrm>
              <a:off x="2239" y="332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65" name="Oval 4710"/>
            <p:cNvSpPr>
              <a:spLocks noChangeArrowheads="1"/>
            </p:cNvSpPr>
            <p:nvPr/>
          </p:nvSpPr>
          <p:spPr bwMode="auto">
            <a:xfrm>
              <a:off x="2183" y="335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66" name="Oval 4711"/>
            <p:cNvSpPr>
              <a:spLocks noChangeArrowheads="1"/>
            </p:cNvSpPr>
            <p:nvPr/>
          </p:nvSpPr>
          <p:spPr bwMode="auto">
            <a:xfrm>
              <a:off x="2143" y="337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67" name="Oval 4712"/>
            <p:cNvSpPr>
              <a:spLocks noChangeArrowheads="1"/>
            </p:cNvSpPr>
            <p:nvPr/>
          </p:nvSpPr>
          <p:spPr bwMode="auto">
            <a:xfrm>
              <a:off x="2231" y="336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68" name="Oval 4713"/>
            <p:cNvSpPr>
              <a:spLocks noChangeArrowheads="1"/>
            </p:cNvSpPr>
            <p:nvPr/>
          </p:nvSpPr>
          <p:spPr bwMode="auto">
            <a:xfrm>
              <a:off x="2223" y="336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69" name="Oval 4714"/>
            <p:cNvSpPr>
              <a:spLocks noChangeArrowheads="1"/>
            </p:cNvSpPr>
            <p:nvPr/>
          </p:nvSpPr>
          <p:spPr bwMode="auto">
            <a:xfrm>
              <a:off x="2199" y="336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70" name="Oval 4715"/>
            <p:cNvSpPr>
              <a:spLocks noChangeArrowheads="1"/>
            </p:cNvSpPr>
            <p:nvPr/>
          </p:nvSpPr>
          <p:spPr bwMode="auto">
            <a:xfrm>
              <a:off x="2239" y="332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71" name="Oval 4716"/>
            <p:cNvSpPr>
              <a:spLocks noChangeArrowheads="1"/>
            </p:cNvSpPr>
            <p:nvPr/>
          </p:nvSpPr>
          <p:spPr bwMode="auto">
            <a:xfrm>
              <a:off x="2263" y="328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72" name="Oval 4717"/>
            <p:cNvSpPr>
              <a:spLocks noChangeArrowheads="1"/>
            </p:cNvSpPr>
            <p:nvPr/>
          </p:nvSpPr>
          <p:spPr bwMode="auto">
            <a:xfrm>
              <a:off x="2247" y="328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73" name="Oval 4718"/>
            <p:cNvSpPr>
              <a:spLocks noChangeArrowheads="1"/>
            </p:cNvSpPr>
            <p:nvPr/>
          </p:nvSpPr>
          <p:spPr bwMode="auto">
            <a:xfrm>
              <a:off x="2199" y="333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74" name="Oval 4719"/>
            <p:cNvSpPr>
              <a:spLocks noChangeArrowheads="1"/>
            </p:cNvSpPr>
            <p:nvPr/>
          </p:nvSpPr>
          <p:spPr bwMode="auto">
            <a:xfrm>
              <a:off x="2167" y="335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75" name="Oval 4720"/>
            <p:cNvSpPr>
              <a:spLocks noChangeArrowheads="1"/>
            </p:cNvSpPr>
            <p:nvPr/>
          </p:nvSpPr>
          <p:spPr bwMode="auto">
            <a:xfrm>
              <a:off x="2191" y="334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76" name="Oval 4721"/>
            <p:cNvSpPr>
              <a:spLocks noChangeArrowheads="1"/>
            </p:cNvSpPr>
            <p:nvPr/>
          </p:nvSpPr>
          <p:spPr bwMode="auto">
            <a:xfrm>
              <a:off x="2215" y="332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77" name="Oval 4722"/>
            <p:cNvSpPr>
              <a:spLocks noChangeArrowheads="1"/>
            </p:cNvSpPr>
            <p:nvPr/>
          </p:nvSpPr>
          <p:spPr bwMode="auto">
            <a:xfrm>
              <a:off x="2239" y="328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78" name="Oval 4723"/>
            <p:cNvSpPr>
              <a:spLocks noChangeArrowheads="1"/>
            </p:cNvSpPr>
            <p:nvPr/>
          </p:nvSpPr>
          <p:spPr bwMode="auto">
            <a:xfrm>
              <a:off x="2191" y="334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79" name="Oval 4724"/>
            <p:cNvSpPr>
              <a:spLocks noChangeArrowheads="1"/>
            </p:cNvSpPr>
            <p:nvPr/>
          </p:nvSpPr>
          <p:spPr bwMode="auto">
            <a:xfrm>
              <a:off x="2199" y="334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80" name="Oval 4725"/>
            <p:cNvSpPr>
              <a:spLocks noChangeArrowheads="1"/>
            </p:cNvSpPr>
            <p:nvPr/>
          </p:nvSpPr>
          <p:spPr bwMode="auto">
            <a:xfrm>
              <a:off x="2199" y="333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81" name="Oval 4726"/>
            <p:cNvSpPr>
              <a:spLocks noChangeArrowheads="1"/>
            </p:cNvSpPr>
            <p:nvPr/>
          </p:nvSpPr>
          <p:spPr bwMode="auto">
            <a:xfrm>
              <a:off x="2199" y="337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82" name="Oval 4727"/>
            <p:cNvSpPr>
              <a:spLocks noChangeArrowheads="1"/>
            </p:cNvSpPr>
            <p:nvPr/>
          </p:nvSpPr>
          <p:spPr bwMode="auto">
            <a:xfrm>
              <a:off x="2191" y="337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83" name="Oval 4728"/>
            <p:cNvSpPr>
              <a:spLocks noChangeArrowheads="1"/>
            </p:cNvSpPr>
            <p:nvPr/>
          </p:nvSpPr>
          <p:spPr bwMode="auto">
            <a:xfrm>
              <a:off x="2167" y="340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84" name="Oval 4729"/>
            <p:cNvSpPr>
              <a:spLocks noChangeArrowheads="1"/>
            </p:cNvSpPr>
            <p:nvPr/>
          </p:nvSpPr>
          <p:spPr bwMode="auto">
            <a:xfrm>
              <a:off x="2175" y="341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85" name="Oval 4730"/>
            <p:cNvSpPr>
              <a:spLocks noChangeArrowheads="1"/>
            </p:cNvSpPr>
            <p:nvPr/>
          </p:nvSpPr>
          <p:spPr bwMode="auto">
            <a:xfrm>
              <a:off x="2151" y="341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86" name="Oval 4731"/>
            <p:cNvSpPr>
              <a:spLocks noChangeArrowheads="1"/>
            </p:cNvSpPr>
            <p:nvPr/>
          </p:nvSpPr>
          <p:spPr bwMode="auto">
            <a:xfrm>
              <a:off x="2159" y="336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87" name="Oval 4732"/>
            <p:cNvSpPr>
              <a:spLocks noChangeArrowheads="1"/>
            </p:cNvSpPr>
            <p:nvPr/>
          </p:nvSpPr>
          <p:spPr bwMode="auto">
            <a:xfrm>
              <a:off x="2151" y="340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88" name="Oval 4733"/>
            <p:cNvSpPr>
              <a:spLocks noChangeArrowheads="1"/>
            </p:cNvSpPr>
            <p:nvPr/>
          </p:nvSpPr>
          <p:spPr bwMode="auto">
            <a:xfrm>
              <a:off x="2143" y="342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89" name="Oval 4734"/>
            <p:cNvSpPr>
              <a:spLocks noChangeArrowheads="1"/>
            </p:cNvSpPr>
            <p:nvPr/>
          </p:nvSpPr>
          <p:spPr bwMode="auto">
            <a:xfrm>
              <a:off x="2127" y="342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90" name="Oval 4735"/>
            <p:cNvSpPr>
              <a:spLocks noChangeArrowheads="1"/>
            </p:cNvSpPr>
            <p:nvPr/>
          </p:nvSpPr>
          <p:spPr bwMode="auto">
            <a:xfrm>
              <a:off x="2143" y="339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91" name="Oval 4736"/>
            <p:cNvSpPr>
              <a:spLocks noChangeArrowheads="1"/>
            </p:cNvSpPr>
            <p:nvPr/>
          </p:nvSpPr>
          <p:spPr bwMode="auto">
            <a:xfrm>
              <a:off x="2199" y="336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92" name="Oval 4737"/>
            <p:cNvSpPr>
              <a:spLocks noChangeArrowheads="1"/>
            </p:cNvSpPr>
            <p:nvPr/>
          </p:nvSpPr>
          <p:spPr bwMode="auto">
            <a:xfrm>
              <a:off x="2199" y="335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93" name="Oval 4738"/>
            <p:cNvSpPr>
              <a:spLocks noChangeArrowheads="1"/>
            </p:cNvSpPr>
            <p:nvPr/>
          </p:nvSpPr>
          <p:spPr bwMode="auto">
            <a:xfrm>
              <a:off x="2175" y="338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94" name="Oval 4739"/>
            <p:cNvSpPr>
              <a:spLocks noChangeArrowheads="1"/>
            </p:cNvSpPr>
            <p:nvPr/>
          </p:nvSpPr>
          <p:spPr bwMode="auto">
            <a:xfrm>
              <a:off x="2151" y="340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95" name="Oval 4740"/>
            <p:cNvSpPr>
              <a:spLocks noChangeArrowheads="1"/>
            </p:cNvSpPr>
            <p:nvPr/>
          </p:nvSpPr>
          <p:spPr bwMode="auto">
            <a:xfrm>
              <a:off x="2151" y="339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96" name="Oval 4741"/>
            <p:cNvSpPr>
              <a:spLocks noChangeArrowheads="1"/>
            </p:cNvSpPr>
            <p:nvPr/>
          </p:nvSpPr>
          <p:spPr bwMode="auto">
            <a:xfrm>
              <a:off x="2167" y="336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97" name="Oval 4742"/>
            <p:cNvSpPr>
              <a:spLocks noChangeArrowheads="1"/>
            </p:cNvSpPr>
            <p:nvPr/>
          </p:nvSpPr>
          <p:spPr bwMode="auto">
            <a:xfrm>
              <a:off x="2231" y="336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98" name="Oval 4743"/>
            <p:cNvSpPr>
              <a:spLocks noChangeArrowheads="1"/>
            </p:cNvSpPr>
            <p:nvPr/>
          </p:nvSpPr>
          <p:spPr bwMode="auto">
            <a:xfrm>
              <a:off x="2215" y="337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99" name="Oval 4744"/>
            <p:cNvSpPr>
              <a:spLocks noChangeArrowheads="1"/>
            </p:cNvSpPr>
            <p:nvPr/>
          </p:nvSpPr>
          <p:spPr bwMode="auto">
            <a:xfrm>
              <a:off x="2199" y="336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00" name="Oval 4745"/>
            <p:cNvSpPr>
              <a:spLocks noChangeArrowheads="1"/>
            </p:cNvSpPr>
            <p:nvPr/>
          </p:nvSpPr>
          <p:spPr bwMode="auto">
            <a:xfrm>
              <a:off x="2191" y="335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01" name="Oval 4746"/>
            <p:cNvSpPr>
              <a:spLocks noChangeArrowheads="1"/>
            </p:cNvSpPr>
            <p:nvPr/>
          </p:nvSpPr>
          <p:spPr bwMode="auto">
            <a:xfrm>
              <a:off x="2239" y="337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02" name="Oval 4747"/>
            <p:cNvSpPr>
              <a:spLocks noChangeArrowheads="1"/>
            </p:cNvSpPr>
            <p:nvPr/>
          </p:nvSpPr>
          <p:spPr bwMode="auto">
            <a:xfrm>
              <a:off x="2231" y="337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03" name="Oval 4748"/>
            <p:cNvSpPr>
              <a:spLocks noChangeArrowheads="1"/>
            </p:cNvSpPr>
            <p:nvPr/>
          </p:nvSpPr>
          <p:spPr bwMode="auto">
            <a:xfrm>
              <a:off x="2223" y="336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04" name="Oval 4749"/>
            <p:cNvSpPr>
              <a:spLocks noChangeArrowheads="1"/>
            </p:cNvSpPr>
            <p:nvPr/>
          </p:nvSpPr>
          <p:spPr bwMode="auto">
            <a:xfrm>
              <a:off x="2207" y="335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05" name="Oval 4750"/>
            <p:cNvSpPr>
              <a:spLocks noChangeArrowheads="1"/>
            </p:cNvSpPr>
            <p:nvPr/>
          </p:nvSpPr>
          <p:spPr bwMode="auto">
            <a:xfrm>
              <a:off x="2183" y="336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06" name="Oval 4751"/>
            <p:cNvSpPr>
              <a:spLocks noChangeArrowheads="1"/>
            </p:cNvSpPr>
            <p:nvPr/>
          </p:nvSpPr>
          <p:spPr bwMode="auto">
            <a:xfrm>
              <a:off x="2159" y="338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07" name="Oval 4752"/>
            <p:cNvSpPr>
              <a:spLocks noChangeArrowheads="1"/>
            </p:cNvSpPr>
            <p:nvPr/>
          </p:nvSpPr>
          <p:spPr bwMode="auto">
            <a:xfrm>
              <a:off x="2199" y="336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08" name="Oval 4753"/>
            <p:cNvSpPr>
              <a:spLocks noChangeArrowheads="1"/>
            </p:cNvSpPr>
            <p:nvPr/>
          </p:nvSpPr>
          <p:spPr bwMode="auto">
            <a:xfrm>
              <a:off x="2215" y="336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09" name="Oval 4754"/>
            <p:cNvSpPr>
              <a:spLocks noChangeArrowheads="1"/>
            </p:cNvSpPr>
            <p:nvPr/>
          </p:nvSpPr>
          <p:spPr bwMode="auto">
            <a:xfrm>
              <a:off x="2215" y="335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10" name="Oval 4755"/>
            <p:cNvSpPr>
              <a:spLocks noChangeArrowheads="1"/>
            </p:cNvSpPr>
            <p:nvPr/>
          </p:nvSpPr>
          <p:spPr bwMode="auto">
            <a:xfrm>
              <a:off x="2279" y="328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11" name="Oval 4756"/>
            <p:cNvSpPr>
              <a:spLocks noChangeArrowheads="1"/>
            </p:cNvSpPr>
            <p:nvPr/>
          </p:nvSpPr>
          <p:spPr bwMode="auto">
            <a:xfrm>
              <a:off x="2167" y="340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12" name="Oval 4757"/>
            <p:cNvSpPr>
              <a:spLocks noChangeArrowheads="1"/>
            </p:cNvSpPr>
            <p:nvPr/>
          </p:nvSpPr>
          <p:spPr bwMode="auto">
            <a:xfrm>
              <a:off x="2199" y="333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13" name="Oval 4758"/>
            <p:cNvSpPr>
              <a:spLocks noChangeArrowheads="1"/>
            </p:cNvSpPr>
            <p:nvPr/>
          </p:nvSpPr>
          <p:spPr bwMode="auto">
            <a:xfrm>
              <a:off x="2247" y="336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14" name="Oval 4759"/>
            <p:cNvSpPr>
              <a:spLocks noChangeArrowheads="1"/>
            </p:cNvSpPr>
            <p:nvPr/>
          </p:nvSpPr>
          <p:spPr bwMode="auto">
            <a:xfrm>
              <a:off x="2263" y="340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15" name="Oval 4760"/>
            <p:cNvSpPr>
              <a:spLocks noChangeArrowheads="1"/>
            </p:cNvSpPr>
            <p:nvPr/>
          </p:nvSpPr>
          <p:spPr bwMode="auto">
            <a:xfrm>
              <a:off x="2207" y="337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16" name="Oval 4761"/>
            <p:cNvSpPr>
              <a:spLocks noChangeArrowheads="1"/>
            </p:cNvSpPr>
            <p:nvPr/>
          </p:nvSpPr>
          <p:spPr bwMode="auto">
            <a:xfrm>
              <a:off x="2175" y="335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17" name="Oval 4762"/>
            <p:cNvSpPr>
              <a:spLocks noChangeArrowheads="1"/>
            </p:cNvSpPr>
            <p:nvPr/>
          </p:nvSpPr>
          <p:spPr bwMode="auto">
            <a:xfrm>
              <a:off x="2207" y="333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18" name="Oval 4763"/>
            <p:cNvSpPr>
              <a:spLocks noChangeArrowheads="1"/>
            </p:cNvSpPr>
            <p:nvPr/>
          </p:nvSpPr>
          <p:spPr bwMode="auto">
            <a:xfrm>
              <a:off x="2239" y="339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19" name="Oval 4764"/>
            <p:cNvSpPr>
              <a:spLocks noChangeArrowheads="1"/>
            </p:cNvSpPr>
            <p:nvPr/>
          </p:nvSpPr>
          <p:spPr bwMode="auto">
            <a:xfrm>
              <a:off x="2263" y="344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20" name="Oval 4765"/>
            <p:cNvSpPr>
              <a:spLocks noChangeArrowheads="1"/>
            </p:cNvSpPr>
            <p:nvPr/>
          </p:nvSpPr>
          <p:spPr bwMode="auto">
            <a:xfrm>
              <a:off x="2271" y="340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21" name="Oval 4766"/>
            <p:cNvSpPr>
              <a:spLocks noChangeArrowheads="1"/>
            </p:cNvSpPr>
            <p:nvPr/>
          </p:nvSpPr>
          <p:spPr bwMode="auto">
            <a:xfrm>
              <a:off x="2263" y="325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22" name="Oval 4767"/>
            <p:cNvSpPr>
              <a:spLocks noChangeArrowheads="1"/>
            </p:cNvSpPr>
            <p:nvPr/>
          </p:nvSpPr>
          <p:spPr bwMode="auto">
            <a:xfrm>
              <a:off x="2247" y="325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23" name="Oval 4768"/>
            <p:cNvSpPr>
              <a:spLocks noChangeArrowheads="1"/>
            </p:cNvSpPr>
            <p:nvPr/>
          </p:nvSpPr>
          <p:spPr bwMode="auto">
            <a:xfrm>
              <a:off x="2199" y="329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24" name="Oval 4769"/>
            <p:cNvSpPr>
              <a:spLocks noChangeArrowheads="1"/>
            </p:cNvSpPr>
            <p:nvPr/>
          </p:nvSpPr>
          <p:spPr bwMode="auto">
            <a:xfrm>
              <a:off x="2207" y="335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25" name="Oval 4770"/>
            <p:cNvSpPr>
              <a:spLocks noChangeArrowheads="1"/>
            </p:cNvSpPr>
            <p:nvPr/>
          </p:nvSpPr>
          <p:spPr bwMode="auto">
            <a:xfrm>
              <a:off x="2191" y="335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26" name="Oval 4771"/>
            <p:cNvSpPr>
              <a:spLocks noChangeArrowheads="1"/>
            </p:cNvSpPr>
            <p:nvPr/>
          </p:nvSpPr>
          <p:spPr bwMode="auto">
            <a:xfrm>
              <a:off x="2215" y="336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27" name="Oval 4772"/>
            <p:cNvSpPr>
              <a:spLocks noChangeArrowheads="1"/>
            </p:cNvSpPr>
            <p:nvPr/>
          </p:nvSpPr>
          <p:spPr bwMode="auto">
            <a:xfrm>
              <a:off x="2231" y="342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28" name="Oval 4773"/>
            <p:cNvSpPr>
              <a:spLocks noChangeArrowheads="1"/>
            </p:cNvSpPr>
            <p:nvPr/>
          </p:nvSpPr>
          <p:spPr bwMode="auto">
            <a:xfrm>
              <a:off x="2255" y="343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29" name="Oval 4774"/>
            <p:cNvSpPr>
              <a:spLocks noChangeArrowheads="1"/>
            </p:cNvSpPr>
            <p:nvPr/>
          </p:nvSpPr>
          <p:spPr bwMode="auto">
            <a:xfrm>
              <a:off x="2263" y="338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30" name="Oval 4775"/>
            <p:cNvSpPr>
              <a:spLocks noChangeArrowheads="1"/>
            </p:cNvSpPr>
            <p:nvPr/>
          </p:nvSpPr>
          <p:spPr bwMode="auto">
            <a:xfrm>
              <a:off x="2287" y="325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31" name="Oval 4776"/>
            <p:cNvSpPr>
              <a:spLocks noChangeArrowheads="1"/>
            </p:cNvSpPr>
            <p:nvPr/>
          </p:nvSpPr>
          <p:spPr bwMode="auto">
            <a:xfrm>
              <a:off x="2263" y="324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32" name="Oval 4777"/>
            <p:cNvSpPr>
              <a:spLocks noChangeArrowheads="1"/>
            </p:cNvSpPr>
            <p:nvPr/>
          </p:nvSpPr>
          <p:spPr bwMode="auto">
            <a:xfrm>
              <a:off x="2239" y="324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33" name="Oval 4778"/>
            <p:cNvSpPr>
              <a:spLocks noChangeArrowheads="1"/>
            </p:cNvSpPr>
            <p:nvPr/>
          </p:nvSpPr>
          <p:spPr bwMode="auto">
            <a:xfrm>
              <a:off x="2231" y="328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34" name="Oval 4779"/>
            <p:cNvSpPr>
              <a:spLocks noChangeArrowheads="1"/>
            </p:cNvSpPr>
            <p:nvPr/>
          </p:nvSpPr>
          <p:spPr bwMode="auto">
            <a:xfrm>
              <a:off x="2135" y="340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35" name="Oval 4780"/>
            <p:cNvSpPr>
              <a:spLocks noChangeArrowheads="1"/>
            </p:cNvSpPr>
            <p:nvPr/>
          </p:nvSpPr>
          <p:spPr bwMode="auto">
            <a:xfrm>
              <a:off x="2159" y="337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36" name="Oval 4781"/>
            <p:cNvSpPr>
              <a:spLocks noChangeArrowheads="1"/>
            </p:cNvSpPr>
            <p:nvPr/>
          </p:nvSpPr>
          <p:spPr bwMode="auto">
            <a:xfrm>
              <a:off x="2167" y="336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37" name="Oval 4782"/>
            <p:cNvSpPr>
              <a:spLocks noChangeArrowheads="1"/>
            </p:cNvSpPr>
            <p:nvPr/>
          </p:nvSpPr>
          <p:spPr bwMode="auto">
            <a:xfrm>
              <a:off x="2199" y="340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38" name="Oval 4783"/>
            <p:cNvSpPr>
              <a:spLocks noChangeArrowheads="1"/>
            </p:cNvSpPr>
            <p:nvPr/>
          </p:nvSpPr>
          <p:spPr bwMode="auto">
            <a:xfrm>
              <a:off x="2231" y="341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39" name="Oval 4784"/>
            <p:cNvSpPr>
              <a:spLocks noChangeArrowheads="1"/>
            </p:cNvSpPr>
            <p:nvPr/>
          </p:nvSpPr>
          <p:spPr bwMode="auto">
            <a:xfrm>
              <a:off x="2239" y="335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40" name="Oval 4785"/>
            <p:cNvSpPr>
              <a:spLocks noChangeArrowheads="1"/>
            </p:cNvSpPr>
            <p:nvPr/>
          </p:nvSpPr>
          <p:spPr bwMode="auto">
            <a:xfrm>
              <a:off x="2255" y="328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41" name="Oval 4786"/>
            <p:cNvSpPr>
              <a:spLocks noChangeArrowheads="1"/>
            </p:cNvSpPr>
            <p:nvPr/>
          </p:nvSpPr>
          <p:spPr bwMode="auto">
            <a:xfrm>
              <a:off x="2263" y="326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42" name="Oval 4787"/>
            <p:cNvSpPr>
              <a:spLocks noChangeArrowheads="1"/>
            </p:cNvSpPr>
            <p:nvPr/>
          </p:nvSpPr>
          <p:spPr bwMode="auto">
            <a:xfrm>
              <a:off x="2255" y="324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43" name="Oval 4788"/>
            <p:cNvSpPr>
              <a:spLocks noChangeArrowheads="1"/>
            </p:cNvSpPr>
            <p:nvPr/>
          </p:nvSpPr>
          <p:spPr bwMode="auto">
            <a:xfrm>
              <a:off x="2287" y="324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44" name="Oval 4789"/>
            <p:cNvSpPr>
              <a:spLocks noChangeArrowheads="1"/>
            </p:cNvSpPr>
            <p:nvPr/>
          </p:nvSpPr>
          <p:spPr bwMode="auto">
            <a:xfrm>
              <a:off x="2319" y="324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45" name="Oval 4790"/>
            <p:cNvSpPr>
              <a:spLocks noChangeArrowheads="1"/>
            </p:cNvSpPr>
            <p:nvPr/>
          </p:nvSpPr>
          <p:spPr bwMode="auto">
            <a:xfrm>
              <a:off x="2135" y="340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46" name="Oval 4791"/>
            <p:cNvSpPr>
              <a:spLocks noChangeArrowheads="1"/>
            </p:cNvSpPr>
            <p:nvPr/>
          </p:nvSpPr>
          <p:spPr bwMode="auto">
            <a:xfrm>
              <a:off x="2167" y="338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47" name="Oval 4792"/>
            <p:cNvSpPr>
              <a:spLocks noChangeArrowheads="1"/>
            </p:cNvSpPr>
            <p:nvPr/>
          </p:nvSpPr>
          <p:spPr bwMode="auto">
            <a:xfrm>
              <a:off x="2231" y="333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48" name="Oval 4793"/>
            <p:cNvSpPr>
              <a:spLocks noChangeArrowheads="1"/>
            </p:cNvSpPr>
            <p:nvPr/>
          </p:nvSpPr>
          <p:spPr bwMode="auto">
            <a:xfrm>
              <a:off x="2191" y="340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49" name="Oval 4794"/>
            <p:cNvSpPr>
              <a:spLocks noChangeArrowheads="1"/>
            </p:cNvSpPr>
            <p:nvPr/>
          </p:nvSpPr>
          <p:spPr bwMode="auto">
            <a:xfrm>
              <a:off x="2199" y="341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50" name="Oval 4795"/>
            <p:cNvSpPr>
              <a:spLocks noChangeArrowheads="1"/>
            </p:cNvSpPr>
            <p:nvPr/>
          </p:nvSpPr>
          <p:spPr bwMode="auto">
            <a:xfrm>
              <a:off x="2215" y="338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51" name="Oval 4796"/>
            <p:cNvSpPr>
              <a:spLocks noChangeArrowheads="1"/>
            </p:cNvSpPr>
            <p:nvPr/>
          </p:nvSpPr>
          <p:spPr bwMode="auto">
            <a:xfrm>
              <a:off x="2215" y="335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52" name="Oval 4797"/>
            <p:cNvSpPr>
              <a:spLocks noChangeArrowheads="1"/>
            </p:cNvSpPr>
            <p:nvPr/>
          </p:nvSpPr>
          <p:spPr bwMode="auto">
            <a:xfrm>
              <a:off x="2231" y="336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53" name="Oval 4798"/>
            <p:cNvSpPr>
              <a:spLocks noChangeArrowheads="1"/>
            </p:cNvSpPr>
            <p:nvPr/>
          </p:nvSpPr>
          <p:spPr bwMode="auto">
            <a:xfrm>
              <a:off x="2263" y="332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54" name="Oval 4799"/>
            <p:cNvSpPr>
              <a:spLocks noChangeArrowheads="1"/>
            </p:cNvSpPr>
            <p:nvPr/>
          </p:nvSpPr>
          <p:spPr bwMode="auto">
            <a:xfrm>
              <a:off x="2327" y="328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55" name="Oval 4800"/>
            <p:cNvSpPr>
              <a:spLocks noChangeArrowheads="1"/>
            </p:cNvSpPr>
            <p:nvPr/>
          </p:nvSpPr>
          <p:spPr bwMode="auto">
            <a:xfrm>
              <a:off x="2407" y="323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56" name="Oval 4801"/>
            <p:cNvSpPr>
              <a:spLocks noChangeArrowheads="1"/>
            </p:cNvSpPr>
            <p:nvPr/>
          </p:nvSpPr>
          <p:spPr bwMode="auto">
            <a:xfrm>
              <a:off x="2167" y="343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57" name="Oval 4802"/>
            <p:cNvSpPr>
              <a:spLocks noChangeArrowheads="1"/>
            </p:cNvSpPr>
            <p:nvPr/>
          </p:nvSpPr>
          <p:spPr bwMode="auto">
            <a:xfrm>
              <a:off x="2215" y="340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58" name="Oval 4803"/>
            <p:cNvSpPr>
              <a:spLocks noChangeArrowheads="1"/>
            </p:cNvSpPr>
            <p:nvPr/>
          </p:nvSpPr>
          <p:spPr bwMode="auto">
            <a:xfrm>
              <a:off x="2271" y="335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59" name="Oval 4804"/>
            <p:cNvSpPr>
              <a:spLocks noChangeArrowheads="1"/>
            </p:cNvSpPr>
            <p:nvPr/>
          </p:nvSpPr>
          <p:spPr bwMode="auto">
            <a:xfrm>
              <a:off x="2191" y="339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60" name="Oval 4805"/>
            <p:cNvSpPr>
              <a:spLocks noChangeArrowheads="1"/>
            </p:cNvSpPr>
            <p:nvPr/>
          </p:nvSpPr>
          <p:spPr bwMode="auto">
            <a:xfrm>
              <a:off x="2175" y="339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61" name="Oval 4806"/>
            <p:cNvSpPr>
              <a:spLocks noChangeArrowheads="1"/>
            </p:cNvSpPr>
            <p:nvPr/>
          </p:nvSpPr>
          <p:spPr bwMode="auto">
            <a:xfrm>
              <a:off x="2175" y="337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62" name="Oval 4807"/>
            <p:cNvSpPr>
              <a:spLocks noChangeArrowheads="1"/>
            </p:cNvSpPr>
            <p:nvPr/>
          </p:nvSpPr>
          <p:spPr bwMode="auto">
            <a:xfrm>
              <a:off x="2215" y="334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63" name="Oval 4808"/>
            <p:cNvSpPr>
              <a:spLocks noChangeArrowheads="1"/>
            </p:cNvSpPr>
            <p:nvPr/>
          </p:nvSpPr>
          <p:spPr bwMode="auto">
            <a:xfrm>
              <a:off x="2239" y="342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64" name="Oval 4809"/>
            <p:cNvSpPr>
              <a:spLocks noChangeArrowheads="1"/>
            </p:cNvSpPr>
            <p:nvPr/>
          </p:nvSpPr>
          <p:spPr bwMode="auto">
            <a:xfrm>
              <a:off x="2231" y="344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65" name="Oval 4810"/>
            <p:cNvSpPr>
              <a:spLocks noChangeArrowheads="1"/>
            </p:cNvSpPr>
            <p:nvPr/>
          </p:nvSpPr>
          <p:spPr bwMode="auto">
            <a:xfrm>
              <a:off x="2263" y="340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66" name="Oval 4811"/>
            <p:cNvSpPr>
              <a:spLocks noChangeArrowheads="1"/>
            </p:cNvSpPr>
            <p:nvPr/>
          </p:nvSpPr>
          <p:spPr bwMode="auto">
            <a:xfrm>
              <a:off x="2359" y="332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67" name="Oval 4812"/>
            <p:cNvSpPr>
              <a:spLocks noChangeArrowheads="1"/>
            </p:cNvSpPr>
            <p:nvPr/>
          </p:nvSpPr>
          <p:spPr bwMode="auto">
            <a:xfrm>
              <a:off x="2463" y="326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68" name="Oval 4813"/>
            <p:cNvSpPr>
              <a:spLocks noChangeArrowheads="1"/>
            </p:cNvSpPr>
            <p:nvPr/>
          </p:nvSpPr>
          <p:spPr bwMode="auto">
            <a:xfrm>
              <a:off x="2191" y="344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69" name="Oval 4814"/>
            <p:cNvSpPr>
              <a:spLocks noChangeArrowheads="1"/>
            </p:cNvSpPr>
            <p:nvPr/>
          </p:nvSpPr>
          <p:spPr bwMode="auto">
            <a:xfrm>
              <a:off x="2247" y="341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70" name="Oval 4815"/>
            <p:cNvSpPr>
              <a:spLocks noChangeArrowheads="1"/>
            </p:cNvSpPr>
            <p:nvPr/>
          </p:nvSpPr>
          <p:spPr bwMode="auto">
            <a:xfrm>
              <a:off x="2167" y="337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71" name="Oval 4816"/>
            <p:cNvSpPr>
              <a:spLocks noChangeArrowheads="1"/>
            </p:cNvSpPr>
            <p:nvPr/>
          </p:nvSpPr>
          <p:spPr bwMode="auto">
            <a:xfrm>
              <a:off x="2175" y="335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72" name="Oval 4817"/>
            <p:cNvSpPr>
              <a:spLocks noChangeArrowheads="1"/>
            </p:cNvSpPr>
            <p:nvPr/>
          </p:nvSpPr>
          <p:spPr bwMode="auto">
            <a:xfrm>
              <a:off x="2207" y="335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73" name="Oval 4818"/>
            <p:cNvSpPr>
              <a:spLocks noChangeArrowheads="1"/>
            </p:cNvSpPr>
            <p:nvPr/>
          </p:nvSpPr>
          <p:spPr bwMode="auto">
            <a:xfrm>
              <a:off x="2271" y="338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74" name="Oval 4819"/>
            <p:cNvSpPr>
              <a:spLocks noChangeArrowheads="1"/>
            </p:cNvSpPr>
            <p:nvPr/>
          </p:nvSpPr>
          <p:spPr bwMode="auto">
            <a:xfrm>
              <a:off x="2255" y="340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75" name="Oval 4820"/>
            <p:cNvSpPr>
              <a:spLocks noChangeArrowheads="1"/>
            </p:cNvSpPr>
            <p:nvPr/>
          </p:nvSpPr>
          <p:spPr bwMode="auto">
            <a:xfrm>
              <a:off x="2263" y="338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76" name="Oval 4821"/>
            <p:cNvSpPr>
              <a:spLocks noChangeArrowheads="1"/>
            </p:cNvSpPr>
            <p:nvPr/>
          </p:nvSpPr>
          <p:spPr bwMode="auto">
            <a:xfrm>
              <a:off x="2439" y="330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77" name="Oval 4822"/>
            <p:cNvSpPr>
              <a:spLocks noChangeArrowheads="1"/>
            </p:cNvSpPr>
            <p:nvPr/>
          </p:nvSpPr>
          <p:spPr bwMode="auto">
            <a:xfrm>
              <a:off x="2207" y="340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78" name="Oval 4823"/>
            <p:cNvSpPr>
              <a:spLocks noChangeArrowheads="1"/>
            </p:cNvSpPr>
            <p:nvPr/>
          </p:nvSpPr>
          <p:spPr bwMode="auto">
            <a:xfrm>
              <a:off x="2183" y="342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79" name="Oval 4824"/>
            <p:cNvSpPr>
              <a:spLocks noChangeArrowheads="1"/>
            </p:cNvSpPr>
            <p:nvPr/>
          </p:nvSpPr>
          <p:spPr bwMode="auto">
            <a:xfrm>
              <a:off x="2167" y="344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80" name="Oval 4825"/>
            <p:cNvSpPr>
              <a:spLocks noChangeArrowheads="1"/>
            </p:cNvSpPr>
            <p:nvPr/>
          </p:nvSpPr>
          <p:spPr bwMode="auto">
            <a:xfrm>
              <a:off x="2183" y="344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81" name="Oval 4826"/>
            <p:cNvSpPr>
              <a:spLocks noChangeArrowheads="1"/>
            </p:cNvSpPr>
            <p:nvPr/>
          </p:nvSpPr>
          <p:spPr bwMode="auto">
            <a:xfrm>
              <a:off x="2231" y="340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82" name="Oval 4827"/>
            <p:cNvSpPr>
              <a:spLocks noChangeArrowheads="1"/>
            </p:cNvSpPr>
            <p:nvPr/>
          </p:nvSpPr>
          <p:spPr bwMode="auto">
            <a:xfrm>
              <a:off x="2183" y="336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83" name="Oval 4828"/>
            <p:cNvSpPr>
              <a:spLocks noChangeArrowheads="1"/>
            </p:cNvSpPr>
            <p:nvPr/>
          </p:nvSpPr>
          <p:spPr bwMode="auto">
            <a:xfrm>
              <a:off x="2183" y="335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84" name="Oval 4829"/>
            <p:cNvSpPr>
              <a:spLocks noChangeArrowheads="1"/>
            </p:cNvSpPr>
            <p:nvPr/>
          </p:nvSpPr>
          <p:spPr bwMode="auto">
            <a:xfrm>
              <a:off x="2223" y="334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85" name="Oval 4830"/>
            <p:cNvSpPr>
              <a:spLocks noChangeArrowheads="1"/>
            </p:cNvSpPr>
            <p:nvPr/>
          </p:nvSpPr>
          <p:spPr bwMode="auto">
            <a:xfrm>
              <a:off x="2295" y="332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86" name="Oval 4831"/>
            <p:cNvSpPr>
              <a:spLocks noChangeArrowheads="1"/>
            </p:cNvSpPr>
            <p:nvPr/>
          </p:nvSpPr>
          <p:spPr bwMode="auto">
            <a:xfrm>
              <a:off x="2279" y="330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87" name="Oval 4832"/>
            <p:cNvSpPr>
              <a:spLocks noChangeArrowheads="1"/>
            </p:cNvSpPr>
            <p:nvPr/>
          </p:nvSpPr>
          <p:spPr bwMode="auto">
            <a:xfrm>
              <a:off x="2327" y="333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88" name="Oval 4833"/>
            <p:cNvSpPr>
              <a:spLocks noChangeArrowheads="1"/>
            </p:cNvSpPr>
            <p:nvPr/>
          </p:nvSpPr>
          <p:spPr bwMode="auto">
            <a:xfrm>
              <a:off x="2215" y="343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89" name="Oval 4834"/>
            <p:cNvSpPr>
              <a:spLocks noChangeArrowheads="1"/>
            </p:cNvSpPr>
            <p:nvPr/>
          </p:nvSpPr>
          <p:spPr bwMode="auto">
            <a:xfrm>
              <a:off x="2199" y="343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90" name="Oval 4835"/>
            <p:cNvSpPr>
              <a:spLocks noChangeArrowheads="1"/>
            </p:cNvSpPr>
            <p:nvPr/>
          </p:nvSpPr>
          <p:spPr bwMode="auto">
            <a:xfrm>
              <a:off x="2175" y="341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91" name="Oval 4836"/>
            <p:cNvSpPr>
              <a:spLocks noChangeArrowheads="1"/>
            </p:cNvSpPr>
            <p:nvPr/>
          </p:nvSpPr>
          <p:spPr bwMode="auto">
            <a:xfrm>
              <a:off x="2167" y="340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92" name="Oval 4837"/>
            <p:cNvSpPr>
              <a:spLocks noChangeArrowheads="1"/>
            </p:cNvSpPr>
            <p:nvPr/>
          </p:nvSpPr>
          <p:spPr bwMode="auto">
            <a:xfrm>
              <a:off x="2191" y="338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93" name="Oval 4838"/>
            <p:cNvSpPr>
              <a:spLocks noChangeArrowheads="1"/>
            </p:cNvSpPr>
            <p:nvPr/>
          </p:nvSpPr>
          <p:spPr bwMode="auto">
            <a:xfrm>
              <a:off x="2199" y="336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94" name="Oval 4839"/>
            <p:cNvSpPr>
              <a:spLocks noChangeArrowheads="1"/>
            </p:cNvSpPr>
            <p:nvPr/>
          </p:nvSpPr>
          <p:spPr bwMode="auto">
            <a:xfrm>
              <a:off x="2215" y="336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95" name="Oval 4840"/>
            <p:cNvSpPr>
              <a:spLocks noChangeArrowheads="1"/>
            </p:cNvSpPr>
            <p:nvPr/>
          </p:nvSpPr>
          <p:spPr bwMode="auto">
            <a:xfrm>
              <a:off x="2271" y="330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96" name="Oval 4841"/>
            <p:cNvSpPr>
              <a:spLocks noChangeArrowheads="1"/>
            </p:cNvSpPr>
            <p:nvPr/>
          </p:nvSpPr>
          <p:spPr bwMode="auto">
            <a:xfrm>
              <a:off x="2287" y="335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97" name="Oval 4842"/>
            <p:cNvSpPr>
              <a:spLocks noChangeArrowheads="1"/>
            </p:cNvSpPr>
            <p:nvPr/>
          </p:nvSpPr>
          <p:spPr bwMode="auto">
            <a:xfrm>
              <a:off x="2183" y="343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98" name="Oval 4843"/>
            <p:cNvSpPr>
              <a:spLocks noChangeArrowheads="1"/>
            </p:cNvSpPr>
            <p:nvPr/>
          </p:nvSpPr>
          <p:spPr bwMode="auto">
            <a:xfrm>
              <a:off x="2199" y="340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299" name="Oval 4844"/>
            <p:cNvSpPr>
              <a:spLocks noChangeArrowheads="1"/>
            </p:cNvSpPr>
            <p:nvPr/>
          </p:nvSpPr>
          <p:spPr bwMode="auto">
            <a:xfrm>
              <a:off x="2207" y="336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00" name="Oval 4845"/>
            <p:cNvSpPr>
              <a:spLocks noChangeArrowheads="1"/>
            </p:cNvSpPr>
            <p:nvPr/>
          </p:nvSpPr>
          <p:spPr bwMode="auto">
            <a:xfrm>
              <a:off x="2199" y="335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01" name="Oval 4846"/>
            <p:cNvSpPr>
              <a:spLocks noChangeArrowheads="1"/>
            </p:cNvSpPr>
            <p:nvPr/>
          </p:nvSpPr>
          <p:spPr bwMode="auto">
            <a:xfrm>
              <a:off x="2215" y="333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02" name="Oval 4847"/>
            <p:cNvSpPr>
              <a:spLocks noChangeArrowheads="1"/>
            </p:cNvSpPr>
            <p:nvPr/>
          </p:nvSpPr>
          <p:spPr bwMode="auto">
            <a:xfrm>
              <a:off x="2175" y="339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03" name="Oval 4848"/>
            <p:cNvSpPr>
              <a:spLocks noChangeArrowheads="1"/>
            </p:cNvSpPr>
            <p:nvPr/>
          </p:nvSpPr>
          <p:spPr bwMode="auto">
            <a:xfrm>
              <a:off x="2183" y="338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04" name="Oval 4849"/>
            <p:cNvSpPr>
              <a:spLocks noChangeArrowheads="1"/>
            </p:cNvSpPr>
            <p:nvPr/>
          </p:nvSpPr>
          <p:spPr bwMode="auto">
            <a:xfrm>
              <a:off x="2239" y="337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05" name="Oval 4850"/>
            <p:cNvSpPr>
              <a:spLocks noChangeArrowheads="1"/>
            </p:cNvSpPr>
            <p:nvPr/>
          </p:nvSpPr>
          <p:spPr bwMode="auto">
            <a:xfrm>
              <a:off x="2271" y="332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06" name="Oval 4851"/>
            <p:cNvSpPr>
              <a:spLocks noChangeArrowheads="1"/>
            </p:cNvSpPr>
            <p:nvPr/>
          </p:nvSpPr>
          <p:spPr bwMode="auto">
            <a:xfrm>
              <a:off x="2143" y="340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07" name="Oval 4852"/>
            <p:cNvSpPr>
              <a:spLocks noChangeArrowheads="1"/>
            </p:cNvSpPr>
            <p:nvPr/>
          </p:nvSpPr>
          <p:spPr bwMode="auto">
            <a:xfrm>
              <a:off x="2191" y="335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08" name="Oval 4853"/>
            <p:cNvSpPr>
              <a:spLocks noChangeArrowheads="1"/>
            </p:cNvSpPr>
            <p:nvPr/>
          </p:nvSpPr>
          <p:spPr bwMode="auto">
            <a:xfrm>
              <a:off x="2239" y="329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09" name="Oval 4854"/>
            <p:cNvSpPr>
              <a:spLocks noChangeArrowheads="1"/>
            </p:cNvSpPr>
            <p:nvPr/>
          </p:nvSpPr>
          <p:spPr bwMode="auto">
            <a:xfrm>
              <a:off x="2255" y="328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10" name="Oval 4855"/>
            <p:cNvSpPr>
              <a:spLocks noChangeArrowheads="1"/>
            </p:cNvSpPr>
            <p:nvPr/>
          </p:nvSpPr>
          <p:spPr bwMode="auto">
            <a:xfrm>
              <a:off x="2263" y="329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11" name="Oval 4856"/>
            <p:cNvSpPr>
              <a:spLocks noChangeArrowheads="1"/>
            </p:cNvSpPr>
            <p:nvPr/>
          </p:nvSpPr>
          <p:spPr bwMode="auto">
            <a:xfrm>
              <a:off x="2159" y="338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12" name="Oval 4857"/>
            <p:cNvSpPr>
              <a:spLocks noChangeArrowheads="1"/>
            </p:cNvSpPr>
            <p:nvPr/>
          </p:nvSpPr>
          <p:spPr bwMode="auto">
            <a:xfrm>
              <a:off x="2151" y="338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13" name="Oval 4858"/>
            <p:cNvSpPr>
              <a:spLocks noChangeArrowheads="1"/>
            </p:cNvSpPr>
            <p:nvPr/>
          </p:nvSpPr>
          <p:spPr bwMode="auto">
            <a:xfrm>
              <a:off x="2151" y="336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14" name="Oval 4859"/>
            <p:cNvSpPr>
              <a:spLocks noChangeArrowheads="1"/>
            </p:cNvSpPr>
            <p:nvPr/>
          </p:nvSpPr>
          <p:spPr bwMode="auto">
            <a:xfrm>
              <a:off x="2239" y="333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15" name="Oval 4860"/>
            <p:cNvSpPr>
              <a:spLocks noChangeArrowheads="1"/>
            </p:cNvSpPr>
            <p:nvPr/>
          </p:nvSpPr>
          <p:spPr bwMode="auto">
            <a:xfrm>
              <a:off x="2247" y="336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16" name="Oval 4861"/>
            <p:cNvSpPr>
              <a:spLocks noChangeArrowheads="1"/>
            </p:cNvSpPr>
            <p:nvPr/>
          </p:nvSpPr>
          <p:spPr bwMode="auto">
            <a:xfrm>
              <a:off x="2207" y="338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17" name="Oval 4862"/>
            <p:cNvSpPr>
              <a:spLocks noChangeArrowheads="1"/>
            </p:cNvSpPr>
            <p:nvPr/>
          </p:nvSpPr>
          <p:spPr bwMode="auto">
            <a:xfrm>
              <a:off x="2127" y="338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18" name="Oval 4863"/>
            <p:cNvSpPr>
              <a:spLocks noChangeArrowheads="1"/>
            </p:cNvSpPr>
            <p:nvPr/>
          </p:nvSpPr>
          <p:spPr bwMode="auto">
            <a:xfrm>
              <a:off x="2167" y="334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19" name="Oval 4864"/>
            <p:cNvSpPr>
              <a:spLocks noChangeArrowheads="1"/>
            </p:cNvSpPr>
            <p:nvPr/>
          </p:nvSpPr>
          <p:spPr bwMode="auto">
            <a:xfrm>
              <a:off x="2239" y="329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20" name="Oval 4865"/>
            <p:cNvSpPr>
              <a:spLocks noChangeArrowheads="1"/>
            </p:cNvSpPr>
            <p:nvPr/>
          </p:nvSpPr>
          <p:spPr bwMode="auto">
            <a:xfrm>
              <a:off x="2311" y="326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21" name="Oval 4866"/>
            <p:cNvSpPr>
              <a:spLocks noChangeArrowheads="1"/>
            </p:cNvSpPr>
            <p:nvPr/>
          </p:nvSpPr>
          <p:spPr bwMode="auto">
            <a:xfrm>
              <a:off x="2327" y="326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22" name="Oval 4867"/>
            <p:cNvSpPr>
              <a:spLocks noChangeArrowheads="1"/>
            </p:cNvSpPr>
            <p:nvPr/>
          </p:nvSpPr>
          <p:spPr bwMode="auto">
            <a:xfrm>
              <a:off x="2223" y="344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23" name="Oval 4868"/>
            <p:cNvSpPr>
              <a:spLocks noChangeArrowheads="1"/>
            </p:cNvSpPr>
            <p:nvPr/>
          </p:nvSpPr>
          <p:spPr bwMode="auto">
            <a:xfrm>
              <a:off x="2167" y="343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24" name="Oval 4869"/>
            <p:cNvSpPr>
              <a:spLocks noChangeArrowheads="1"/>
            </p:cNvSpPr>
            <p:nvPr/>
          </p:nvSpPr>
          <p:spPr bwMode="auto">
            <a:xfrm>
              <a:off x="2159" y="340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25" name="Oval 4870"/>
            <p:cNvSpPr>
              <a:spLocks noChangeArrowheads="1"/>
            </p:cNvSpPr>
            <p:nvPr/>
          </p:nvSpPr>
          <p:spPr bwMode="auto">
            <a:xfrm>
              <a:off x="2151" y="338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26" name="Oval 4871"/>
            <p:cNvSpPr>
              <a:spLocks noChangeArrowheads="1"/>
            </p:cNvSpPr>
            <p:nvPr/>
          </p:nvSpPr>
          <p:spPr bwMode="auto">
            <a:xfrm>
              <a:off x="2159" y="337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27" name="Oval 4872"/>
            <p:cNvSpPr>
              <a:spLocks noChangeArrowheads="1"/>
            </p:cNvSpPr>
            <p:nvPr/>
          </p:nvSpPr>
          <p:spPr bwMode="auto">
            <a:xfrm>
              <a:off x="2239" y="332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28" name="Oval 4873"/>
            <p:cNvSpPr>
              <a:spLocks noChangeArrowheads="1"/>
            </p:cNvSpPr>
            <p:nvPr/>
          </p:nvSpPr>
          <p:spPr bwMode="auto">
            <a:xfrm>
              <a:off x="2335" y="327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29" name="Oval 4874"/>
            <p:cNvSpPr>
              <a:spLocks noChangeArrowheads="1"/>
            </p:cNvSpPr>
            <p:nvPr/>
          </p:nvSpPr>
          <p:spPr bwMode="auto">
            <a:xfrm>
              <a:off x="2175" y="339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30" name="Oval 4875"/>
            <p:cNvSpPr>
              <a:spLocks noChangeArrowheads="1"/>
            </p:cNvSpPr>
            <p:nvPr/>
          </p:nvSpPr>
          <p:spPr bwMode="auto">
            <a:xfrm>
              <a:off x="2175" y="340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31" name="Oval 4876"/>
            <p:cNvSpPr>
              <a:spLocks noChangeArrowheads="1"/>
            </p:cNvSpPr>
            <p:nvPr/>
          </p:nvSpPr>
          <p:spPr bwMode="auto">
            <a:xfrm>
              <a:off x="2183" y="340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32" name="Oval 4877"/>
            <p:cNvSpPr>
              <a:spLocks noChangeArrowheads="1"/>
            </p:cNvSpPr>
            <p:nvPr/>
          </p:nvSpPr>
          <p:spPr bwMode="auto">
            <a:xfrm>
              <a:off x="2167" y="339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333" name="Oval 4878"/>
            <p:cNvSpPr>
              <a:spLocks noChangeArrowheads="1"/>
            </p:cNvSpPr>
            <p:nvPr/>
          </p:nvSpPr>
          <p:spPr bwMode="auto">
            <a:xfrm>
              <a:off x="2151" y="340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</p:grpSp>
      <p:grpSp>
        <p:nvGrpSpPr>
          <p:cNvPr id="19819" name="Group 4879"/>
          <p:cNvGrpSpPr>
            <a:grpSpLocks/>
          </p:cNvGrpSpPr>
          <p:nvPr/>
        </p:nvGrpSpPr>
        <p:grpSpPr bwMode="auto">
          <a:xfrm>
            <a:off x="2620434" y="867966"/>
            <a:ext cx="1134533" cy="527447"/>
            <a:chOff x="2119" y="2888"/>
            <a:chExt cx="736" cy="608"/>
          </a:xfrm>
        </p:grpSpPr>
        <p:sp>
          <p:nvSpPr>
            <p:cNvPr id="24934" name="Oval 4880"/>
            <p:cNvSpPr>
              <a:spLocks noChangeArrowheads="1"/>
            </p:cNvSpPr>
            <p:nvPr/>
          </p:nvSpPr>
          <p:spPr bwMode="auto">
            <a:xfrm>
              <a:off x="2151" y="340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35" name="Oval 4881"/>
            <p:cNvSpPr>
              <a:spLocks noChangeArrowheads="1"/>
            </p:cNvSpPr>
            <p:nvPr/>
          </p:nvSpPr>
          <p:spPr bwMode="auto">
            <a:xfrm>
              <a:off x="2215" y="337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36" name="Oval 4882"/>
            <p:cNvSpPr>
              <a:spLocks noChangeArrowheads="1"/>
            </p:cNvSpPr>
            <p:nvPr/>
          </p:nvSpPr>
          <p:spPr bwMode="auto">
            <a:xfrm>
              <a:off x="2303" y="330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37" name="Oval 4883"/>
            <p:cNvSpPr>
              <a:spLocks noChangeArrowheads="1"/>
            </p:cNvSpPr>
            <p:nvPr/>
          </p:nvSpPr>
          <p:spPr bwMode="auto">
            <a:xfrm>
              <a:off x="2159" y="338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38" name="Oval 4884"/>
            <p:cNvSpPr>
              <a:spLocks noChangeArrowheads="1"/>
            </p:cNvSpPr>
            <p:nvPr/>
          </p:nvSpPr>
          <p:spPr bwMode="auto">
            <a:xfrm>
              <a:off x="2151" y="336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39" name="Oval 4885"/>
            <p:cNvSpPr>
              <a:spLocks noChangeArrowheads="1"/>
            </p:cNvSpPr>
            <p:nvPr/>
          </p:nvSpPr>
          <p:spPr bwMode="auto">
            <a:xfrm>
              <a:off x="2215" y="335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40" name="Oval 4886"/>
            <p:cNvSpPr>
              <a:spLocks noChangeArrowheads="1"/>
            </p:cNvSpPr>
            <p:nvPr/>
          </p:nvSpPr>
          <p:spPr bwMode="auto">
            <a:xfrm>
              <a:off x="2191" y="336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41" name="Oval 4887"/>
            <p:cNvSpPr>
              <a:spLocks noChangeArrowheads="1"/>
            </p:cNvSpPr>
            <p:nvPr/>
          </p:nvSpPr>
          <p:spPr bwMode="auto">
            <a:xfrm>
              <a:off x="2159" y="338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42" name="Oval 4888"/>
            <p:cNvSpPr>
              <a:spLocks noChangeArrowheads="1"/>
            </p:cNvSpPr>
            <p:nvPr/>
          </p:nvSpPr>
          <p:spPr bwMode="auto">
            <a:xfrm>
              <a:off x="2135" y="339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43" name="Oval 4889"/>
            <p:cNvSpPr>
              <a:spLocks noChangeArrowheads="1"/>
            </p:cNvSpPr>
            <p:nvPr/>
          </p:nvSpPr>
          <p:spPr bwMode="auto">
            <a:xfrm>
              <a:off x="2127" y="341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44" name="Oval 4890"/>
            <p:cNvSpPr>
              <a:spLocks noChangeArrowheads="1"/>
            </p:cNvSpPr>
            <p:nvPr/>
          </p:nvSpPr>
          <p:spPr bwMode="auto">
            <a:xfrm>
              <a:off x="2175" y="341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45" name="Oval 4891"/>
            <p:cNvSpPr>
              <a:spLocks noChangeArrowheads="1"/>
            </p:cNvSpPr>
            <p:nvPr/>
          </p:nvSpPr>
          <p:spPr bwMode="auto">
            <a:xfrm>
              <a:off x="2247" y="335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46" name="Oval 4892"/>
            <p:cNvSpPr>
              <a:spLocks noChangeArrowheads="1"/>
            </p:cNvSpPr>
            <p:nvPr/>
          </p:nvSpPr>
          <p:spPr bwMode="auto">
            <a:xfrm>
              <a:off x="2263" y="333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47" name="Oval 4893"/>
            <p:cNvSpPr>
              <a:spLocks noChangeArrowheads="1"/>
            </p:cNvSpPr>
            <p:nvPr/>
          </p:nvSpPr>
          <p:spPr bwMode="auto">
            <a:xfrm>
              <a:off x="2215" y="334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48" name="Oval 4894"/>
            <p:cNvSpPr>
              <a:spLocks noChangeArrowheads="1"/>
            </p:cNvSpPr>
            <p:nvPr/>
          </p:nvSpPr>
          <p:spPr bwMode="auto">
            <a:xfrm>
              <a:off x="2143" y="337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49" name="Oval 4895"/>
            <p:cNvSpPr>
              <a:spLocks noChangeArrowheads="1"/>
            </p:cNvSpPr>
            <p:nvPr/>
          </p:nvSpPr>
          <p:spPr bwMode="auto">
            <a:xfrm>
              <a:off x="2119" y="340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50" name="Oval 4896"/>
            <p:cNvSpPr>
              <a:spLocks noChangeArrowheads="1"/>
            </p:cNvSpPr>
            <p:nvPr/>
          </p:nvSpPr>
          <p:spPr bwMode="auto">
            <a:xfrm>
              <a:off x="2207" y="337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51" name="Oval 4897"/>
            <p:cNvSpPr>
              <a:spLocks noChangeArrowheads="1"/>
            </p:cNvSpPr>
            <p:nvPr/>
          </p:nvSpPr>
          <p:spPr bwMode="auto">
            <a:xfrm>
              <a:off x="2255" y="336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52" name="Oval 4898"/>
            <p:cNvSpPr>
              <a:spLocks noChangeArrowheads="1"/>
            </p:cNvSpPr>
            <p:nvPr/>
          </p:nvSpPr>
          <p:spPr bwMode="auto">
            <a:xfrm>
              <a:off x="2271" y="334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53" name="Oval 4899"/>
            <p:cNvSpPr>
              <a:spLocks noChangeArrowheads="1"/>
            </p:cNvSpPr>
            <p:nvPr/>
          </p:nvSpPr>
          <p:spPr bwMode="auto">
            <a:xfrm>
              <a:off x="2223" y="334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54" name="Oval 4900"/>
            <p:cNvSpPr>
              <a:spLocks noChangeArrowheads="1"/>
            </p:cNvSpPr>
            <p:nvPr/>
          </p:nvSpPr>
          <p:spPr bwMode="auto">
            <a:xfrm>
              <a:off x="2167" y="336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55" name="Oval 4901"/>
            <p:cNvSpPr>
              <a:spLocks noChangeArrowheads="1"/>
            </p:cNvSpPr>
            <p:nvPr/>
          </p:nvSpPr>
          <p:spPr bwMode="auto">
            <a:xfrm>
              <a:off x="2215" y="339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56" name="Oval 4902"/>
            <p:cNvSpPr>
              <a:spLocks noChangeArrowheads="1"/>
            </p:cNvSpPr>
            <p:nvPr/>
          </p:nvSpPr>
          <p:spPr bwMode="auto">
            <a:xfrm>
              <a:off x="2231" y="332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57" name="Oval 4903"/>
            <p:cNvSpPr>
              <a:spLocks noChangeArrowheads="1"/>
            </p:cNvSpPr>
            <p:nvPr/>
          </p:nvSpPr>
          <p:spPr bwMode="auto">
            <a:xfrm>
              <a:off x="2207" y="334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58" name="Oval 4904"/>
            <p:cNvSpPr>
              <a:spLocks noChangeArrowheads="1"/>
            </p:cNvSpPr>
            <p:nvPr/>
          </p:nvSpPr>
          <p:spPr bwMode="auto">
            <a:xfrm>
              <a:off x="2199" y="337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59" name="Oval 4905"/>
            <p:cNvSpPr>
              <a:spLocks noChangeArrowheads="1"/>
            </p:cNvSpPr>
            <p:nvPr/>
          </p:nvSpPr>
          <p:spPr bwMode="auto">
            <a:xfrm>
              <a:off x="2215" y="339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60" name="Oval 4906"/>
            <p:cNvSpPr>
              <a:spLocks noChangeArrowheads="1"/>
            </p:cNvSpPr>
            <p:nvPr/>
          </p:nvSpPr>
          <p:spPr bwMode="auto">
            <a:xfrm>
              <a:off x="2223" y="339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61" name="Oval 4907"/>
            <p:cNvSpPr>
              <a:spLocks noChangeArrowheads="1"/>
            </p:cNvSpPr>
            <p:nvPr/>
          </p:nvSpPr>
          <p:spPr bwMode="auto">
            <a:xfrm>
              <a:off x="2223" y="336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62" name="Oval 4908"/>
            <p:cNvSpPr>
              <a:spLocks noChangeArrowheads="1"/>
            </p:cNvSpPr>
            <p:nvPr/>
          </p:nvSpPr>
          <p:spPr bwMode="auto">
            <a:xfrm>
              <a:off x="2239" y="332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63" name="Oval 4909"/>
            <p:cNvSpPr>
              <a:spLocks noChangeArrowheads="1"/>
            </p:cNvSpPr>
            <p:nvPr/>
          </p:nvSpPr>
          <p:spPr bwMode="auto">
            <a:xfrm>
              <a:off x="2175" y="340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64" name="Oval 4910"/>
            <p:cNvSpPr>
              <a:spLocks noChangeArrowheads="1"/>
            </p:cNvSpPr>
            <p:nvPr/>
          </p:nvSpPr>
          <p:spPr bwMode="auto">
            <a:xfrm>
              <a:off x="2199" y="336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65" name="Oval 4911"/>
            <p:cNvSpPr>
              <a:spLocks noChangeArrowheads="1"/>
            </p:cNvSpPr>
            <p:nvPr/>
          </p:nvSpPr>
          <p:spPr bwMode="auto">
            <a:xfrm>
              <a:off x="2223" y="332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66" name="Oval 4912"/>
            <p:cNvSpPr>
              <a:spLocks noChangeArrowheads="1"/>
            </p:cNvSpPr>
            <p:nvPr/>
          </p:nvSpPr>
          <p:spPr bwMode="auto">
            <a:xfrm>
              <a:off x="2239" y="333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67" name="Oval 4913"/>
            <p:cNvSpPr>
              <a:spLocks noChangeArrowheads="1"/>
            </p:cNvSpPr>
            <p:nvPr/>
          </p:nvSpPr>
          <p:spPr bwMode="auto">
            <a:xfrm>
              <a:off x="2231" y="336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68" name="Oval 4914"/>
            <p:cNvSpPr>
              <a:spLocks noChangeArrowheads="1"/>
            </p:cNvSpPr>
            <p:nvPr/>
          </p:nvSpPr>
          <p:spPr bwMode="auto">
            <a:xfrm>
              <a:off x="2207" y="340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69" name="Oval 4915"/>
            <p:cNvSpPr>
              <a:spLocks noChangeArrowheads="1"/>
            </p:cNvSpPr>
            <p:nvPr/>
          </p:nvSpPr>
          <p:spPr bwMode="auto">
            <a:xfrm>
              <a:off x="2207" y="338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70" name="Oval 4916"/>
            <p:cNvSpPr>
              <a:spLocks noChangeArrowheads="1"/>
            </p:cNvSpPr>
            <p:nvPr/>
          </p:nvSpPr>
          <p:spPr bwMode="auto">
            <a:xfrm>
              <a:off x="2207" y="336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71" name="Oval 4917"/>
            <p:cNvSpPr>
              <a:spLocks noChangeArrowheads="1"/>
            </p:cNvSpPr>
            <p:nvPr/>
          </p:nvSpPr>
          <p:spPr bwMode="auto">
            <a:xfrm>
              <a:off x="2231" y="332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72" name="Oval 4918"/>
            <p:cNvSpPr>
              <a:spLocks noChangeArrowheads="1"/>
            </p:cNvSpPr>
            <p:nvPr/>
          </p:nvSpPr>
          <p:spPr bwMode="auto">
            <a:xfrm>
              <a:off x="2175" y="341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73" name="Oval 4919"/>
            <p:cNvSpPr>
              <a:spLocks noChangeArrowheads="1"/>
            </p:cNvSpPr>
            <p:nvPr/>
          </p:nvSpPr>
          <p:spPr bwMode="auto">
            <a:xfrm>
              <a:off x="2183" y="339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74" name="Oval 4920"/>
            <p:cNvSpPr>
              <a:spLocks noChangeArrowheads="1"/>
            </p:cNvSpPr>
            <p:nvPr/>
          </p:nvSpPr>
          <p:spPr bwMode="auto">
            <a:xfrm>
              <a:off x="2215" y="336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75" name="Oval 4921"/>
            <p:cNvSpPr>
              <a:spLocks noChangeArrowheads="1"/>
            </p:cNvSpPr>
            <p:nvPr/>
          </p:nvSpPr>
          <p:spPr bwMode="auto">
            <a:xfrm>
              <a:off x="2239" y="335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76" name="Oval 4922"/>
            <p:cNvSpPr>
              <a:spLocks noChangeArrowheads="1"/>
            </p:cNvSpPr>
            <p:nvPr/>
          </p:nvSpPr>
          <p:spPr bwMode="auto">
            <a:xfrm>
              <a:off x="2223" y="337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77" name="Oval 4923"/>
            <p:cNvSpPr>
              <a:spLocks noChangeArrowheads="1"/>
            </p:cNvSpPr>
            <p:nvPr/>
          </p:nvSpPr>
          <p:spPr bwMode="auto">
            <a:xfrm>
              <a:off x="2199" y="339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78" name="Oval 4924"/>
            <p:cNvSpPr>
              <a:spLocks noChangeArrowheads="1"/>
            </p:cNvSpPr>
            <p:nvPr/>
          </p:nvSpPr>
          <p:spPr bwMode="auto">
            <a:xfrm>
              <a:off x="2175" y="339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79" name="Oval 4925"/>
            <p:cNvSpPr>
              <a:spLocks noChangeArrowheads="1"/>
            </p:cNvSpPr>
            <p:nvPr/>
          </p:nvSpPr>
          <p:spPr bwMode="auto">
            <a:xfrm>
              <a:off x="2183" y="336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80" name="Oval 4926"/>
            <p:cNvSpPr>
              <a:spLocks noChangeArrowheads="1"/>
            </p:cNvSpPr>
            <p:nvPr/>
          </p:nvSpPr>
          <p:spPr bwMode="auto">
            <a:xfrm>
              <a:off x="2175" y="336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81" name="Oval 4927"/>
            <p:cNvSpPr>
              <a:spLocks noChangeArrowheads="1"/>
            </p:cNvSpPr>
            <p:nvPr/>
          </p:nvSpPr>
          <p:spPr bwMode="auto">
            <a:xfrm>
              <a:off x="2207" y="332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82" name="Oval 4928"/>
            <p:cNvSpPr>
              <a:spLocks noChangeArrowheads="1"/>
            </p:cNvSpPr>
            <p:nvPr/>
          </p:nvSpPr>
          <p:spPr bwMode="auto">
            <a:xfrm>
              <a:off x="2279" y="334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83" name="Oval 4929"/>
            <p:cNvSpPr>
              <a:spLocks noChangeArrowheads="1"/>
            </p:cNvSpPr>
            <p:nvPr/>
          </p:nvSpPr>
          <p:spPr bwMode="auto">
            <a:xfrm>
              <a:off x="2271" y="332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84" name="Oval 4930"/>
            <p:cNvSpPr>
              <a:spLocks noChangeArrowheads="1"/>
            </p:cNvSpPr>
            <p:nvPr/>
          </p:nvSpPr>
          <p:spPr bwMode="auto">
            <a:xfrm>
              <a:off x="2231" y="340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85" name="Oval 4931"/>
            <p:cNvSpPr>
              <a:spLocks noChangeArrowheads="1"/>
            </p:cNvSpPr>
            <p:nvPr/>
          </p:nvSpPr>
          <p:spPr bwMode="auto">
            <a:xfrm>
              <a:off x="2247" y="342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86" name="Oval 4932"/>
            <p:cNvSpPr>
              <a:spLocks noChangeArrowheads="1"/>
            </p:cNvSpPr>
            <p:nvPr/>
          </p:nvSpPr>
          <p:spPr bwMode="auto">
            <a:xfrm>
              <a:off x="2263" y="340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87" name="Oval 4933"/>
            <p:cNvSpPr>
              <a:spLocks noChangeArrowheads="1"/>
            </p:cNvSpPr>
            <p:nvPr/>
          </p:nvSpPr>
          <p:spPr bwMode="auto">
            <a:xfrm>
              <a:off x="2263" y="335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88" name="Oval 4934"/>
            <p:cNvSpPr>
              <a:spLocks noChangeArrowheads="1"/>
            </p:cNvSpPr>
            <p:nvPr/>
          </p:nvSpPr>
          <p:spPr bwMode="auto">
            <a:xfrm>
              <a:off x="2295" y="323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89" name="Oval 4935"/>
            <p:cNvSpPr>
              <a:spLocks noChangeArrowheads="1"/>
            </p:cNvSpPr>
            <p:nvPr/>
          </p:nvSpPr>
          <p:spPr bwMode="auto">
            <a:xfrm>
              <a:off x="2319" y="324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90" name="Oval 4936"/>
            <p:cNvSpPr>
              <a:spLocks noChangeArrowheads="1"/>
            </p:cNvSpPr>
            <p:nvPr/>
          </p:nvSpPr>
          <p:spPr bwMode="auto">
            <a:xfrm>
              <a:off x="2335" y="325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91" name="Oval 4937"/>
            <p:cNvSpPr>
              <a:spLocks noChangeArrowheads="1"/>
            </p:cNvSpPr>
            <p:nvPr/>
          </p:nvSpPr>
          <p:spPr bwMode="auto">
            <a:xfrm>
              <a:off x="2303" y="324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92" name="Oval 4938"/>
            <p:cNvSpPr>
              <a:spLocks noChangeArrowheads="1"/>
            </p:cNvSpPr>
            <p:nvPr/>
          </p:nvSpPr>
          <p:spPr bwMode="auto">
            <a:xfrm>
              <a:off x="2223" y="343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93" name="Oval 4939"/>
            <p:cNvSpPr>
              <a:spLocks noChangeArrowheads="1"/>
            </p:cNvSpPr>
            <p:nvPr/>
          </p:nvSpPr>
          <p:spPr bwMode="auto">
            <a:xfrm>
              <a:off x="2215" y="344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94" name="Oval 4940"/>
            <p:cNvSpPr>
              <a:spLocks noChangeArrowheads="1"/>
            </p:cNvSpPr>
            <p:nvPr/>
          </p:nvSpPr>
          <p:spPr bwMode="auto">
            <a:xfrm>
              <a:off x="2231" y="343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95" name="Oval 4941"/>
            <p:cNvSpPr>
              <a:spLocks noChangeArrowheads="1"/>
            </p:cNvSpPr>
            <p:nvPr/>
          </p:nvSpPr>
          <p:spPr bwMode="auto">
            <a:xfrm>
              <a:off x="2263" y="339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96" name="Oval 4942"/>
            <p:cNvSpPr>
              <a:spLocks noChangeArrowheads="1"/>
            </p:cNvSpPr>
            <p:nvPr/>
          </p:nvSpPr>
          <p:spPr bwMode="auto">
            <a:xfrm>
              <a:off x="2263" y="337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97" name="Oval 4943"/>
            <p:cNvSpPr>
              <a:spLocks noChangeArrowheads="1"/>
            </p:cNvSpPr>
            <p:nvPr/>
          </p:nvSpPr>
          <p:spPr bwMode="auto">
            <a:xfrm>
              <a:off x="2367" y="326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98" name="Oval 4944"/>
            <p:cNvSpPr>
              <a:spLocks noChangeArrowheads="1"/>
            </p:cNvSpPr>
            <p:nvPr/>
          </p:nvSpPr>
          <p:spPr bwMode="auto">
            <a:xfrm>
              <a:off x="2431" y="318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99" name="Oval 4945"/>
            <p:cNvSpPr>
              <a:spLocks noChangeArrowheads="1"/>
            </p:cNvSpPr>
            <p:nvPr/>
          </p:nvSpPr>
          <p:spPr bwMode="auto">
            <a:xfrm>
              <a:off x="2463" y="311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00" name="Oval 4946"/>
            <p:cNvSpPr>
              <a:spLocks noChangeArrowheads="1"/>
            </p:cNvSpPr>
            <p:nvPr/>
          </p:nvSpPr>
          <p:spPr bwMode="auto">
            <a:xfrm>
              <a:off x="2215" y="343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01" name="Oval 4947"/>
            <p:cNvSpPr>
              <a:spLocks noChangeArrowheads="1"/>
            </p:cNvSpPr>
            <p:nvPr/>
          </p:nvSpPr>
          <p:spPr bwMode="auto">
            <a:xfrm>
              <a:off x="2207" y="343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02" name="Oval 4948"/>
            <p:cNvSpPr>
              <a:spLocks noChangeArrowheads="1"/>
            </p:cNvSpPr>
            <p:nvPr/>
          </p:nvSpPr>
          <p:spPr bwMode="auto">
            <a:xfrm>
              <a:off x="2239" y="339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03" name="Oval 4949"/>
            <p:cNvSpPr>
              <a:spLocks noChangeArrowheads="1"/>
            </p:cNvSpPr>
            <p:nvPr/>
          </p:nvSpPr>
          <p:spPr bwMode="auto">
            <a:xfrm>
              <a:off x="2263" y="336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04" name="Oval 4950"/>
            <p:cNvSpPr>
              <a:spLocks noChangeArrowheads="1"/>
            </p:cNvSpPr>
            <p:nvPr/>
          </p:nvSpPr>
          <p:spPr bwMode="auto">
            <a:xfrm>
              <a:off x="2279" y="337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05" name="Oval 4951"/>
            <p:cNvSpPr>
              <a:spLocks noChangeArrowheads="1"/>
            </p:cNvSpPr>
            <p:nvPr/>
          </p:nvSpPr>
          <p:spPr bwMode="auto">
            <a:xfrm>
              <a:off x="2375" y="323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06" name="Oval 4952"/>
            <p:cNvSpPr>
              <a:spLocks noChangeArrowheads="1"/>
            </p:cNvSpPr>
            <p:nvPr/>
          </p:nvSpPr>
          <p:spPr bwMode="auto">
            <a:xfrm>
              <a:off x="2503" y="308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07" name="Oval 4953"/>
            <p:cNvSpPr>
              <a:spLocks noChangeArrowheads="1"/>
            </p:cNvSpPr>
            <p:nvPr/>
          </p:nvSpPr>
          <p:spPr bwMode="auto">
            <a:xfrm>
              <a:off x="2607" y="299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08" name="Oval 4954"/>
            <p:cNvSpPr>
              <a:spLocks noChangeArrowheads="1"/>
            </p:cNvSpPr>
            <p:nvPr/>
          </p:nvSpPr>
          <p:spPr bwMode="auto">
            <a:xfrm>
              <a:off x="2655" y="293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09" name="Oval 4955"/>
            <p:cNvSpPr>
              <a:spLocks noChangeArrowheads="1"/>
            </p:cNvSpPr>
            <p:nvPr/>
          </p:nvSpPr>
          <p:spPr bwMode="auto">
            <a:xfrm>
              <a:off x="2135" y="343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10" name="Oval 4956"/>
            <p:cNvSpPr>
              <a:spLocks noChangeArrowheads="1"/>
            </p:cNvSpPr>
            <p:nvPr/>
          </p:nvSpPr>
          <p:spPr bwMode="auto">
            <a:xfrm>
              <a:off x="2159" y="343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11" name="Oval 4957"/>
            <p:cNvSpPr>
              <a:spLocks noChangeArrowheads="1"/>
            </p:cNvSpPr>
            <p:nvPr/>
          </p:nvSpPr>
          <p:spPr bwMode="auto">
            <a:xfrm>
              <a:off x="2215" y="342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12" name="Oval 4958"/>
            <p:cNvSpPr>
              <a:spLocks noChangeArrowheads="1"/>
            </p:cNvSpPr>
            <p:nvPr/>
          </p:nvSpPr>
          <p:spPr bwMode="auto">
            <a:xfrm>
              <a:off x="2207" y="342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13" name="Oval 4959"/>
            <p:cNvSpPr>
              <a:spLocks noChangeArrowheads="1"/>
            </p:cNvSpPr>
            <p:nvPr/>
          </p:nvSpPr>
          <p:spPr bwMode="auto">
            <a:xfrm>
              <a:off x="2223" y="339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14" name="Oval 4960"/>
            <p:cNvSpPr>
              <a:spLocks noChangeArrowheads="1"/>
            </p:cNvSpPr>
            <p:nvPr/>
          </p:nvSpPr>
          <p:spPr bwMode="auto">
            <a:xfrm>
              <a:off x="2247" y="334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15" name="Oval 4961"/>
            <p:cNvSpPr>
              <a:spLocks noChangeArrowheads="1"/>
            </p:cNvSpPr>
            <p:nvPr/>
          </p:nvSpPr>
          <p:spPr bwMode="auto">
            <a:xfrm>
              <a:off x="2279" y="332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16" name="Oval 4962"/>
            <p:cNvSpPr>
              <a:spLocks noChangeArrowheads="1"/>
            </p:cNvSpPr>
            <p:nvPr/>
          </p:nvSpPr>
          <p:spPr bwMode="auto">
            <a:xfrm>
              <a:off x="2279" y="335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17" name="Oval 4963"/>
            <p:cNvSpPr>
              <a:spLocks noChangeArrowheads="1"/>
            </p:cNvSpPr>
            <p:nvPr/>
          </p:nvSpPr>
          <p:spPr bwMode="auto">
            <a:xfrm>
              <a:off x="2399" y="321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18" name="Oval 4964"/>
            <p:cNvSpPr>
              <a:spLocks noChangeArrowheads="1"/>
            </p:cNvSpPr>
            <p:nvPr/>
          </p:nvSpPr>
          <p:spPr bwMode="auto">
            <a:xfrm>
              <a:off x="2551" y="306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19" name="Oval 4965"/>
            <p:cNvSpPr>
              <a:spLocks noChangeArrowheads="1"/>
            </p:cNvSpPr>
            <p:nvPr/>
          </p:nvSpPr>
          <p:spPr bwMode="auto">
            <a:xfrm>
              <a:off x="2687" y="296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20" name="Oval 4966"/>
            <p:cNvSpPr>
              <a:spLocks noChangeArrowheads="1"/>
            </p:cNvSpPr>
            <p:nvPr/>
          </p:nvSpPr>
          <p:spPr bwMode="auto">
            <a:xfrm>
              <a:off x="2823" y="289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21" name="Oval 4967"/>
            <p:cNvSpPr>
              <a:spLocks noChangeArrowheads="1"/>
            </p:cNvSpPr>
            <p:nvPr/>
          </p:nvSpPr>
          <p:spPr bwMode="auto">
            <a:xfrm>
              <a:off x="2759" y="291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22" name="Oval 4968"/>
            <p:cNvSpPr>
              <a:spLocks noChangeArrowheads="1"/>
            </p:cNvSpPr>
            <p:nvPr/>
          </p:nvSpPr>
          <p:spPr bwMode="auto">
            <a:xfrm>
              <a:off x="2543" y="301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23" name="Oval 4969"/>
            <p:cNvSpPr>
              <a:spLocks noChangeArrowheads="1"/>
            </p:cNvSpPr>
            <p:nvPr/>
          </p:nvSpPr>
          <p:spPr bwMode="auto">
            <a:xfrm>
              <a:off x="2367" y="312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24" name="Oval 4970"/>
            <p:cNvSpPr>
              <a:spLocks noChangeArrowheads="1"/>
            </p:cNvSpPr>
            <p:nvPr/>
          </p:nvSpPr>
          <p:spPr bwMode="auto">
            <a:xfrm>
              <a:off x="2119" y="340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25" name="Oval 4971"/>
            <p:cNvSpPr>
              <a:spLocks noChangeArrowheads="1"/>
            </p:cNvSpPr>
            <p:nvPr/>
          </p:nvSpPr>
          <p:spPr bwMode="auto">
            <a:xfrm>
              <a:off x="2175" y="336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26" name="Oval 4972"/>
            <p:cNvSpPr>
              <a:spLocks noChangeArrowheads="1"/>
            </p:cNvSpPr>
            <p:nvPr/>
          </p:nvSpPr>
          <p:spPr bwMode="auto">
            <a:xfrm>
              <a:off x="2247" y="332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27" name="Oval 4973"/>
            <p:cNvSpPr>
              <a:spLocks noChangeArrowheads="1"/>
            </p:cNvSpPr>
            <p:nvPr/>
          </p:nvSpPr>
          <p:spPr bwMode="auto">
            <a:xfrm>
              <a:off x="2231" y="333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28" name="Oval 4974"/>
            <p:cNvSpPr>
              <a:spLocks noChangeArrowheads="1"/>
            </p:cNvSpPr>
            <p:nvPr/>
          </p:nvSpPr>
          <p:spPr bwMode="auto">
            <a:xfrm>
              <a:off x="2255" y="330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29" name="Oval 4975"/>
            <p:cNvSpPr>
              <a:spLocks noChangeArrowheads="1"/>
            </p:cNvSpPr>
            <p:nvPr/>
          </p:nvSpPr>
          <p:spPr bwMode="auto">
            <a:xfrm>
              <a:off x="2271" y="329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30" name="Oval 4976"/>
            <p:cNvSpPr>
              <a:spLocks noChangeArrowheads="1"/>
            </p:cNvSpPr>
            <p:nvPr/>
          </p:nvSpPr>
          <p:spPr bwMode="auto">
            <a:xfrm>
              <a:off x="2271" y="330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31" name="Oval 4977"/>
            <p:cNvSpPr>
              <a:spLocks noChangeArrowheads="1"/>
            </p:cNvSpPr>
            <p:nvPr/>
          </p:nvSpPr>
          <p:spPr bwMode="auto">
            <a:xfrm>
              <a:off x="2271" y="333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32" name="Oval 4978"/>
            <p:cNvSpPr>
              <a:spLocks noChangeArrowheads="1"/>
            </p:cNvSpPr>
            <p:nvPr/>
          </p:nvSpPr>
          <p:spPr bwMode="auto">
            <a:xfrm>
              <a:off x="2303" y="332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33" name="Oval 4979"/>
            <p:cNvSpPr>
              <a:spLocks noChangeArrowheads="1"/>
            </p:cNvSpPr>
            <p:nvPr/>
          </p:nvSpPr>
          <p:spPr bwMode="auto">
            <a:xfrm>
              <a:off x="2399" y="322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34" name="Oval 4980"/>
            <p:cNvSpPr>
              <a:spLocks noChangeArrowheads="1"/>
            </p:cNvSpPr>
            <p:nvPr/>
          </p:nvSpPr>
          <p:spPr bwMode="auto">
            <a:xfrm>
              <a:off x="2543" y="311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35" name="Oval 4981"/>
            <p:cNvSpPr>
              <a:spLocks noChangeArrowheads="1"/>
            </p:cNvSpPr>
            <p:nvPr/>
          </p:nvSpPr>
          <p:spPr bwMode="auto">
            <a:xfrm>
              <a:off x="2671" y="304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36" name="Oval 4982"/>
            <p:cNvSpPr>
              <a:spLocks noChangeArrowheads="1"/>
            </p:cNvSpPr>
            <p:nvPr/>
          </p:nvSpPr>
          <p:spPr bwMode="auto">
            <a:xfrm>
              <a:off x="2767" y="300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37" name="Oval 4983"/>
            <p:cNvSpPr>
              <a:spLocks noChangeArrowheads="1"/>
            </p:cNvSpPr>
            <p:nvPr/>
          </p:nvSpPr>
          <p:spPr bwMode="auto">
            <a:xfrm>
              <a:off x="2727" y="302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38" name="Oval 4984"/>
            <p:cNvSpPr>
              <a:spLocks noChangeArrowheads="1"/>
            </p:cNvSpPr>
            <p:nvPr/>
          </p:nvSpPr>
          <p:spPr bwMode="auto">
            <a:xfrm>
              <a:off x="2559" y="308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39" name="Oval 4985"/>
            <p:cNvSpPr>
              <a:spLocks noChangeArrowheads="1"/>
            </p:cNvSpPr>
            <p:nvPr/>
          </p:nvSpPr>
          <p:spPr bwMode="auto">
            <a:xfrm>
              <a:off x="2383" y="317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40" name="Oval 4986"/>
            <p:cNvSpPr>
              <a:spLocks noChangeArrowheads="1"/>
            </p:cNvSpPr>
            <p:nvPr/>
          </p:nvSpPr>
          <p:spPr bwMode="auto">
            <a:xfrm>
              <a:off x="2215" y="337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41" name="Oval 4987"/>
            <p:cNvSpPr>
              <a:spLocks noChangeArrowheads="1"/>
            </p:cNvSpPr>
            <p:nvPr/>
          </p:nvSpPr>
          <p:spPr bwMode="auto">
            <a:xfrm>
              <a:off x="2175" y="333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42" name="Oval 4988"/>
            <p:cNvSpPr>
              <a:spLocks noChangeArrowheads="1"/>
            </p:cNvSpPr>
            <p:nvPr/>
          </p:nvSpPr>
          <p:spPr bwMode="auto">
            <a:xfrm>
              <a:off x="2287" y="325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43" name="Oval 4989"/>
            <p:cNvSpPr>
              <a:spLocks noChangeArrowheads="1"/>
            </p:cNvSpPr>
            <p:nvPr/>
          </p:nvSpPr>
          <p:spPr bwMode="auto">
            <a:xfrm>
              <a:off x="2383" y="320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44" name="Oval 4990"/>
            <p:cNvSpPr>
              <a:spLocks noChangeArrowheads="1"/>
            </p:cNvSpPr>
            <p:nvPr/>
          </p:nvSpPr>
          <p:spPr bwMode="auto">
            <a:xfrm>
              <a:off x="2423" y="316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45" name="Oval 4991"/>
            <p:cNvSpPr>
              <a:spLocks noChangeArrowheads="1"/>
            </p:cNvSpPr>
            <p:nvPr/>
          </p:nvSpPr>
          <p:spPr bwMode="auto">
            <a:xfrm>
              <a:off x="2215" y="331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46" name="Oval 4992"/>
            <p:cNvSpPr>
              <a:spLocks noChangeArrowheads="1"/>
            </p:cNvSpPr>
            <p:nvPr/>
          </p:nvSpPr>
          <p:spPr bwMode="auto">
            <a:xfrm>
              <a:off x="2223" y="330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47" name="Oval 4993"/>
            <p:cNvSpPr>
              <a:spLocks noChangeArrowheads="1"/>
            </p:cNvSpPr>
            <p:nvPr/>
          </p:nvSpPr>
          <p:spPr bwMode="auto">
            <a:xfrm>
              <a:off x="2239" y="330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48" name="Oval 4994"/>
            <p:cNvSpPr>
              <a:spLocks noChangeArrowheads="1"/>
            </p:cNvSpPr>
            <p:nvPr/>
          </p:nvSpPr>
          <p:spPr bwMode="auto">
            <a:xfrm>
              <a:off x="2231" y="329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49" name="Oval 4995"/>
            <p:cNvSpPr>
              <a:spLocks noChangeArrowheads="1"/>
            </p:cNvSpPr>
            <p:nvPr/>
          </p:nvSpPr>
          <p:spPr bwMode="auto">
            <a:xfrm>
              <a:off x="2231" y="330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50" name="Oval 4996"/>
            <p:cNvSpPr>
              <a:spLocks noChangeArrowheads="1"/>
            </p:cNvSpPr>
            <p:nvPr/>
          </p:nvSpPr>
          <p:spPr bwMode="auto">
            <a:xfrm>
              <a:off x="2271" y="329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51" name="Oval 4997"/>
            <p:cNvSpPr>
              <a:spLocks noChangeArrowheads="1"/>
            </p:cNvSpPr>
            <p:nvPr/>
          </p:nvSpPr>
          <p:spPr bwMode="auto">
            <a:xfrm>
              <a:off x="2351" y="326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52" name="Oval 4998"/>
            <p:cNvSpPr>
              <a:spLocks noChangeArrowheads="1"/>
            </p:cNvSpPr>
            <p:nvPr/>
          </p:nvSpPr>
          <p:spPr bwMode="auto">
            <a:xfrm>
              <a:off x="2439" y="321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53" name="Oval 4999"/>
            <p:cNvSpPr>
              <a:spLocks noChangeArrowheads="1"/>
            </p:cNvSpPr>
            <p:nvPr/>
          </p:nvSpPr>
          <p:spPr bwMode="auto">
            <a:xfrm>
              <a:off x="2519" y="318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54" name="Oval 5000"/>
            <p:cNvSpPr>
              <a:spLocks noChangeArrowheads="1"/>
            </p:cNvSpPr>
            <p:nvPr/>
          </p:nvSpPr>
          <p:spPr bwMode="auto">
            <a:xfrm>
              <a:off x="2575" y="316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55" name="Oval 5001"/>
            <p:cNvSpPr>
              <a:spLocks noChangeArrowheads="1"/>
            </p:cNvSpPr>
            <p:nvPr/>
          </p:nvSpPr>
          <p:spPr bwMode="auto">
            <a:xfrm>
              <a:off x="2551" y="316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56" name="Oval 5002"/>
            <p:cNvSpPr>
              <a:spLocks noChangeArrowheads="1"/>
            </p:cNvSpPr>
            <p:nvPr/>
          </p:nvSpPr>
          <p:spPr bwMode="auto">
            <a:xfrm>
              <a:off x="2447" y="317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57" name="Oval 5003"/>
            <p:cNvSpPr>
              <a:spLocks noChangeArrowheads="1"/>
            </p:cNvSpPr>
            <p:nvPr/>
          </p:nvSpPr>
          <p:spPr bwMode="auto">
            <a:xfrm>
              <a:off x="2183" y="333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58" name="Oval 5004"/>
            <p:cNvSpPr>
              <a:spLocks noChangeArrowheads="1"/>
            </p:cNvSpPr>
            <p:nvPr/>
          </p:nvSpPr>
          <p:spPr bwMode="auto">
            <a:xfrm>
              <a:off x="2175" y="336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59" name="Oval 5005"/>
            <p:cNvSpPr>
              <a:spLocks noChangeArrowheads="1"/>
            </p:cNvSpPr>
            <p:nvPr/>
          </p:nvSpPr>
          <p:spPr bwMode="auto">
            <a:xfrm>
              <a:off x="2263" y="329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60" name="Oval 5006"/>
            <p:cNvSpPr>
              <a:spLocks noChangeArrowheads="1"/>
            </p:cNvSpPr>
            <p:nvPr/>
          </p:nvSpPr>
          <p:spPr bwMode="auto">
            <a:xfrm>
              <a:off x="2423" y="319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61" name="Oval 5007"/>
            <p:cNvSpPr>
              <a:spLocks noChangeArrowheads="1"/>
            </p:cNvSpPr>
            <p:nvPr/>
          </p:nvSpPr>
          <p:spPr bwMode="auto">
            <a:xfrm>
              <a:off x="2543" y="309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62" name="Oval 5008"/>
            <p:cNvSpPr>
              <a:spLocks noChangeArrowheads="1"/>
            </p:cNvSpPr>
            <p:nvPr/>
          </p:nvSpPr>
          <p:spPr bwMode="auto">
            <a:xfrm>
              <a:off x="2527" y="306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63" name="Oval 5009"/>
            <p:cNvSpPr>
              <a:spLocks noChangeArrowheads="1"/>
            </p:cNvSpPr>
            <p:nvPr/>
          </p:nvSpPr>
          <p:spPr bwMode="auto">
            <a:xfrm>
              <a:off x="2183" y="334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64" name="Oval 5010"/>
            <p:cNvSpPr>
              <a:spLocks noChangeArrowheads="1"/>
            </p:cNvSpPr>
            <p:nvPr/>
          </p:nvSpPr>
          <p:spPr bwMode="auto">
            <a:xfrm>
              <a:off x="2199" y="335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65" name="Oval 5011"/>
            <p:cNvSpPr>
              <a:spLocks noChangeArrowheads="1"/>
            </p:cNvSpPr>
            <p:nvPr/>
          </p:nvSpPr>
          <p:spPr bwMode="auto">
            <a:xfrm>
              <a:off x="2199" y="332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66" name="Oval 5012"/>
            <p:cNvSpPr>
              <a:spLocks noChangeArrowheads="1"/>
            </p:cNvSpPr>
            <p:nvPr/>
          </p:nvSpPr>
          <p:spPr bwMode="auto">
            <a:xfrm>
              <a:off x="2191" y="330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67" name="Oval 5013"/>
            <p:cNvSpPr>
              <a:spLocks noChangeArrowheads="1"/>
            </p:cNvSpPr>
            <p:nvPr/>
          </p:nvSpPr>
          <p:spPr bwMode="auto">
            <a:xfrm>
              <a:off x="2223" y="329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68" name="Oval 5014"/>
            <p:cNvSpPr>
              <a:spLocks noChangeArrowheads="1"/>
            </p:cNvSpPr>
            <p:nvPr/>
          </p:nvSpPr>
          <p:spPr bwMode="auto">
            <a:xfrm>
              <a:off x="2279" y="330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69" name="Oval 5015"/>
            <p:cNvSpPr>
              <a:spLocks noChangeArrowheads="1"/>
            </p:cNvSpPr>
            <p:nvPr/>
          </p:nvSpPr>
          <p:spPr bwMode="auto">
            <a:xfrm>
              <a:off x="2319" y="332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70" name="Oval 5016"/>
            <p:cNvSpPr>
              <a:spLocks noChangeArrowheads="1"/>
            </p:cNvSpPr>
            <p:nvPr/>
          </p:nvSpPr>
          <p:spPr bwMode="auto">
            <a:xfrm>
              <a:off x="2335" y="334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71" name="Oval 5017"/>
            <p:cNvSpPr>
              <a:spLocks noChangeArrowheads="1"/>
            </p:cNvSpPr>
            <p:nvPr/>
          </p:nvSpPr>
          <p:spPr bwMode="auto">
            <a:xfrm>
              <a:off x="2343" y="333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72" name="Oval 5018"/>
            <p:cNvSpPr>
              <a:spLocks noChangeArrowheads="1"/>
            </p:cNvSpPr>
            <p:nvPr/>
          </p:nvSpPr>
          <p:spPr bwMode="auto">
            <a:xfrm>
              <a:off x="2327" y="331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73" name="Oval 5019"/>
            <p:cNvSpPr>
              <a:spLocks noChangeArrowheads="1"/>
            </p:cNvSpPr>
            <p:nvPr/>
          </p:nvSpPr>
          <p:spPr bwMode="auto">
            <a:xfrm>
              <a:off x="2279" y="330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74" name="Oval 5020"/>
            <p:cNvSpPr>
              <a:spLocks noChangeArrowheads="1"/>
            </p:cNvSpPr>
            <p:nvPr/>
          </p:nvSpPr>
          <p:spPr bwMode="auto">
            <a:xfrm>
              <a:off x="2175" y="334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75" name="Oval 5021"/>
            <p:cNvSpPr>
              <a:spLocks noChangeArrowheads="1"/>
            </p:cNvSpPr>
            <p:nvPr/>
          </p:nvSpPr>
          <p:spPr bwMode="auto">
            <a:xfrm>
              <a:off x="2271" y="326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76" name="Oval 5022"/>
            <p:cNvSpPr>
              <a:spLocks noChangeArrowheads="1"/>
            </p:cNvSpPr>
            <p:nvPr/>
          </p:nvSpPr>
          <p:spPr bwMode="auto">
            <a:xfrm>
              <a:off x="2191" y="332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77" name="Oval 5023"/>
            <p:cNvSpPr>
              <a:spLocks noChangeArrowheads="1"/>
            </p:cNvSpPr>
            <p:nvPr/>
          </p:nvSpPr>
          <p:spPr bwMode="auto">
            <a:xfrm>
              <a:off x="2167" y="336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78" name="Oval 5024"/>
            <p:cNvSpPr>
              <a:spLocks noChangeArrowheads="1"/>
            </p:cNvSpPr>
            <p:nvPr/>
          </p:nvSpPr>
          <p:spPr bwMode="auto">
            <a:xfrm>
              <a:off x="2279" y="332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79" name="Oval 5025"/>
            <p:cNvSpPr>
              <a:spLocks noChangeArrowheads="1"/>
            </p:cNvSpPr>
            <p:nvPr/>
          </p:nvSpPr>
          <p:spPr bwMode="auto">
            <a:xfrm>
              <a:off x="2487" y="317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80" name="Oval 5026"/>
            <p:cNvSpPr>
              <a:spLocks noChangeArrowheads="1"/>
            </p:cNvSpPr>
            <p:nvPr/>
          </p:nvSpPr>
          <p:spPr bwMode="auto">
            <a:xfrm>
              <a:off x="2647" y="300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81" name="Oval 5027"/>
            <p:cNvSpPr>
              <a:spLocks noChangeArrowheads="1"/>
            </p:cNvSpPr>
            <p:nvPr/>
          </p:nvSpPr>
          <p:spPr bwMode="auto">
            <a:xfrm>
              <a:off x="2623" y="292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82" name="Oval 5028"/>
            <p:cNvSpPr>
              <a:spLocks noChangeArrowheads="1"/>
            </p:cNvSpPr>
            <p:nvPr/>
          </p:nvSpPr>
          <p:spPr bwMode="auto">
            <a:xfrm>
              <a:off x="2191" y="339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83" name="Oval 5029"/>
            <p:cNvSpPr>
              <a:spLocks noChangeArrowheads="1"/>
            </p:cNvSpPr>
            <p:nvPr/>
          </p:nvSpPr>
          <p:spPr bwMode="auto">
            <a:xfrm>
              <a:off x="2207" y="340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84" name="Oval 5030"/>
            <p:cNvSpPr>
              <a:spLocks noChangeArrowheads="1"/>
            </p:cNvSpPr>
            <p:nvPr/>
          </p:nvSpPr>
          <p:spPr bwMode="auto">
            <a:xfrm>
              <a:off x="2199" y="338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85" name="Oval 5031"/>
            <p:cNvSpPr>
              <a:spLocks noChangeArrowheads="1"/>
            </p:cNvSpPr>
            <p:nvPr/>
          </p:nvSpPr>
          <p:spPr bwMode="auto">
            <a:xfrm>
              <a:off x="2159" y="334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86" name="Oval 5032"/>
            <p:cNvSpPr>
              <a:spLocks noChangeArrowheads="1"/>
            </p:cNvSpPr>
            <p:nvPr/>
          </p:nvSpPr>
          <p:spPr bwMode="auto">
            <a:xfrm>
              <a:off x="2183" y="339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87" name="Oval 5033"/>
            <p:cNvSpPr>
              <a:spLocks noChangeArrowheads="1"/>
            </p:cNvSpPr>
            <p:nvPr/>
          </p:nvSpPr>
          <p:spPr bwMode="auto">
            <a:xfrm>
              <a:off x="2167" y="338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88" name="Oval 5034"/>
            <p:cNvSpPr>
              <a:spLocks noChangeArrowheads="1"/>
            </p:cNvSpPr>
            <p:nvPr/>
          </p:nvSpPr>
          <p:spPr bwMode="auto">
            <a:xfrm>
              <a:off x="2191" y="336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89" name="Oval 5035"/>
            <p:cNvSpPr>
              <a:spLocks noChangeArrowheads="1"/>
            </p:cNvSpPr>
            <p:nvPr/>
          </p:nvSpPr>
          <p:spPr bwMode="auto">
            <a:xfrm>
              <a:off x="2247" y="336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90" name="Oval 5036"/>
            <p:cNvSpPr>
              <a:spLocks noChangeArrowheads="1"/>
            </p:cNvSpPr>
            <p:nvPr/>
          </p:nvSpPr>
          <p:spPr bwMode="auto">
            <a:xfrm>
              <a:off x="2279" y="336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91" name="Oval 5037"/>
            <p:cNvSpPr>
              <a:spLocks noChangeArrowheads="1"/>
            </p:cNvSpPr>
            <p:nvPr/>
          </p:nvSpPr>
          <p:spPr bwMode="auto">
            <a:xfrm>
              <a:off x="2255" y="335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92" name="Oval 5038"/>
            <p:cNvSpPr>
              <a:spLocks noChangeArrowheads="1"/>
            </p:cNvSpPr>
            <p:nvPr/>
          </p:nvSpPr>
          <p:spPr bwMode="auto">
            <a:xfrm>
              <a:off x="2175" y="337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93" name="Oval 5039"/>
            <p:cNvSpPr>
              <a:spLocks noChangeArrowheads="1"/>
            </p:cNvSpPr>
            <p:nvPr/>
          </p:nvSpPr>
          <p:spPr bwMode="auto">
            <a:xfrm>
              <a:off x="2135" y="344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94" name="Oval 5040"/>
            <p:cNvSpPr>
              <a:spLocks noChangeArrowheads="1"/>
            </p:cNvSpPr>
            <p:nvPr/>
          </p:nvSpPr>
          <p:spPr bwMode="auto">
            <a:xfrm>
              <a:off x="2223" y="342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95" name="Oval 5041"/>
            <p:cNvSpPr>
              <a:spLocks noChangeArrowheads="1"/>
            </p:cNvSpPr>
            <p:nvPr/>
          </p:nvSpPr>
          <p:spPr bwMode="auto">
            <a:xfrm>
              <a:off x="2431" y="327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96" name="Oval 5042"/>
            <p:cNvSpPr>
              <a:spLocks noChangeArrowheads="1"/>
            </p:cNvSpPr>
            <p:nvPr/>
          </p:nvSpPr>
          <p:spPr bwMode="auto">
            <a:xfrm>
              <a:off x="2599" y="304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97" name="Oval 5043"/>
            <p:cNvSpPr>
              <a:spLocks noChangeArrowheads="1"/>
            </p:cNvSpPr>
            <p:nvPr/>
          </p:nvSpPr>
          <p:spPr bwMode="auto">
            <a:xfrm>
              <a:off x="2599" y="288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98" name="Oval 5044"/>
            <p:cNvSpPr>
              <a:spLocks noChangeArrowheads="1"/>
            </p:cNvSpPr>
            <p:nvPr/>
          </p:nvSpPr>
          <p:spPr bwMode="auto">
            <a:xfrm>
              <a:off x="2335" y="326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099" name="Oval 5045"/>
            <p:cNvSpPr>
              <a:spLocks noChangeArrowheads="1"/>
            </p:cNvSpPr>
            <p:nvPr/>
          </p:nvSpPr>
          <p:spPr bwMode="auto">
            <a:xfrm>
              <a:off x="2183" y="340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00" name="Oval 5046"/>
            <p:cNvSpPr>
              <a:spLocks noChangeArrowheads="1"/>
            </p:cNvSpPr>
            <p:nvPr/>
          </p:nvSpPr>
          <p:spPr bwMode="auto">
            <a:xfrm>
              <a:off x="2175" y="339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01" name="Oval 5047"/>
            <p:cNvSpPr>
              <a:spLocks noChangeArrowheads="1"/>
            </p:cNvSpPr>
            <p:nvPr/>
          </p:nvSpPr>
          <p:spPr bwMode="auto">
            <a:xfrm>
              <a:off x="2223" y="341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02" name="Oval 5048"/>
            <p:cNvSpPr>
              <a:spLocks noChangeArrowheads="1"/>
            </p:cNvSpPr>
            <p:nvPr/>
          </p:nvSpPr>
          <p:spPr bwMode="auto">
            <a:xfrm>
              <a:off x="2223" y="339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03" name="Oval 5049"/>
            <p:cNvSpPr>
              <a:spLocks noChangeArrowheads="1"/>
            </p:cNvSpPr>
            <p:nvPr/>
          </p:nvSpPr>
          <p:spPr bwMode="auto">
            <a:xfrm>
              <a:off x="2183" y="337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04" name="Oval 5050"/>
            <p:cNvSpPr>
              <a:spLocks noChangeArrowheads="1"/>
            </p:cNvSpPr>
            <p:nvPr/>
          </p:nvSpPr>
          <p:spPr bwMode="auto">
            <a:xfrm>
              <a:off x="2151" y="343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05" name="Oval 5051"/>
            <p:cNvSpPr>
              <a:spLocks noChangeArrowheads="1"/>
            </p:cNvSpPr>
            <p:nvPr/>
          </p:nvSpPr>
          <p:spPr bwMode="auto">
            <a:xfrm>
              <a:off x="2175" y="346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06" name="Oval 5052"/>
            <p:cNvSpPr>
              <a:spLocks noChangeArrowheads="1"/>
            </p:cNvSpPr>
            <p:nvPr/>
          </p:nvSpPr>
          <p:spPr bwMode="auto">
            <a:xfrm>
              <a:off x="2295" y="337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07" name="Oval 5053"/>
            <p:cNvSpPr>
              <a:spLocks noChangeArrowheads="1"/>
            </p:cNvSpPr>
            <p:nvPr/>
          </p:nvSpPr>
          <p:spPr bwMode="auto">
            <a:xfrm>
              <a:off x="2415" y="319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08" name="Oval 5054"/>
            <p:cNvSpPr>
              <a:spLocks noChangeArrowheads="1"/>
            </p:cNvSpPr>
            <p:nvPr/>
          </p:nvSpPr>
          <p:spPr bwMode="auto">
            <a:xfrm>
              <a:off x="2215" y="336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09" name="Oval 5055"/>
            <p:cNvSpPr>
              <a:spLocks noChangeArrowheads="1"/>
            </p:cNvSpPr>
            <p:nvPr/>
          </p:nvSpPr>
          <p:spPr bwMode="auto">
            <a:xfrm>
              <a:off x="2175" y="340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10" name="Oval 5056"/>
            <p:cNvSpPr>
              <a:spLocks noChangeArrowheads="1"/>
            </p:cNvSpPr>
            <p:nvPr/>
          </p:nvSpPr>
          <p:spPr bwMode="auto">
            <a:xfrm>
              <a:off x="2167" y="342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11" name="Oval 5057"/>
            <p:cNvSpPr>
              <a:spLocks noChangeArrowheads="1"/>
            </p:cNvSpPr>
            <p:nvPr/>
          </p:nvSpPr>
          <p:spPr bwMode="auto">
            <a:xfrm>
              <a:off x="2207" y="338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12" name="Oval 5058"/>
            <p:cNvSpPr>
              <a:spLocks noChangeArrowheads="1"/>
            </p:cNvSpPr>
            <p:nvPr/>
          </p:nvSpPr>
          <p:spPr bwMode="auto">
            <a:xfrm>
              <a:off x="2207" y="335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13" name="Oval 5059"/>
            <p:cNvSpPr>
              <a:spLocks noChangeArrowheads="1"/>
            </p:cNvSpPr>
            <p:nvPr/>
          </p:nvSpPr>
          <p:spPr bwMode="auto">
            <a:xfrm>
              <a:off x="2223" y="332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14" name="Oval 5060"/>
            <p:cNvSpPr>
              <a:spLocks noChangeArrowheads="1"/>
            </p:cNvSpPr>
            <p:nvPr/>
          </p:nvSpPr>
          <p:spPr bwMode="auto">
            <a:xfrm>
              <a:off x="2191" y="342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15" name="Oval 5061"/>
            <p:cNvSpPr>
              <a:spLocks noChangeArrowheads="1"/>
            </p:cNvSpPr>
            <p:nvPr/>
          </p:nvSpPr>
          <p:spPr bwMode="auto">
            <a:xfrm>
              <a:off x="2239" y="332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16" name="Oval 5062"/>
            <p:cNvSpPr>
              <a:spLocks noChangeArrowheads="1"/>
            </p:cNvSpPr>
            <p:nvPr/>
          </p:nvSpPr>
          <p:spPr bwMode="auto">
            <a:xfrm>
              <a:off x="2287" y="333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17" name="Oval 5063"/>
            <p:cNvSpPr>
              <a:spLocks noChangeArrowheads="1"/>
            </p:cNvSpPr>
            <p:nvPr/>
          </p:nvSpPr>
          <p:spPr bwMode="auto">
            <a:xfrm>
              <a:off x="2247" y="335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18" name="Oval 5064"/>
            <p:cNvSpPr>
              <a:spLocks noChangeArrowheads="1"/>
            </p:cNvSpPr>
            <p:nvPr/>
          </p:nvSpPr>
          <p:spPr bwMode="auto">
            <a:xfrm>
              <a:off x="2191" y="336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19" name="Oval 5065"/>
            <p:cNvSpPr>
              <a:spLocks noChangeArrowheads="1"/>
            </p:cNvSpPr>
            <p:nvPr/>
          </p:nvSpPr>
          <p:spPr bwMode="auto">
            <a:xfrm>
              <a:off x="2191" y="336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20" name="Oval 5066"/>
            <p:cNvSpPr>
              <a:spLocks noChangeArrowheads="1"/>
            </p:cNvSpPr>
            <p:nvPr/>
          </p:nvSpPr>
          <p:spPr bwMode="auto">
            <a:xfrm>
              <a:off x="2191" y="337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21" name="Oval 5067"/>
            <p:cNvSpPr>
              <a:spLocks noChangeArrowheads="1"/>
            </p:cNvSpPr>
            <p:nvPr/>
          </p:nvSpPr>
          <p:spPr bwMode="auto">
            <a:xfrm>
              <a:off x="2167" y="341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22" name="Oval 5068"/>
            <p:cNvSpPr>
              <a:spLocks noChangeArrowheads="1"/>
            </p:cNvSpPr>
            <p:nvPr/>
          </p:nvSpPr>
          <p:spPr bwMode="auto">
            <a:xfrm>
              <a:off x="2151" y="344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23" name="Oval 5069"/>
            <p:cNvSpPr>
              <a:spLocks noChangeArrowheads="1"/>
            </p:cNvSpPr>
            <p:nvPr/>
          </p:nvSpPr>
          <p:spPr bwMode="auto">
            <a:xfrm>
              <a:off x="2239" y="335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24" name="Oval 5070"/>
            <p:cNvSpPr>
              <a:spLocks noChangeArrowheads="1"/>
            </p:cNvSpPr>
            <p:nvPr/>
          </p:nvSpPr>
          <p:spPr bwMode="auto">
            <a:xfrm>
              <a:off x="2223" y="332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25" name="Oval 5071"/>
            <p:cNvSpPr>
              <a:spLocks noChangeArrowheads="1"/>
            </p:cNvSpPr>
            <p:nvPr/>
          </p:nvSpPr>
          <p:spPr bwMode="auto">
            <a:xfrm>
              <a:off x="2215" y="330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26" name="Oval 5072"/>
            <p:cNvSpPr>
              <a:spLocks noChangeArrowheads="1"/>
            </p:cNvSpPr>
            <p:nvPr/>
          </p:nvSpPr>
          <p:spPr bwMode="auto">
            <a:xfrm>
              <a:off x="2255" y="328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27" name="Oval 5073"/>
            <p:cNvSpPr>
              <a:spLocks noChangeArrowheads="1"/>
            </p:cNvSpPr>
            <p:nvPr/>
          </p:nvSpPr>
          <p:spPr bwMode="auto">
            <a:xfrm>
              <a:off x="2263" y="335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28" name="Oval 5074"/>
            <p:cNvSpPr>
              <a:spLocks noChangeArrowheads="1"/>
            </p:cNvSpPr>
            <p:nvPr/>
          </p:nvSpPr>
          <p:spPr bwMode="auto">
            <a:xfrm>
              <a:off x="2295" y="334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29" name="Oval 5075"/>
            <p:cNvSpPr>
              <a:spLocks noChangeArrowheads="1"/>
            </p:cNvSpPr>
            <p:nvPr/>
          </p:nvSpPr>
          <p:spPr bwMode="auto">
            <a:xfrm>
              <a:off x="2151" y="336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30" name="Oval 5076"/>
            <p:cNvSpPr>
              <a:spLocks noChangeArrowheads="1"/>
            </p:cNvSpPr>
            <p:nvPr/>
          </p:nvSpPr>
          <p:spPr bwMode="auto">
            <a:xfrm>
              <a:off x="2151" y="335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31" name="Oval 5077"/>
            <p:cNvSpPr>
              <a:spLocks noChangeArrowheads="1"/>
            </p:cNvSpPr>
            <p:nvPr/>
          </p:nvSpPr>
          <p:spPr bwMode="auto">
            <a:xfrm>
              <a:off x="2207" y="335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32" name="Oval 5078"/>
            <p:cNvSpPr>
              <a:spLocks noChangeArrowheads="1"/>
            </p:cNvSpPr>
            <p:nvPr/>
          </p:nvSpPr>
          <p:spPr bwMode="auto">
            <a:xfrm>
              <a:off x="2223" y="339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5133" name="Oval 5079"/>
            <p:cNvSpPr>
              <a:spLocks noChangeArrowheads="1"/>
            </p:cNvSpPr>
            <p:nvPr/>
          </p:nvSpPr>
          <p:spPr bwMode="auto">
            <a:xfrm>
              <a:off x="2239" y="335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</p:grpSp>
      <p:grpSp>
        <p:nvGrpSpPr>
          <p:cNvPr id="19820" name="Group 5080"/>
          <p:cNvGrpSpPr>
            <a:grpSpLocks/>
          </p:cNvGrpSpPr>
          <p:nvPr/>
        </p:nvGrpSpPr>
        <p:grpSpPr bwMode="auto">
          <a:xfrm>
            <a:off x="2620433" y="923925"/>
            <a:ext cx="863600" cy="484585"/>
            <a:chOff x="2119" y="2952"/>
            <a:chExt cx="560" cy="560"/>
          </a:xfrm>
        </p:grpSpPr>
        <p:sp>
          <p:nvSpPr>
            <p:cNvPr id="24734" name="Oval 5081"/>
            <p:cNvSpPr>
              <a:spLocks noChangeArrowheads="1"/>
            </p:cNvSpPr>
            <p:nvPr/>
          </p:nvSpPr>
          <p:spPr bwMode="auto">
            <a:xfrm>
              <a:off x="2223" y="331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35" name="Oval 5082"/>
            <p:cNvSpPr>
              <a:spLocks noChangeArrowheads="1"/>
            </p:cNvSpPr>
            <p:nvPr/>
          </p:nvSpPr>
          <p:spPr bwMode="auto">
            <a:xfrm>
              <a:off x="2215" y="328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36" name="Oval 5083"/>
            <p:cNvSpPr>
              <a:spLocks noChangeArrowheads="1"/>
            </p:cNvSpPr>
            <p:nvPr/>
          </p:nvSpPr>
          <p:spPr bwMode="auto">
            <a:xfrm>
              <a:off x="2271" y="332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37" name="Oval 5084"/>
            <p:cNvSpPr>
              <a:spLocks noChangeArrowheads="1"/>
            </p:cNvSpPr>
            <p:nvPr/>
          </p:nvSpPr>
          <p:spPr bwMode="auto">
            <a:xfrm>
              <a:off x="2295" y="329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38" name="Oval 5085"/>
            <p:cNvSpPr>
              <a:spLocks noChangeArrowheads="1"/>
            </p:cNvSpPr>
            <p:nvPr/>
          </p:nvSpPr>
          <p:spPr bwMode="auto">
            <a:xfrm>
              <a:off x="2159" y="341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39" name="Oval 5086"/>
            <p:cNvSpPr>
              <a:spLocks noChangeArrowheads="1"/>
            </p:cNvSpPr>
            <p:nvPr/>
          </p:nvSpPr>
          <p:spPr bwMode="auto">
            <a:xfrm>
              <a:off x="2167" y="341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40" name="Oval 5087"/>
            <p:cNvSpPr>
              <a:spLocks noChangeArrowheads="1"/>
            </p:cNvSpPr>
            <p:nvPr/>
          </p:nvSpPr>
          <p:spPr bwMode="auto">
            <a:xfrm>
              <a:off x="2183" y="340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41" name="Oval 5088"/>
            <p:cNvSpPr>
              <a:spLocks noChangeArrowheads="1"/>
            </p:cNvSpPr>
            <p:nvPr/>
          </p:nvSpPr>
          <p:spPr bwMode="auto">
            <a:xfrm>
              <a:off x="2199" y="337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42" name="Oval 5089"/>
            <p:cNvSpPr>
              <a:spLocks noChangeArrowheads="1"/>
            </p:cNvSpPr>
            <p:nvPr/>
          </p:nvSpPr>
          <p:spPr bwMode="auto">
            <a:xfrm>
              <a:off x="2207" y="333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43" name="Oval 5090"/>
            <p:cNvSpPr>
              <a:spLocks noChangeArrowheads="1"/>
            </p:cNvSpPr>
            <p:nvPr/>
          </p:nvSpPr>
          <p:spPr bwMode="auto">
            <a:xfrm>
              <a:off x="2239" y="328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44" name="Oval 5091"/>
            <p:cNvSpPr>
              <a:spLocks noChangeArrowheads="1"/>
            </p:cNvSpPr>
            <p:nvPr/>
          </p:nvSpPr>
          <p:spPr bwMode="auto">
            <a:xfrm>
              <a:off x="2271" y="327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45" name="Oval 5092"/>
            <p:cNvSpPr>
              <a:spLocks noChangeArrowheads="1"/>
            </p:cNvSpPr>
            <p:nvPr/>
          </p:nvSpPr>
          <p:spPr bwMode="auto">
            <a:xfrm>
              <a:off x="2271" y="332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46" name="Oval 5093"/>
            <p:cNvSpPr>
              <a:spLocks noChangeArrowheads="1"/>
            </p:cNvSpPr>
            <p:nvPr/>
          </p:nvSpPr>
          <p:spPr bwMode="auto">
            <a:xfrm>
              <a:off x="2231" y="337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47" name="Oval 5094"/>
            <p:cNvSpPr>
              <a:spLocks noChangeArrowheads="1"/>
            </p:cNvSpPr>
            <p:nvPr/>
          </p:nvSpPr>
          <p:spPr bwMode="auto">
            <a:xfrm>
              <a:off x="2223" y="336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48" name="Oval 5095"/>
            <p:cNvSpPr>
              <a:spLocks noChangeArrowheads="1"/>
            </p:cNvSpPr>
            <p:nvPr/>
          </p:nvSpPr>
          <p:spPr bwMode="auto">
            <a:xfrm>
              <a:off x="2287" y="326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49" name="Oval 5096"/>
            <p:cNvSpPr>
              <a:spLocks noChangeArrowheads="1"/>
            </p:cNvSpPr>
            <p:nvPr/>
          </p:nvSpPr>
          <p:spPr bwMode="auto">
            <a:xfrm>
              <a:off x="2159" y="341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50" name="Oval 5097"/>
            <p:cNvSpPr>
              <a:spLocks noChangeArrowheads="1"/>
            </p:cNvSpPr>
            <p:nvPr/>
          </p:nvSpPr>
          <p:spPr bwMode="auto">
            <a:xfrm>
              <a:off x="2159" y="340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51" name="Oval 5098"/>
            <p:cNvSpPr>
              <a:spLocks noChangeArrowheads="1"/>
            </p:cNvSpPr>
            <p:nvPr/>
          </p:nvSpPr>
          <p:spPr bwMode="auto">
            <a:xfrm>
              <a:off x="2239" y="332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52" name="Oval 5099"/>
            <p:cNvSpPr>
              <a:spLocks noChangeArrowheads="1"/>
            </p:cNvSpPr>
            <p:nvPr/>
          </p:nvSpPr>
          <p:spPr bwMode="auto">
            <a:xfrm>
              <a:off x="2295" y="325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53" name="Oval 5100"/>
            <p:cNvSpPr>
              <a:spLocks noChangeArrowheads="1"/>
            </p:cNvSpPr>
            <p:nvPr/>
          </p:nvSpPr>
          <p:spPr bwMode="auto">
            <a:xfrm>
              <a:off x="2335" y="323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54" name="Oval 5101"/>
            <p:cNvSpPr>
              <a:spLocks noChangeArrowheads="1"/>
            </p:cNvSpPr>
            <p:nvPr/>
          </p:nvSpPr>
          <p:spPr bwMode="auto">
            <a:xfrm>
              <a:off x="2335" y="325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55" name="Oval 5102"/>
            <p:cNvSpPr>
              <a:spLocks noChangeArrowheads="1"/>
            </p:cNvSpPr>
            <p:nvPr/>
          </p:nvSpPr>
          <p:spPr bwMode="auto">
            <a:xfrm>
              <a:off x="2287" y="331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56" name="Oval 5103"/>
            <p:cNvSpPr>
              <a:spLocks noChangeArrowheads="1"/>
            </p:cNvSpPr>
            <p:nvPr/>
          </p:nvSpPr>
          <p:spPr bwMode="auto">
            <a:xfrm>
              <a:off x="2247" y="334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57" name="Oval 5104"/>
            <p:cNvSpPr>
              <a:spLocks noChangeArrowheads="1"/>
            </p:cNvSpPr>
            <p:nvPr/>
          </p:nvSpPr>
          <p:spPr bwMode="auto">
            <a:xfrm>
              <a:off x="2263" y="330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58" name="Oval 5105"/>
            <p:cNvSpPr>
              <a:spLocks noChangeArrowheads="1"/>
            </p:cNvSpPr>
            <p:nvPr/>
          </p:nvSpPr>
          <p:spPr bwMode="auto">
            <a:xfrm>
              <a:off x="2255" y="328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59" name="Oval 5106"/>
            <p:cNvSpPr>
              <a:spLocks noChangeArrowheads="1"/>
            </p:cNvSpPr>
            <p:nvPr/>
          </p:nvSpPr>
          <p:spPr bwMode="auto">
            <a:xfrm>
              <a:off x="2343" y="322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60" name="Oval 5107"/>
            <p:cNvSpPr>
              <a:spLocks noChangeArrowheads="1"/>
            </p:cNvSpPr>
            <p:nvPr/>
          </p:nvSpPr>
          <p:spPr bwMode="auto">
            <a:xfrm>
              <a:off x="2207" y="336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61" name="Oval 5108"/>
            <p:cNvSpPr>
              <a:spLocks noChangeArrowheads="1"/>
            </p:cNvSpPr>
            <p:nvPr/>
          </p:nvSpPr>
          <p:spPr bwMode="auto">
            <a:xfrm>
              <a:off x="2191" y="335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62" name="Oval 5109"/>
            <p:cNvSpPr>
              <a:spLocks noChangeArrowheads="1"/>
            </p:cNvSpPr>
            <p:nvPr/>
          </p:nvSpPr>
          <p:spPr bwMode="auto">
            <a:xfrm>
              <a:off x="2223" y="332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63" name="Oval 5110"/>
            <p:cNvSpPr>
              <a:spLocks noChangeArrowheads="1"/>
            </p:cNvSpPr>
            <p:nvPr/>
          </p:nvSpPr>
          <p:spPr bwMode="auto">
            <a:xfrm>
              <a:off x="2279" y="328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64" name="Oval 5111"/>
            <p:cNvSpPr>
              <a:spLocks noChangeArrowheads="1"/>
            </p:cNvSpPr>
            <p:nvPr/>
          </p:nvSpPr>
          <p:spPr bwMode="auto">
            <a:xfrm>
              <a:off x="2335" y="325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65" name="Oval 5112"/>
            <p:cNvSpPr>
              <a:spLocks noChangeArrowheads="1"/>
            </p:cNvSpPr>
            <p:nvPr/>
          </p:nvSpPr>
          <p:spPr bwMode="auto">
            <a:xfrm>
              <a:off x="2359" y="323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66" name="Oval 5113"/>
            <p:cNvSpPr>
              <a:spLocks noChangeArrowheads="1"/>
            </p:cNvSpPr>
            <p:nvPr/>
          </p:nvSpPr>
          <p:spPr bwMode="auto">
            <a:xfrm>
              <a:off x="2335" y="325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67" name="Oval 5114"/>
            <p:cNvSpPr>
              <a:spLocks noChangeArrowheads="1"/>
            </p:cNvSpPr>
            <p:nvPr/>
          </p:nvSpPr>
          <p:spPr bwMode="auto">
            <a:xfrm>
              <a:off x="2287" y="331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68" name="Oval 5115"/>
            <p:cNvSpPr>
              <a:spLocks noChangeArrowheads="1"/>
            </p:cNvSpPr>
            <p:nvPr/>
          </p:nvSpPr>
          <p:spPr bwMode="auto">
            <a:xfrm>
              <a:off x="2239" y="335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69" name="Oval 5116"/>
            <p:cNvSpPr>
              <a:spLocks noChangeArrowheads="1"/>
            </p:cNvSpPr>
            <p:nvPr/>
          </p:nvSpPr>
          <p:spPr bwMode="auto">
            <a:xfrm>
              <a:off x="2303" y="328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70" name="Oval 5117"/>
            <p:cNvSpPr>
              <a:spLocks noChangeArrowheads="1"/>
            </p:cNvSpPr>
            <p:nvPr/>
          </p:nvSpPr>
          <p:spPr bwMode="auto">
            <a:xfrm>
              <a:off x="2263" y="329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71" name="Oval 5118"/>
            <p:cNvSpPr>
              <a:spLocks noChangeArrowheads="1"/>
            </p:cNvSpPr>
            <p:nvPr/>
          </p:nvSpPr>
          <p:spPr bwMode="auto">
            <a:xfrm>
              <a:off x="2271" y="329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72" name="Oval 5119"/>
            <p:cNvSpPr>
              <a:spLocks noChangeArrowheads="1"/>
            </p:cNvSpPr>
            <p:nvPr/>
          </p:nvSpPr>
          <p:spPr bwMode="auto">
            <a:xfrm>
              <a:off x="2295" y="328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73" name="Oval 5120"/>
            <p:cNvSpPr>
              <a:spLocks noChangeArrowheads="1"/>
            </p:cNvSpPr>
            <p:nvPr/>
          </p:nvSpPr>
          <p:spPr bwMode="auto">
            <a:xfrm>
              <a:off x="2311" y="328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74" name="Oval 5121"/>
            <p:cNvSpPr>
              <a:spLocks noChangeArrowheads="1"/>
            </p:cNvSpPr>
            <p:nvPr/>
          </p:nvSpPr>
          <p:spPr bwMode="auto">
            <a:xfrm>
              <a:off x="2319" y="327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75" name="Oval 5122"/>
            <p:cNvSpPr>
              <a:spLocks noChangeArrowheads="1"/>
            </p:cNvSpPr>
            <p:nvPr/>
          </p:nvSpPr>
          <p:spPr bwMode="auto">
            <a:xfrm>
              <a:off x="2207" y="336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76" name="Oval 5123"/>
            <p:cNvSpPr>
              <a:spLocks noChangeArrowheads="1"/>
            </p:cNvSpPr>
            <p:nvPr/>
          </p:nvSpPr>
          <p:spPr bwMode="auto">
            <a:xfrm>
              <a:off x="2279" y="335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77" name="Oval 5124"/>
            <p:cNvSpPr>
              <a:spLocks noChangeArrowheads="1"/>
            </p:cNvSpPr>
            <p:nvPr/>
          </p:nvSpPr>
          <p:spPr bwMode="auto">
            <a:xfrm>
              <a:off x="2215" y="339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78" name="Oval 5125"/>
            <p:cNvSpPr>
              <a:spLocks noChangeArrowheads="1"/>
            </p:cNvSpPr>
            <p:nvPr/>
          </p:nvSpPr>
          <p:spPr bwMode="auto">
            <a:xfrm>
              <a:off x="2231" y="338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79" name="Oval 5126"/>
            <p:cNvSpPr>
              <a:spLocks noChangeArrowheads="1"/>
            </p:cNvSpPr>
            <p:nvPr/>
          </p:nvSpPr>
          <p:spPr bwMode="auto">
            <a:xfrm>
              <a:off x="2223" y="335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80" name="Oval 5127"/>
            <p:cNvSpPr>
              <a:spLocks noChangeArrowheads="1"/>
            </p:cNvSpPr>
            <p:nvPr/>
          </p:nvSpPr>
          <p:spPr bwMode="auto">
            <a:xfrm>
              <a:off x="2191" y="340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81" name="Oval 5128"/>
            <p:cNvSpPr>
              <a:spLocks noChangeArrowheads="1"/>
            </p:cNvSpPr>
            <p:nvPr/>
          </p:nvSpPr>
          <p:spPr bwMode="auto">
            <a:xfrm>
              <a:off x="2223" y="338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82" name="Oval 5129"/>
            <p:cNvSpPr>
              <a:spLocks noChangeArrowheads="1"/>
            </p:cNvSpPr>
            <p:nvPr/>
          </p:nvSpPr>
          <p:spPr bwMode="auto">
            <a:xfrm>
              <a:off x="2231" y="338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83" name="Oval 5130"/>
            <p:cNvSpPr>
              <a:spLocks noChangeArrowheads="1"/>
            </p:cNvSpPr>
            <p:nvPr/>
          </p:nvSpPr>
          <p:spPr bwMode="auto">
            <a:xfrm>
              <a:off x="2207" y="338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84" name="Oval 5131"/>
            <p:cNvSpPr>
              <a:spLocks noChangeArrowheads="1"/>
            </p:cNvSpPr>
            <p:nvPr/>
          </p:nvSpPr>
          <p:spPr bwMode="auto">
            <a:xfrm>
              <a:off x="2175" y="338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85" name="Oval 5132"/>
            <p:cNvSpPr>
              <a:spLocks noChangeArrowheads="1"/>
            </p:cNvSpPr>
            <p:nvPr/>
          </p:nvSpPr>
          <p:spPr bwMode="auto">
            <a:xfrm>
              <a:off x="2215" y="336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86" name="Oval 5133"/>
            <p:cNvSpPr>
              <a:spLocks noChangeArrowheads="1"/>
            </p:cNvSpPr>
            <p:nvPr/>
          </p:nvSpPr>
          <p:spPr bwMode="auto">
            <a:xfrm>
              <a:off x="2191" y="336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87" name="Oval 5134"/>
            <p:cNvSpPr>
              <a:spLocks noChangeArrowheads="1"/>
            </p:cNvSpPr>
            <p:nvPr/>
          </p:nvSpPr>
          <p:spPr bwMode="auto">
            <a:xfrm>
              <a:off x="2279" y="321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88" name="Oval 5135"/>
            <p:cNvSpPr>
              <a:spLocks noChangeArrowheads="1"/>
            </p:cNvSpPr>
            <p:nvPr/>
          </p:nvSpPr>
          <p:spPr bwMode="auto">
            <a:xfrm>
              <a:off x="2255" y="319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89" name="Oval 5136"/>
            <p:cNvSpPr>
              <a:spLocks noChangeArrowheads="1"/>
            </p:cNvSpPr>
            <p:nvPr/>
          </p:nvSpPr>
          <p:spPr bwMode="auto">
            <a:xfrm>
              <a:off x="2247" y="327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90" name="Oval 5137"/>
            <p:cNvSpPr>
              <a:spLocks noChangeArrowheads="1"/>
            </p:cNvSpPr>
            <p:nvPr/>
          </p:nvSpPr>
          <p:spPr bwMode="auto">
            <a:xfrm>
              <a:off x="2239" y="323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91" name="Oval 5138"/>
            <p:cNvSpPr>
              <a:spLocks noChangeArrowheads="1"/>
            </p:cNvSpPr>
            <p:nvPr/>
          </p:nvSpPr>
          <p:spPr bwMode="auto">
            <a:xfrm>
              <a:off x="2319" y="330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92" name="Oval 5139"/>
            <p:cNvSpPr>
              <a:spLocks noChangeArrowheads="1"/>
            </p:cNvSpPr>
            <p:nvPr/>
          </p:nvSpPr>
          <p:spPr bwMode="auto">
            <a:xfrm>
              <a:off x="2327" y="320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93" name="Oval 5140"/>
            <p:cNvSpPr>
              <a:spLocks noChangeArrowheads="1"/>
            </p:cNvSpPr>
            <p:nvPr/>
          </p:nvSpPr>
          <p:spPr bwMode="auto">
            <a:xfrm>
              <a:off x="2303" y="315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94" name="Oval 5141"/>
            <p:cNvSpPr>
              <a:spLocks noChangeArrowheads="1"/>
            </p:cNvSpPr>
            <p:nvPr/>
          </p:nvSpPr>
          <p:spPr bwMode="auto">
            <a:xfrm>
              <a:off x="2255" y="320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95" name="Oval 5142"/>
            <p:cNvSpPr>
              <a:spLocks noChangeArrowheads="1"/>
            </p:cNvSpPr>
            <p:nvPr/>
          </p:nvSpPr>
          <p:spPr bwMode="auto">
            <a:xfrm>
              <a:off x="2255" y="328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96" name="Oval 5143"/>
            <p:cNvSpPr>
              <a:spLocks noChangeArrowheads="1"/>
            </p:cNvSpPr>
            <p:nvPr/>
          </p:nvSpPr>
          <p:spPr bwMode="auto">
            <a:xfrm>
              <a:off x="2279" y="328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97" name="Oval 5144"/>
            <p:cNvSpPr>
              <a:spLocks noChangeArrowheads="1"/>
            </p:cNvSpPr>
            <p:nvPr/>
          </p:nvSpPr>
          <p:spPr bwMode="auto">
            <a:xfrm>
              <a:off x="2319" y="321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98" name="Oval 5145"/>
            <p:cNvSpPr>
              <a:spLocks noChangeArrowheads="1"/>
            </p:cNvSpPr>
            <p:nvPr/>
          </p:nvSpPr>
          <p:spPr bwMode="auto">
            <a:xfrm>
              <a:off x="2383" y="312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99" name="Oval 5146"/>
            <p:cNvSpPr>
              <a:spLocks noChangeArrowheads="1"/>
            </p:cNvSpPr>
            <p:nvPr/>
          </p:nvSpPr>
          <p:spPr bwMode="auto">
            <a:xfrm>
              <a:off x="2383" y="308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00" name="Oval 5147"/>
            <p:cNvSpPr>
              <a:spLocks noChangeArrowheads="1"/>
            </p:cNvSpPr>
            <p:nvPr/>
          </p:nvSpPr>
          <p:spPr bwMode="auto">
            <a:xfrm>
              <a:off x="2287" y="337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01" name="Oval 5148"/>
            <p:cNvSpPr>
              <a:spLocks noChangeArrowheads="1"/>
            </p:cNvSpPr>
            <p:nvPr/>
          </p:nvSpPr>
          <p:spPr bwMode="auto">
            <a:xfrm>
              <a:off x="2327" y="328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02" name="Oval 5149"/>
            <p:cNvSpPr>
              <a:spLocks noChangeArrowheads="1"/>
            </p:cNvSpPr>
            <p:nvPr/>
          </p:nvSpPr>
          <p:spPr bwMode="auto">
            <a:xfrm>
              <a:off x="2319" y="322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03" name="Oval 5150"/>
            <p:cNvSpPr>
              <a:spLocks noChangeArrowheads="1"/>
            </p:cNvSpPr>
            <p:nvPr/>
          </p:nvSpPr>
          <p:spPr bwMode="auto">
            <a:xfrm>
              <a:off x="2287" y="324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04" name="Oval 5151"/>
            <p:cNvSpPr>
              <a:spLocks noChangeArrowheads="1"/>
            </p:cNvSpPr>
            <p:nvPr/>
          </p:nvSpPr>
          <p:spPr bwMode="auto">
            <a:xfrm>
              <a:off x="2295" y="328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05" name="Oval 5152"/>
            <p:cNvSpPr>
              <a:spLocks noChangeArrowheads="1"/>
            </p:cNvSpPr>
            <p:nvPr/>
          </p:nvSpPr>
          <p:spPr bwMode="auto">
            <a:xfrm>
              <a:off x="2375" y="324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06" name="Oval 5153"/>
            <p:cNvSpPr>
              <a:spLocks noChangeArrowheads="1"/>
            </p:cNvSpPr>
            <p:nvPr/>
          </p:nvSpPr>
          <p:spPr bwMode="auto">
            <a:xfrm>
              <a:off x="2463" y="315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07" name="Oval 5154"/>
            <p:cNvSpPr>
              <a:spLocks noChangeArrowheads="1"/>
            </p:cNvSpPr>
            <p:nvPr/>
          </p:nvSpPr>
          <p:spPr bwMode="auto">
            <a:xfrm>
              <a:off x="2543" y="306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08" name="Oval 5155"/>
            <p:cNvSpPr>
              <a:spLocks noChangeArrowheads="1"/>
            </p:cNvSpPr>
            <p:nvPr/>
          </p:nvSpPr>
          <p:spPr bwMode="auto">
            <a:xfrm>
              <a:off x="2575" y="301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09" name="Oval 5156"/>
            <p:cNvSpPr>
              <a:spLocks noChangeArrowheads="1"/>
            </p:cNvSpPr>
            <p:nvPr/>
          </p:nvSpPr>
          <p:spPr bwMode="auto">
            <a:xfrm>
              <a:off x="2551" y="299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10" name="Oval 5157"/>
            <p:cNvSpPr>
              <a:spLocks noChangeArrowheads="1"/>
            </p:cNvSpPr>
            <p:nvPr/>
          </p:nvSpPr>
          <p:spPr bwMode="auto">
            <a:xfrm>
              <a:off x="2519" y="300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11" name="Oval 5158"/>
            <p:cNvSpPr>
              <a:spLocks noChangeArrowheads="1"/>
            </p:cNvSpPr>
            <p:nvPr/>
          </p:nvSpPr>
          <p:spPr bwMode="auto">
            <a:xfrm>
              <a:off x="2255" y="339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12" name="Oval 5159"/>
            <p:cNvSpPr>
              <a:spLocks noChangeArrowheads="1"/>
            </p:cNvSpPr>
            <p:nvPr/>
          </p:nvSpPr>
          <p:spPr bwMode="auto">
            <a:xfrm>
              <a:off x="2271" y="334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13" name="Oval 5160"/>
            <p:cNvSpPr>
              <a:spLocks noChangeArrowheads="1"/>
            </p:cNvSpPr>
            <p:nvPr/>
          </p:nvSpPr>
          <p:spPr bwMode="auto">
            <a:xfrm>
              <a:off x="2295" y="330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14" name="Oval 5161"/>
            <p:cNvSpPr>
              <a:spLocks noChangeArrowheads="1"/>
            </p:cNvSpPr>
            <p:nvPr/>
          </p:nvSpPr>
          <p:spPr bwMode="auto">
            <a:xfrm>
              <a:off x="2351" y="325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15" name="Oval 5162"/>
            <p:cNvSpPr>
              <a:spLocks noChangeArrowheads="1"/>
            </p:cNvSpPr>
            <p:nvPr/>
          </p:nvSpPr>
          <p:spPr bwMode="auto">
            <a:xfrm>
              <a:off x="2471" y="316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16" name="Oval 5163"/>
            <p:cNvSpPr>
              <a:spLocks noChangeArrowheads="1"/>
            </p:cNvSpPr>
            <p:nvPr/>
          </p:nvSpPr>
          <p:spPr bwMode="auto">
            <a:xfrm>
              <a:off x="2559" y="311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17" name="Oval 5164"/>
            <p:cNvSpPr>
              <a:spLocks noChangeArrowheads="1"/>
            </p:cNvSpPr>
            <p:nvPr/>
          </p:nvSpPr>
          <p:spPr bwMode="auto">
            <a:xfrm>
              <a:off x="2599" y="310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18" name="Oval 5165"/>
            <p:cNvSpPr>
              <a:spLocks noChangeArrowheads="1"/>
            </p:cNvSpPr>
            <p:nvPr/>
          </p:nvSpPr>
          <p:spPr bwMode="auto">
            <a:xfrm>
              <a:off x="2607" y="308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19" name="Oval 5166"/>
            <p:cNvSpPr>
              <a:spLocks noChangeArrowheads="1"/>
            </p:cNvSpPr>
            <p:nvPr/>
          </p:nvSpPr>
          <p:spPr bwMode="auto">
            <a:xfrm>
              <a:off x="2647" y="299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20" name="Oval 5167"/>
            <p:cNvSpPr>
              <a:spLocks noChangeArrowheads="1"/>
            </p:cNvSpPr>
            <p:nvPr/>
          </p:nvSpPr>
          <p:spPr bwMode="auto">
            <a:xfrm>
              <a:off x="2639" y="295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21" name="Oval 5168"/>
            <p:cNvSpPr>
              <a:spLocks noChangeArrowheads="1"/>
            </p:cNvSpPr>
            <p:nvPr/>
          </p:nvSpPr>
          <p:spPr bwMode="auto">
            <a:xfrm>
              <a:off x="2487" y="309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22" name="Oval 5169"/>
            <p:cNvSpPr>
              <a:spLocks noChangeArrowheads="1"/>
            </p:cNvSpPr>
            <p:nvPr/>
          </p:nvSpPr>
          <p:spPr bwMode="auto">
            <a:xfrm>
              <a:off x="2183" y="341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23" name="Oval 5170"/>
            <p:cNvSpPr>
              <a:spLocks noChangeArrowheads="1"/>
            </p:cNvSpPr>
            <p:nvPr/>
          </p:nvSpPr>
          <p:spPr bwMode="auto">
            <a:xfrm>
              <a:off x="2247" y="334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24" name="Oval 5171"/>
            <p:cNvSpPr>
              <a:spLocks noChangeArrowheads="1"/>
            </p:cNvSpPr>
            <p:nvPr/>
          </p:nvSpPr>
          <p:spPr bwMode="auto">
            <a:xfrm>
              <a:off x="2335" y="324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25" name="Oval 5172"/>
            <p:cNvSpPr>
              <a:spLocks noChangeArrowheads="1"/>
            </p:cNvSpPr>
            <p:nvPr/>
          </p:nvSpPr>
          <p:spPr bwMode="auto">
            <a:xfrm>
              <a:off x="2431" y="317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26" name="Oval 5173"/>
            <p:cNvSpPr>
              <a:spLocks noChangeArrowheads="1"/>
            </p:cNvSpPr>
            <p:nvPr/>
          </p:nvSpPr>
          <p:spPr bwMode="auto">
            <a:xfrm>
              <a:off x="2495" y="316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27" name="Oval 5174"/>
            <p:cNvSpPr>
              <a:spLocks noChangeArrowheads="1"/>
            </p:cNvSpPr>
            <p:nvPr/>
          </p:nvSpPr>
          <p:spPr bwMode="auto">
            <a:xfrm>
              <a:off x="2487" y="321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28" name="Oval 5175"/>
            <p:cNvSpPr>
              <a:spLocks noChangeArrowheads="1"/>
            </p:cNvSpPr>
            <p:nvPr/>
          </p:nvSpPr>
          <p:spPr bwMode="auto">
            <a:xfrm>
              <a:off x="2487" y="322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29" name="Oval 5176"/>
            <p:cNvSpPr>
              <a:spLocks noChangeArrowheads="1"/>
            </p:cNvSpPr>
            <p:nvPr/>
          </p:nvSpPr>
          <p:spPr bwMode="auto">
            <a:xfrm>
              <a:off x="2567" y="311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30" name="Oval 5177"/>
            <p:cNvSpPr>
              <a:spLocks noChangeArrowheads="1"/>
            </p:cNvSpPr>
            <p:nvPr/>
          </p:nvSpPr>
          <p:spPr bwMode="auto">
            <a:xfrm>
              <a:off x="2591" y="304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31" name="Oval 5178"/>
            <p:cNvSpPr>
              <a:spLocks noChangeArrowheads="1"/>
            </p:cNvSpPr>
            <p:nvPr/>
          </p:nvSpPr>
          <p:spPr bwMode="auto">
            <a:xfrm>
              <a:off x="2495" y="313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32" name="Oval 5179"/>
            <p:cNvSpPr>
              <a:spLocks noChangeArrowheads="1"/>
            </p:cNvSpPr>
            <p:nvPr/>
          </p:nvSpPr>
          <p:spPr bwMode="auto">
            <a:xfrm>
              <a:off x="2359" y="326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33" name="Oval 5180"/>
            <p:cNvSpPr>
              <a:spLocks noChangeArrowheads="1"/>
            </p:cNvSpPr>
            <p:nvPr/>
          </p:nvSpPr>
          <p:spPr bwMode="auto">
            <a:xfrm>
              <a:off x="2231" y="328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34" name="Oval 5181"/>
            <p:cNvSpPr>
              <a:spLocks noChangeArrowheads="1"/>
            </p:cNvSpPr>
            <p:nvPr/>
          </p:nvSpPr>
          <p:spPr bwMode="auto">
            <a:xfrm>
              <a:off x="2287" y="324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35" name="Oval 5182"/>
            <p:cNvSpPr>
              <a:spLocks noChangeArrowheads="1"/>
            </p:cNvSpPr>
            <p:nvPr/>
          </p:nvSpPr>
          <p:spPr bwMode="auto">
            <a:xfrm>
              <a:off x="2311" y="328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36" name="Oval 5183"/>
            <p:cNvSpPr>
              <a:spLocks noChangeArrowheads="1"/>
            </p:cNvSpPr>
            <p:nvPr/>
          </p:nvSpPr>
          <p:spPr bwMode="auto">
            <a:xfrm>
              <a:off x="2319" y="333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37" name="Oval 5184"/>
            <p:cNvSpPr>
              <a:spLocks noChangeArrowheads="1"/>
            </p:cNvSpPr>
            <p:nvPr/>
          </p:nvSpPr>
          <p:spPr bwMode="auto">
            <a:xfrm>
              <a:off x="2391" y="325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38" name="Oval 5185"/>
            <p:cNvSpPr>
              <a:spLocks noChangeArrowheads="1"/>
            </p:cNvSpPr>
            <p:nvPr/>
          </p:nvSpPr>
          <p:spPr bwMode="auto">
            <a:xfrm>
              <a:off x="2431" y="320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39" name="Oval 5186"/>
            <p:cNvSpPr>
              <a:spLocks noChangeArrowheads="1"/>
            </p:cNvSpPr>
            <p:nvPr/>
          </p:nvSpPr>
          <p:spPr bwMode="auto">
            <a:xfrm>
              <a:off x="2399" y="324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40" name="Oval 5187"/>
            <p:cNvSpPr>
              <a:spLocks noChangeArrowheads="1"/>
            </p:cNvSpPr>
            <p:nvPr/>
          </p:nvSpPr>
          <p:spPr bwMode="auto">
            <a:xfrm>
              <a:off x="2327" y="331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41" name="Oval 5188"/>
            <p:cNvSpPr>
              <a:spLocks noChangeArrowheads="1"/>
            </p:cNvSpPr>
            <p:nvPr/>
          </p:nvSpPr>
          <p:spPr bwMode="auto">
            <a:xfrm>
              <a:off x="2279" y="325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42" name="Oval 5189"/>
            <p:cNvSpPr>
              <a:spLocks noChangeArrowheads="1"/>
            </p:cNvSpPr>
            <p:nvPr/>
          </p:nvSpPr>
          <p:spPr bwMode="auto">
            <a:xfrm>
              <a:off x="2247" y="336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43" name="Oval 5190"/>
            <p:cNvSpPr>
              <a:spLocks noChangeArrowheads="1"/>
            </p:cNvSpPr>
            <p:nvPr/>
          </p:nvSpPr>
          <p:spPr bwMode="auto">
            <a:xfrm>
              <a:off x="2263" y="333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44" name="Oval 5191"/>
            <p:cNvSpPr>
              <a:spLocks noChangeArrowheads="1"/>
            </p:cNvSpPr>
            <p:nvPr/>
          </p:nvSpPr>
          <p:spPr bwMode="auto">
            <a:xfrm>
              <a:off x="2263" y="335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45" name="Oval 5192"/>
            <p:cNvSpPr>
              <a:spLocks noChangeArrowheads="1"/>
            </p:cNvSpPr>
            <p:nvPr/>
          </p:nvSpPr>
          <p:spPr bwMode="auto">
            <a:xfrm>
              <a:off x="2279" y="334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46" name="Oval 5193"/>
            <p:cNvSpPr>
              <a:spLocks noChangeArrowheads="1"/>
            </p:cNvSpPr>
            <p:nvPr/>
          </p:nvSpPr>
          <p:spPr bwMode="auto">
            <a:xfrm>
              <a:off x="2295" y="332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47" name="Oval 5194"/>
            <p:cNvSpPr>
              <a:spLocks noChangeArrowheads="1"/>
            </p:cNvSpPr>
            <p:nvPr/>
          </p:nvSpPr>
          <p:spPr bwMode="auto">
            <a:xfrm>
              <a:off x="2335" y="328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48" name="Oval 5195"/>
            <p:cNvSpPr>
              <a:spLocks noChangeArrowheads="1"/>
            </p:cNvSpPr>
            <p:nvPr/>
          </p:nvSpPr>
          <p:spPr bwMode="auto">
            <a:xfrm>
              <a:off x="2359" y="316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49" name="Oval 5196"/>
            <p:cNvSpPr>
              <a:spLocks noChangeArrowheads="1"/>
            </p:cNvSpPr>
            <p:nvPr/>
          </p:nvSpPr>
          <p:spPr bwMode="auto">
            <a:xfrm>
              <a:off x="2559" y="308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50" name="Oval 5197"/>
            <p:cNvSpPr>
              <a:spLocks noChangeArrowheads="1"/>
            </p:cNvSpPr>
            <p:nvPr/>
          </p:nvSpPr>
          <p:spPr bwMode="auto">
            <a:xfrm>
              <a:off x="2167" y="342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51" name="Oval 5198"/>
            <p:cNvSpPr>
              <a:spLocks noChangeArrowheads="1"/>
            </p:cNvSpPr>
            <p:nvPr/>
          </p:nvSpPr>
          <p:spPr bwMode="auto">
            <a:xfrm>
              <a:off x="2311" y="332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52" name="Oval 5199"/>
            <p:cNvSpPr>
              <a:spLocks noChangeArrowheads="1"/>
            </p:cNvSpPr>
            <p:nvPr/>
          </p:nvSpPr>
          <p:spPr bwMode="auto">
            <a:xfrm>
              <a:off x="2303" y="329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53" name="Oval 5200"/>
            <p:cNvSpPr>
              <a:spLocks noChangeArrowheads="1"/>
            </p:cNvSpPr>
            <p:nvPr/>
          </p:nvSpPr>
          <p:spPr bwMode="auto">
            <a:xfrm>
              <a:off x="2351" y="322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54" name="Oval 5201"/>
            <p:cNvSpPr>
              <a:spLocks noChangeArrowheads="1"/>
            </p:cNvSpPr>
            <p:nvPr/>
          </p:nvSpPr>
          <p:spPr bwMode="auto">
            <a:xfrm>
              <a:off x="2207" y="328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55" name="Oval 5202"/>
            <p:cNvSpPr>
              <a:spLocks noChangeArrowheads="1"/>
            </p:cNvSpPr>
            <p:nvPr/>
          </p:nvSpPr>
          <p:spPr bwMode="auto">
            <a:xfrm>
              <a:off x="2359" y="320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56" name="Oval 5203"/>
            <p:cNvSpPr>
              <a:spLocks noChangeArrowheads="1"/>
            </p:cNvSpPr>
            <p:nvPr/>
          </p:nvSpPr>
          <p:spPr bwMode="auto">
            <a:xfrm>
              <a:off x="2399" y="309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57" name="Oval 5204"/>
            <p:cNvSpPr>
              <a:spLocks noChangeArrowheads="1"/>
            </p:cNvSpPr>
            <p:nvPr/>
          </p:nvSpPr>
          <p:spPr bwMode="auto">
            <a:xfrm>
              <a:off x="2567" y="311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58" name="Oval 5205"/>
            <p:cNvSpPr>
              <a:spLocks noChangeArrowheads="1"/>
            </p:cNvSpPr>
            <p:nvPr/>
          </p:nvSpPr>
          <p:spPr bwMode="auto">
            <a:xfrm>
              <a:off x="2271" y="336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59" name="Oval 5206"/>
            <p:cNvSpPr>
              <a:spLocks noChangeArrowheads="1"/>
            </p:cNvSpPr>
            <p:nvPr/>
          </p:nvSpPr>
          <p:spPr bwMode="auto">
            <a:xfrm>
              <a:off x="2239" y="332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60" name="Oval 5207"/>
            <p:cNvSpPr>
              <a:spLocks noChangeArrowheads="1"/>
            </p:cNvSpPr>
            <p:nvPr/>
          </p:nvSpPr>
          <p:spPr bwMode="auto">
            <a:xfrm>
              <a:off x="2175" y="331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61" name="Oval 5208"/>
            <p:cNvSpPr>
              <a:spLocks noChangeArrowheads="1"/>
            </p:cNvSpPr>
            <p:nvPr/>
          </p:nvSpPr>
          <p:spPr bwMode="auto">
            <a:xfrm>
              <a:off x="2231" y="328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62" name="Oval 5209"/>
            <p:cNvSpPr>
              <a:spLocks noChangeArrowheads="1"/>
            </p:cNvSpPr>
            <p:nvPr/>
          </p:nvSpPr>
          <p:spPr bwMode="auto">
            <a:xfrm>
              <a:off x="2287" y="329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63" name="Oval 5210"/>
            <p:cNvSpPr>
              <a:spLocks noChangeArrowheads="1"/>
            </p:cNvSpPr>
            <p:nvPr/>
          </p:nvSpPr>
          <p:spPr bwMode="auto">
            <a:xfrm>
              <a:off x="2327" y="328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64" name="Oval 5211"/>
            <p:cNvSpPr>
              <a:spLocks noChangeArrowheads="1"/>
            </p:cNvSpPr>
            <p:nvPr/>
          </p:nvSpPr>
          <p:spPr bwMode="auto">
            <a:xfrm>
              <a:off x="2375" y="324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65" name="Oval 5212"/>
            <p:cNvSpPr>
              <a:spLocks noChangeArrowheads="1"/>
            </p:cNvSpPr>
            <p:nvPr/>
          </p:nvSpPr>
          <p:spPr bwMode="auto">
            <a:xfrm>
              <a:off x="2399" y="319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66" name="Oval 5213"/>
            <p:cNvSpPr>
              <a:spLocks noChangeArrowheads="1"/>
            </p:cNvSpPr>
            <p:nvPr/>
          </p:nvSpPr>
          <p:spPr bwMode="auto">
            <a:xfrm>
              <a:off x="2423" y="315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67" name="Oval 5214"/>
            <p:cNvSpPr>
              <a:spLocks noChangeArrowheads="1"/>
            </p:cNvSpPr>
            <p:nvPr/>
          </p:nvSpPr>
          <p:spPr bwMode="auto">
            <a:xfrm>
              <a:off x="2471" y="307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68" name="Oval 5215"/>
            <p:cNvSpPr>
              <a:spLocks noChangeArrowheads="1"/>
            </p:cNvSpPr>
            <p:nvPr/>
          </p:nvSpPr>
          <p:spPr bwMode="auto">
            <a:xfrm>
              <a:off x="2231" y="339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69" name="Oval 5216"/>
            <p:cNvSpPr>
              <a:spLocks noChangeArrowheads="1"/>
            </p:cNvSpPr>
            <p:nvPr/>
          </p:nvSpPr>
          <p:spPr bwMode="auto">
            <a:xfrm>
              <a:off x="2439" y="314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70" name="Oval 5217"/>
            <p:cNvSpPr>
              <a:spLocks noChangeArrowheads="1"/>
            </p:cNvSpPr>
            <p:nvPr/>
          </p:nvSpPr>
          <p:spPr bwMode="auto">
            <a:xfrm>
              <a:off x="2343" y="329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71" name="Oval 5218"/>
            <p:cNvSpPr>
              <a:spLocks noChangeArrowheads="1"/>
            </p:cNvSpPr>
            <p:nvPr/>
          </p:nvSpPr>
          <p:spPr bwMode="auto">
            <a:xfrm>
              <a:off x="2231" y="336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72" name="Oval 5219"/>
            <p:cNvSpPr>
              <a:spLocks noChangeArrowheads="1"/>
            </p:cNvSpPr>
            <p:nvPr/>
          </p:nvSpPr>
          <p:spPr bwMode="auto">
            <a:xfrm>
              <a:off x="2279" y="333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73" name="Oval 5220"/>
            <p:cNvSpPr>
              <a:spLocks noChangeArrowheads="1"/>
            </p:cNvSpPr>
            <p:nvPr/>
          </p:nvSpPr>
          <p:spPr bwMode="auto">
            <a:xfrm>
              <a:off x="2327" y="332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74" name="Oval 5221"/>
            <p:cNvSpPr>
              <a:spLocks noChangeArrowheads="1"/>
            </p:cNvSpPr>
            <p:nvPr/>
          </p:nvSpPr>
          <p:spPr bwMode="auto">
            <a:xfrm>
              <a:off x="2351" y="328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75" name="Oval 5222"/>
            <p:cNvSpPr>
              <a:spLocks noChangeArrowheads="1"/>
            </p:cNvSpPr>
            <p:nvPr/>
          </p:nvSpPr>
          <p:spPr bwMode="auto">
            <a:xfrm>
              <a:off x="2375" y="324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76" name="Oval 5223"/>
            <p:cNvSpPr>
              <a:spLocks noChangeArrowheads="1"/>
            </p:cNvSpPr>
            <p:nvPr/>
          </p:nvSpPr>
          <p:spPr bwMode="auto">
            <a:xfrm>
              <a:off x="2423" y="318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77" name="Oval 5224"/>
            <p:cNvSpPr>
              <a:spLocks noChangeArrowheads="1"/>
            </p:cNvSpPr>
            <p:nvPr/>
          </p:nvSpPr>
          <p:spPr bwMode="auto">
            <a:xfrm>
              <a:off x="2447" y="314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78" name="Oval 5225"/>
            <p:cNvSpPr>
              <a:spLocks noChangeArrowheads="1"/>
            </p:cNvSpPr>
            <p:nvPr/>
          </p:nvSpPr>
          <p:spPr bwMode="auto">
            <a:xfrm>
              <a:off x="2463" y="304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79" name="Oval 5226"/>
            <p:cNvSpPr>
              <a:spLocks noChangeArrowheads="1"/>
            </p:cNvSpPr>
            <p:nvPr/>
          </p:nvSpPr>
          <p:spPr bwMode="auto">
            <a:xfrm>
              <a:off x="2471" y="311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80" name="Oval 5227"/>
            <p:cNvSpPr>
              <a:spLocks noChangeArrowheads="1"/>
            </p:cNvSpPr>
            <p:nvPr/>
          </p:nvSpPr>
          <p:spPr bwMode="auto">
            <a:xfrm>
              <a:off x="2511" y="307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81" name="Oval 5228"/>
            <p:cNvSpPr>
              <a:spLocks noChangeArrowheads="1"/>
            </p:cNvSpPr>
            <p:nvPr/>
          </p:nvSpPr>
          <p:spPr bwMode="auto">
            <a:xfrm>
              <a:off x="2479" y="318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82" name="Oval 5229"/>
            <p:cNvSpPr>
              <a:spLocks noChangeArrowheads="1"/>
            </p:cNvSpPr>
            <p:nvPr/>
          </p:nvSpPr>
          <p:spPr bwMode="auto">
            <a:xfrm>
              <a:off x="2399" y="324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83" name="Oval 5230"/>
            <p:cNvSpPr>
              <a:spLocks noChangeArrowheads="1"/>
            </p:cNvSpPr>
            <p:nvPr/>
          </p:nvSpPr>
          <p:spPr bwMode="auto">
            <a:xfrm>
              <a:off x="2303" y="331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84" name="Oval 5231"/>
            <p:cNvSpPr>
              <a:spLocks noChangeArrowheads="1"/>
            </p:cNvSpPr>
            <p:nvPr/>
          </p:nvSpPr>
          <p:spPr bwMode="auto">
            <a:xfrm>
              <a:off x="2311" y="330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85" name="Oval 5232"/>
            <p:cNvSpPr>
              <a:spLocks noChangeArrowheads="1"/>
            </p:cNvSpPr>
            <p:nvPr/>
          </p:nvSpPr>
          <p:spPr bwMode="auto">
            <a:xfrm>
              <a:off x="2335" y="326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86" name="Oval 5233"/>
            <p:cNvSpPr>
              <a:spLocks noChangeArrowheads="1"/>
            </p:cNvSpPr>
            <p:nvPr/>
          </p:nvSpPr>
          <p:spPr bwMode="auto">
            <a:xfrm>
              <a:off x="2367" y="320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87" name="Oval 5234"/>
            <p:cNvSpPr>
              <a:spLocks noChangeArrowheads="1"/>
            </p:cNvSpPr>
            <p:nvPr/>
          </p:nvSpPr>
          <p:spPr bwMode="auto">
            <a:xfrm>
              <a:off x="2423" y="313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88" name="Oval 5235"/>
            <p:cNvSpPr>
              <a:spLocks noChangeArrowheads="1"/>
            </p:cNvSpPr>
            <p:nvPr/>
          </p:nvSpPr>
          <p:spPr bwMode="auto">
            <a:xfrm>
              <a:off x="2455" y="306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89" name="Oval 5236"/>
            <p:cNvSpPr>
              <a:spLocks noChangeArrowheads="1"/>
            </p:cNvSpPr>
            <p:nvPr/>
          </p:nvSpPr>
          <p:spPr bwMode="auto">
            <a:xfrm>
              <a:off x="2455" y="298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90" name="Oval 5237"/>
            <p:cNvSpPr>
              <a:spLocks noChangeArrowheads="1"/>
            </p:cNvSpPr>
            <p:nvPr/>
          </p:nvSpPr>
          <p:spPr bwMode="auto">
            <a:xfrm>
              <a:off x="2431" y="299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91" name="Oval 5238"/>
            <p:cNvSpPr>
              <a:spLocks noChangeArrowheads="1"/>
            </p:cNvSpPr>
            <p:nvPr/>
          </p:nvSpPr>
          <p:spPr bwMode="auto">
            <a:xfrm>
              <a:off x="2399" y="308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92" name="Oval 5239"/>
            <p:cNvSpPr>
              <a:spLocks noChangeArrowheads="1"/>
            </p:cNvSpPr>
            <p:nvPr/>
          </p:nvSpPr>
          <p:spPr bwMode="auto">
            <a:xfrm>
              <a:off x="2303" y="321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93" name="Oval 5240"/>
            <p:cNvSpPr>
              <a:spLocks noChangeArrowheads="1"/>
            </p:cNvSpPr>
            <p:nvPr/>
          </p:nvSpPr>
          <p:spPr bwMode="auto">
            <a:xfrm>
              <a:off x="2199" y="332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94" name="Oval 5241"/>
            <p:cNvSpPr>
              <a:spLocks noChangeArrowheads="1"/>
            </p:cNvSpPr>
            <p:nvPr/>
          </p:nvSpPr>
          <p:spPr bwMode="auto">
            <a:xfrm>
              <a:off x="2119" y="342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95" name="Oval 5242"/>
            <p:cNvSpPr>
              <a:spLocks noChangeArrowheads="1"/>
            </p:cNvSpPr>
            <p:nvPr/>
          </p:nvSpPr>
          <p:spPr bwMode="auto">
            <a:xfrm>
              <a:off x="2455" y="314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96" name="Oval 5243"/>
            <p:cNvSpPr>
              <a:spLocks noChangeArrowheads="1"/>
            </p:cNvSpPr>
            <p:nvPr/>
          </p:nvSpPr>
          <p:spPr bwMode="auto">
            <a:xfrm>
              <a:off x="2487" y="316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97" name="Oval 5244"/>
            <p:cNvSpPr>
              <a:spLocks noChangeArrowheads="1"/>
            </p:cNvSpPr>
            <p:nvPr/>
          </p:nvSpPr>
          <p:spPr bwMode="auto">
            <a:xfrm>
              <a:off x="2439" y="316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98" name="Oval 5245"/>
            <p:cNvSpPr>
              <a:spLocks noChangeArrowheads="1"/>
            </p:cNvSpPr>
            <p:nvPr/>
          </p:nvSpPr>
          <p:spPr bwMode="auto">
            <a:xfrm>
              <a:off x="2375" y="320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899" name="Oval 5246"/>
            <p:cNvSpPr>
              <a:spLocks noChangeArrowheads="1"/>
            </p:cNvSpPr>
            <p:nvPr/>
          </p:nvSpPr>
          <p:spPr bwMode="auto">
            <a:xfrm>
              <a:off x="2327" y="328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00" name="Oval 5247"/>
            <p:cNvSpPr>
              <a:spLocks noChangeArrowheads="1"/>
            </p:cNvSpPr>
            <p:nvPr/>
          </p:nvSpPr>
          <p:spPr bwMode="auto">
            <a:xfrm>
              <a:off x="2271" y="328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01" name="Oval 5248"/>
            <p:cNvSpPr>
              <a:spLocks noChangeArrowheads="1"/>
            </p:cNvSpPr>
            <p:nvPr/>
          </p:nvSpPr>
          <p:spPr bwMode="auto">
            <a:xfrm>
              <a:off x="2303" y="326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02" name="Oval 5249"/>
            <p:cNvSpPr>
              <a:spLocks noChangeArrowheads="1"/>
            </p:cNvSpPr>
            <p:nvPr/>
          </p:nvSpPr>
          <p:spPr bwMode="auto">
            <a:xfrm>
              <a:off x="2319" y="325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03" name="Oval 5250"/>
            <p:cNvSpPr>
              <a:spLocks noChangeArrowheads="1"/>
            </p:cNvSpPr>
            <p:nvPr/>
          </p:nvSpPr>
          <p:spPr bwMode="auto">
            <a:xfrm>
              <a:off x="2351" y="320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04" name="Oval 5251"/>
            <p:cNvSpPr>
              <a:spLocks noChangeArrowheads="1"/>
            </p:cNvSpPr>
            <p:nvPr/>
          </p:nvSpPr>
          <p:spPr bwMode="auto">
            <a:xfrm>
              <a:off x="2399" y="313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05" name="Oval 5252"/>
            <p:cNvSpPr>
              <a:spLocks noChangeArrowheads="1"/>
            </p:cNvSpPr>
            <p:nvPr/>
          </p:nvSpPr>
          <p:spPr bwMode="auto">
            <a:xfrm>
              <a:off x="2455" y="304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06" name="Oval 5253"/>
            <p:cNvSpPr>
              <a:spLocks noChangeArrowheads="1"/>
            </p:cNvSpPr>
            <p:nvPr/>
          </p:nvSpPr>
          <p:spPr bwMode="auto">
            <a:xfrm>
              <a:off x="2471" y="299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07" name="Oval 5254"/>
            <p:cNvSpPr>
              <a:spLocks noChangeArrowheads="1"/>
            </p:cNvSpPr>
            <p:nvPr/>
          </p:nvSpPr>
          <p:spPr bwMode="auto">
            <a:xfrm>
              <a:off x="2463" y="302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08" name="Oval 5255"/>
            <p:cNvSpPr>
              <a:spLocks noChangeArrowheads="1"/>
            </p:cNvSpPr>
            <p:nvPr/>
          </p:nvSpPr>
          <p:spPr bwMode="auto">
            <a:xfrm>
              <a:off x="2423" y="312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09" name="Oval 5256"/>
            <p:cNvSpPr>
              <a:spLocks noChangeArrowheads="1"/>
            </p:cNvSpPr>
            <p:nvPr/>
          </p:nvSpPr>
          <p:spPr bwMode="auto">
            <a:xfrm>
              <a:off x="2335" y="324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10" name="Oval 5257"/>
            <p:cNvSpPr>
              <a:spLocks noChangeArrowheads="1"/>
            </p:cNvSpPr>
            <p:nvPr/>
          </p:nvSpPr>
          <p:spPr bwMode="auto">
            <a:xfrm>
              <a:off x="2247" y="333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11" name="Oval 5258"/>
            <p:cNvSpPr>
              <a:spLocks noChangeArrowheads="1"/>
            </p:cNvSpPr>
            <p:nvPr/>
          </p:nvSpPr>
          <p:spPr bwMode="auto">
            <a:xfrm>
              <a:off x="2175" y="341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12" name="Oval 5259"/>
            <p:cNvSpPr>
              <a:spLocks noChangeArrowheads="1"/>
            </p:cNvSpPr>
            <p:nvPr/>
          </p:nvSpPr>
          <p:spPr bwMode="auto">
            <a:xfrm>
              <a:off x="2135" y="348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13" name="Oval 5260"/>
            <p:cNvSpPr>
              <a:spLocks noChangeArrowheads="1"/>
            </p:cNvSpPr>
            <p:nvPr/>
          </p:nvSpPr>
          <p:spPr bwMode="auto">
            <a:xfrm>
              <a:off x="2287" y="328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14" name="Oval 5261"/>
            <p:cNvSpPr>
              <a:spLocks noChangeArrowheads="1"/>
            </p:cNvSpPr>
            <p:nvPr/>
          </p:nvSpPr>
          <p:spPr bwMode="auto">
            <a:xfrm>
              <a:off x="2327" y="327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15" name="Oval 5262"/>
            <p:cNvSpPr>
              <a:spLocks noChangeArrowheads="1"/>
            </p:cNvSpPr>
            <p:nvPr/>
          </p:nvSpPr>
          <p:spPr bwMode="auto">
            <a:xfrm>
              <a:off x="2367" y="326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16" name="Oval 5263"/>
            <p:cNvSpPr>
              <a:spLocks noChangeArrowheads="1"/>
            </p:cNvSpPr>
            <p:nvPr/>
          </p:nvSpPr>
          <p:spPr bwMode="auto">
            <a:xfrm>
              <a:off x="2359" y="324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17" name="Oval 5264"/>
            <p:cNvSpPr>
              <a:spLocks noChangeArrowheads="1"/>
            </p:cNvSpPr>
            <p:nvPr/>
          </p:nvSpPr>
          <p:spPr bwMode="auto">
            <a:xfrm>
              <a:off x="2327" y="321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18" name="Oval 5265"/>
            <p:cNvSpPr>
              <a:spLocks noChangeArrowheads="1"/>
            </p:cNvSpPr>
            <p:nvPr/>
          </p:nvSpPr>
          <p:spPr bwMode="auto">
            <a:xfrm>
              <a:off x="2295" y="324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19" name="Oval 5266"/>
            <p:cNvSpPr>
              <a:spLocks noChangeArrowheads="1"/>
            </p:cNvSpPr>
            <p:nvPr/>
          </p:nvSpPr>
          <p:spPr bwMode="auto">
            <a:xfrm>
              <a:off x="2359" y="320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20" name="Oval 5267"/>
            <p:cNvSpPr>
              <a:spLocks noChangeArrowheads="1"/>
            </p:cNvSpPr>
            <p:nvPr/>
          </p:nvSpPr>
          <p:spPr bwMode="auto">
            <a:xfrm>
              <a:off x="2375" y="317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21" name="Oval 5268"/>
            <p:cNvSpPr>
              <a:spLocks noChangeArrowheads="1"/>
            </p:cNvSpPr>
            <p:nvPr/>
          </p:nvSpPr>
          <p:spPr bwMode="auto">
            <a:xfrm>
              <a:off x="2383" y="314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22" name="Oval 5269"/>
            <p:cNvSpPr>
              <a:spLocks noChangeArrowheads="1"/>
            </p:cNvSpPr>
            <p:nvPr/>
          </p:nvSpPr>
          <p:spPr bwMode="auto">
            <a:xfrm>
              <a:off x="2431" y="310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23" name="Oval 5270"/>
            <p:cNvSpPr>
              <a:spLocks noChangeArrowheads="1"/>
            </p:cNvSpPr>
            <p:nvPr/>
          </p:nvSpPr>
          <p:spPr bwMode="auto">
            <a:xfrm>
              <a:off x="2447" y="309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24" name="Oval 5271"/>
            <p:cNvSpPr>
              <a:spLocks noChangeArrowheads="1"/>
            </p:cNvSpPr>
            <p:nvPr/>
          </p:nvSpPr>
          <p:spPr bwMode="auto">
            <a:xfrm>
              <a:off x="2439" y="3128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25" name="Oval 5272"/>
            <p:cNvSpPr>
              <a:spLocks noChangeArrowheads="1"/>
            </p:cNvSpPr>
            <p:nvPr/>
          </p:nvSpPr>
          <p:spPr bwMode="auto">
            <a:xfrm>
              <a:off x="2391" y="321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26" name="Oval 5273"/>
            <p:cNvSpPr>
              <a:spLocks noChangeArrowheads="1"/>
            </p:cNvSpPr>
            <p:nvPr/>
          </p:nvSpPr>
          <p:spPr bwMode="auto">
            <a:xfrm>
              <a:off x="2319" y="331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27" name="Oval 5274"/>
            <p:cNvSpPr>
              <a:spLocks noChangeArrowheads="1"/>
            </p:cNvSpPr>
            <p:nvPr/>
          </p:nvSpPr>
          <p:spPr bwMode="auto">
            <a:xfrm>
              <a:off x="2239" y="338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28" name="Oval 5275"/>
            <p:cNvSpPr>
              <a:spLocks noChangeArrowheads="1"/>
            </p:cNvSpPr>
            <p:nvPr/>
          </p:nvSpPr>
          <p:spPr bwMode="auto">
            <a:xfrm>
              <a:off x="2183" y="3432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29" name="Oval 5276"/>
            <p:cNvSpPr>
              <a:spLocks noChangeArrowheads="1"/>
            </p:cNvSpPr>
            <p:nvPr/>
          </p:nvSpPr>
          <p:spPr bwMode="auto">
            <a:xfrm>
              <a:off x="2247" y="334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30" name="Oval 5277"/>
            <p:cNvSpPr>
              <a:spLocks noChangeArrowheads="1"/>
            </p:cNvSpPr>
            <p:nvPr/>
          </p:nvSpPr>
          <p:spPr bwMode="auto">
            <a:xfrm>
              <a:off x="2255" y="332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31" name="Oval 5278"/>
            <p:cNvSpPr>
              <a:spLocks noChangeArrowheads="1"/>
            </p:cNvSpPr>
            <p:nvPr/>
          </p:nvSpPr>
          <p:spPr bwMode="auto">
            <a:xfrm>
              <a:off x="2247" y="3296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32" name="Oval 5279"/>
            <p:cNvSpPr>
              <a:spLocks noChangeArrowheads="1"/>
            </p:cNvSpPr>
            <p:nvPr/>
          </p:nvSpPr>
          <p:spPr bwMode="auto">
            <a:xfrm>
              <a:off x="2231" y="3320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933" name="Oval 5280"/>
            <p:cNvSpPr>
              <a:spLocks noChangeArrowheads="1"/>
            </p:cNvSpPr>
            <p:nvPr/>
          </p:nvSpPr>
          <p:spPr bwMode="auto">
            <a:xfrm>
              <a:off x="2375" y="3184"/>
              <a:ext cx="32" cy="3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</p:grpSp>
      <p:sp>
        <p:nvSpPr>
          <p:cNvPr id="19821" name="Oval 5282"/>
          <p:cNvSpPr>
            <a:spLocks noChangeArrowheads="1"/>
          </p:cNvSpPr>
          <p:nvPr/>
        </p:nvSpPr>
        <p:spPr bwMode="auto">
          <a:xfrm>
            <a:off x="3003551" y="1138238"/>
            <a:ext cx="48683" cy="2738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22" name="Oval 5283"/>
          <p:cNvSpPr>
            <a:spLocks noChangeArrowheads="1"/>
          </p:cNvSpPr>
          <p:nvPr/>
        </p:nvSpPr>
        <p:spPr bwMode="auto">
          <a:xfrm>
            <a:off x="3016251" y="1152525"/>
            <a:ext cx="48683" cy="2738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23" name="Oval 5284"/>
          <p:cNvSpPr>
            <a:spLocks noChangeArrowheads="1"/>
          </p:cNvSpPr>
          <p:nvPr/>
        </p:nvSpPr>
        <p:spPr bwMode="auto">
          <a:xfrm>
            <a:off x="2990851" y="1165622"/>
            <a:ext cx="48683" cy="2857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24" name="Oval 5285"/>
          <p:cNvSpPr>
            <a:spLocks noChangeArrowheads="1"/>
          </p:cNvSpPr>
          <p:nvPr/>
        </p:nvSpPr>
        <p:spPr bwMode="auto">
          <a:xfrm>
            <a:off x="2965451" y="1179910"/>
            <a:ext cx="50800" cy="27384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25" name="Oval 5286"/>
          <p:cNvSpPr>
            <a:spLocks noChangeArrowheads="1"/>
          </p:cNvSpPr>
          <p:nvPr/>
        </p:nvSpPr>
        <p:spPr bwMode="auto">
          <a:xfrm>
            <a:off x="2868084" y="1248966"/>
            <a:ext cx="48683" cy="2857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26" name="Oval 5287"/>
          <p:cNvSpPr>
            <a:spLocks noChangeArrowheads="1"/>
          </p:cNvSpPr>
          <p:nvPr/>
        </p:nvSpPr>
        <p:spPr bwMode="auto">
          <a:xfrm>
            <a:off x="2768601" y="1304925"/>
            <a:ext cx="48684" cy="2738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27" name="Oval 5288"/>
          <p:cNvSpPr>
            <a:spLocks noChangeArrowheads="1"/>
          </p:cNvSpPr>
          <p:nvPr/>
        </p:nvSpPr>
        <p:spPr bwMode="auto">
          <a:xfrm>
            <a:off x="2781301" y="1290638"/>
            <a:ext cx="48684" cy="2857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28" name="Oval 5289"/>
          <p:cNvSpPr>
            <a:spLocks noChangeArrowheads="1"/>
          </p:cNvSpPr>
          <p:nvPr/>
        </p:nvSpPr>
        <p:spPr bwMode="auto">
          <a:xfrm>
            <a:off x="2794001" y="1297782"/>
            <a:ext cx="48684" cy="2738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29" name="Oval 5290"/>
          <p:cNvSpPr>
            <a:spLocks noChangeArrowheads="1"/>
          </p:cNvSpPr>
          <p:nvPr/>
        </p:nvSpPr>
        <p:spPr bwMode="auto">
          <a:xfrm>
            <a:off x="2891367" y="1248966"/>
            <a:ext cx="50800" cy="2857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30" name="Oval 5291"/>
          <p:cNvSpPr>
            <a:spLocks noChangeArrowheads="1"/>
          </p:cNvSpPr>
          <p:nvPr/>
        </p:nvSpPr>
        <p:spPr bwMode="auto">
          <a:xfrm>
            <a:off x="2842684" y="1263254"/>
            <a:ext cx="48683" cy="27384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31" name="Oval 5292"/>
          <p:cNvSpPr>
            <a:spLocks noChangeArrowheads="1"/>
          </p:cNvSpPr>
          <p:nvPr/>
        </p:nvSpPr>
        <p:spPr bwMode="auto">
          <a:xfrm>
            <a:off x="2804584" y="1248966"/>
            <a:ext cx="50800" cy="2857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32" name="Oval 5293"/>
          <p:cNvSpPr>
            <a:spLocks noChangeArrowheads="1"/>
          </p:cNvSpPr>
          <p:nvPr/>
        </p:nvSpPr>
        <p:spPr bwMode="auto">
          <a:xfrm>
            <a:off x="2794001" y="1256110"/>
            <a:ext cx="48684" cy="2857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33" name="Oval 5294"/>
          <p:cNvSpPr>
            <a:spLocks noChangeArrowheads="1"/>
          </p:cNvSpPr>
          <p:nvPr/>
        </p:nvSpPr>
        <p:spPr bwMode="auto">
          <a:xfrm>
            <a:off x="2743200" y="1290638"/>
            <a:ext cx="50800" cy="2857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34" name="Oval 5295"/>
          <p:cNvSpPr>
            <a:spLocks noChangeArrowheads="1"/>
          </p:cNvSpPr>
          <p:nvPr/>
        </p:nvSpPr>
        <p:spPr bwMode="auto">
          <a:xfrm>
            <a:off x="2817284" y="1312069"/>
            <a:ext cx="50800" cy="2738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35" name="Oval 5296"/>
          <p:cNvSpPr>
            <a:spLocks noChangeArrowheads="1"/>
          </p:cNvSpPr>
          <p:nvPr/>
        </p:nvSpPr>
        <p:spPr bwMode="auto">
          <a:xfrm>
            <a:off x="2817284" y="1256110"/>
            <a:ext cx="50800" cy="2857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36" name="Oval 5297"/>
          <p:cNvSpPr>
            <a:spLocks noChangeArrowheads="1"/>
          </p:cNvSpPr>
          <p:nvPr/>
        </p:nvSpPr>
        <p:spPr bwMode="auto">
          <a:xfrm>
            <a:off x="2804584" y="1248966"/>
            <a:ext cx="50800" cy="2857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37" name="Oval 5298"/>
          <p:cNvSpPr>
            <a:spLocks noChangeArrowheads="1"/>
          </p:cNvSpPr>
          <p:nvPr/>
        </p:nvSpPr>
        <p:spPr bwMode="auto">
          <a:xfrm>
            <a:off x="2817284" y="1256110"/>
            <a:ext cx="50800" cy="2857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38" name="Oval 5299"/>
          <p:cNvSpPr>
            <a:spLocks noChangeArrowheads="1"/>
          </p:cNvSpPr>
          <p:nvPr/>
        </p:nvSpPr>
        <p:spPr bwMode="auto">
          <a:xfrm>
            <a:off x="2829984" y="1270397"/>
            <a:ext cx="48683" cy="27384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39" name="Oval 5300"/>
          <p:cNvSpPr>
            <a:spLocks noChangeArrowheads="1"/>
          </p:cNvSpPr>
          <p:nvPr/>
        </p:nvSpPr>
        <p:spPr bwMode="auto">
          <a:xfrm>
            <a:off x="2804584" y="1297782"/>
            <a:ext cx="50800" cy="2738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40" name="Oval 5301"/>
          <p:cNvSpPr>
            <a:spLocks noChangeArrowheads="1"/>
          </p:cNvSpPr>
          <p:nvPr/>
        </p:nvSpPr>
        <p:spPr bwMode="auto">
          <a:xfrm>
            <a:off x="2743200" y="1312069"/>
            <a:ext cx="50800" cy="2738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41" name="Oval 5302"/>
          <p:cNvSpPr>
            <a:spLocks noChangeArrowheads="1"/>
          </p:cNvSpPr>
          <p:nvPr/>
        </p:nvSpPr>
        <p:spPr bwMode="auto">
          <a:xfrm>
            <a:off x="2707217" y="1290638"/>
            <a:ext cx="48683" cy="2857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42" name="Oval 5303"/>
          <p:cNvSpPr>
            <a:spLocks noChangeArrowheads="1"/>
          </p:cNvSpPr>
          <p:nvPr/>
        </p:nvSpPr>
        <p:spPr bwMode="auto">
          <a:xfrm>
            <a:off x="2743200" y="1263254"/>
            <a:ext cx="50800" cy="27384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43" name="Oval 5304"/>
          <p:cNvSpPr>
            <a:spLocks noChangeArrowheads="1"/>
          </p:cNvSpPr>
          <p:nvPr/>
        </p:nvSpPr>
        <p:spPr bwMode="auto">
          <a:xfrm>
            <a:off x="2719917" y="1277541"/>
            <a:ext cx="48683" cy="27384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44" name="Oval 5305"/>
          <p:cNvSpPr>
            <a:spLocks noChangeArrowheads="1"/>
          </p:cNvSpPr>
          <p:nvPr/>
        </p:nvSpPr>
        <p:spPr bwMode="auto">
          <a:xfrm>
            <a:off x="2719917" y="1284685"/>
            <a:ext cx="48683" cy="27384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45" name="Oval 5306"/>
          <p:cNvSpPr>
            <a:spLocks noChangeArrowheads="1"/>
          </p:cNvSpPr>
          <p:nvPr/>
        </p:nvSpPr>
        <p:spPr bwMode="auto">
          <a:xfrm>
            <a:off x="2730500" y="1304925"/>
            <a:ext cx="50800" cy="2738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46" name="Oval 5307"/>
          <p:cNvSpPr>
            <a:spLocks noChangeArrowheads="1"/>
          </p:cNvSpPr>
          <p:nvPr/>
        </p:nvSpPr>
        <p:spPr bwMode="auto">
          <a:xfrm>
            <a:off x="2755901" y="1304925"/>
            <a:ext cx="48684" cy="2738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47" name="Oval 5308"/>
          <p:cNvSpPr>
            <a:spLocks noChangeArrowheads="1"/>
          </p:cNvSpPr>
          <p:nvPr/>
        </p:nvSpPr>
        <p:spPr bwMode="auto">
          <a:xfrm>
            <a:off x="2719917" y="1304925"/>
            <a:ext cx="48683" cy="2738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48" name="Oval 5309"/>
          <p:cNvSpPr>
            <a:spLocks noChangeArrowheads="1"/>
          </p:cNvSpPr>
          <p:nvPr/>
        </p:nvSpPr>
        <p:spPr bwMode="auto">
          <a:xfrm>
            <a:off x="2681817" y="1304925"/>
            <a:ext cx="48683" cy="2738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49" name="Oval 5310"/>
          <p:cNvSpPr>
            <a:spLocks noChangeArrowheads="1"/>
          </p:cNvSpPr>
          <p:nvPr/>
        </p:nvSpPr>
        <p:spPr bwMode="auto">
          <a:xfrm>
            <a:off x="2681817" y="1290638"/>
            <a:ext cx="48683" cy="2857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50" name="Oval 5311"/>
          <p:cNvSpPr>
            <a:spLocks noChangeArrowheads="1"/>
          </p:cNvSpPr>
          <p:nvPr/>
        </p:nvSpPr>
        <p:spPr bwMode="auto">
          <a:xfrm>
            <a:off x="2694517" y="1277541"/>
            <a:ext cx="48683" cy="27384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51" name="Oval 5312"/>
          <p:cNvSpPr>
            <a:spLocks noChangeArrowheads="1"/>
          </p:cNvSpPr>
          <p:nvPr/>
        </p:nvSpPr>
        <p:spPr bwMode="auto">
          <a:xfrm>
            <a:off x="2681817" y="1312069"/>
            <a:ext cx="48683" cy="2738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52" name="Oval 5313"/>
          <p:cNvSpPr>
            <a:spLocks noChangeArrowheads="1"/>
          </p:cNvSpPr>
          <p:nvPr/>
        </p:nvSpPr>
        <p:spPr bwMode="auto">
          <a:xfrm>
            <a:off x="2730500" y="1290638"/>
            <a:ext cx="50800" cy="2857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53" name="Oval 5314"/>
          <p:cNvSpPr>
            <a:spLocks noChangeArrowheads="1"/>
          </p:cNvSpPr>
          <p:nvPr/>
        </p:nvSpPr>
        <p:spPr bwMode="auto">
          <a:xfrm>
            <a:off x="3448051" y="1000125"/>
            <a:ext cx="48683" cy="2738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54" name="Oval 5315"/>
          <p:cNvSpPr>
            <a:spLocks noChangeArrowheads="1"/>
          </p:cNvSpPr>
          <p:nvPr/>
        </p:nvSpPr>
        <p:spPr bwMode="auto">
          <a:xfrm>
            <a:off x="3348567" y="1047750"/>
            <a:ext cx="48684" cy="2857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55" name="Oval 5316"/>
          <p:cNvSpPr>
            <a:spLocks noChangeArrowheads="1"/>
          </p:cNvSpPr>
          <p:nvPr/>
        </p:nvSpPr>
        <p:spPr bwMode="auto">
          <a:xfrm>
            <a:off x="3039534" y="1027510"/>
            <a:ext cx="48684" cy="27384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56" name="Oval 5317"/>
          <p:cNvSpPr>
            <a:spLocks noChangeArrowheads="1"/>
          </p:cNvSpPr>
          <p:nvPr/>
        </p:nvSpPr>
        <p:spPr bwMode="auto">
          <a:xfrm>
            <a:off x="3162300" y="1054894"/>
            <a:ext cx="50800" cy="2857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57" name="Oval 5318"/>
          <p:cNvSpPr>
            <a:spLocks noChangeArrowheads="1"/>
          </p:cNvSpPr>
          <p:nvPr/>
        </p:nvSpPr>
        <p:spPr bwMode="auto">
          <a:xfrm>
            <a:off x="3409951" y="992982"/>
            <a:ext cx="48683" cy="2738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58" name="Oval 5319"/>
          <p:cNvSpPr>
            <a:spLocks noChangeArrowheads="1"/>
          </p:cNvSpPr>
          <p:nvPr/>
        </p:nvSpPr>
        <p:spPr bwMode="auto">
          <a:xfrm>
            <a:off x="3261784" y="1047750"/>
            <a:ext cx="48683" cy="2857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59" name="Oval 5320"/>
          <p:cNvSpPr>
            <a:spLocks noChangeArrowheads="1"/>
          </p:cNvSpPr>
          <p:nvPr/>
        </p:nvSpPr>
        <p:spPr bwMode="auto">
          <a:xfrm>
            <a:off x="3175000" y="1138238"/>
            <a:ext cx="50800" cy="2738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60" name="Oval 5321"/>
          <p:cNvSpPr>
            <a:spLocks noChangeArrowheads="1"/>
          </p:cNvSpPr>
          <p:nvPr/>
        </p:nvSpPr>
        <p:spPr bwMode="auto">
          <a:xfrm>
            <a:off x="3162300" y="1083469"/>
            <a:ext cx="50800" cy="2738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61" name="Oval 5322"/>
          <p:cNvSpPr>
            <a:spLocks noChangeArrowheads="1"/>
          </p:cNvSpPr>
          <p:nvPr/>
        </p:nvSpPr>
        <p:spPr bwMode="auto">
          <a:xfrm>
            <a:off x="3016251" y="1013222"/>
            <a:ext cx="48683" cy="2857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62" name="Oval 5323"/>
          <p:cNvSpPr>
            <a:spLocks noChangeArrowheads="1"/>
          </p:cNvSpPr>
          <p:nvPr/>
        </p:nvSpPr>
        <p:spPr bwMode="auto">
          <a:xfrm>
            <a:off x="3151717" y="1034654"/>
            <a:ext cx="48683" cy="27384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63" name="Oval 5324"/>
          <p:cNvSpPr>
            <a:spLocks noChangeArrowheads="1"/>
          </p:cNvSpPr>
          <p:nvPr/>
        </p:nvSpPr>
        <p:spPr bwMode="auto">
          <a:xfrm>
            <a:off x="3162300" y="1089422"/>
            <a:ext cx="50800" cy="2857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64" name="Oval 5325"/>
          <p:cNvSpPr>
            <a:spLocks noChangeArrowheads="1"/>
          </p:cNvSpPr>
          <p:nvPr/>
        </p:nvSpPr>
        <p:spPr bwMode="auto">
          <a:xfrm>
            <a:off x="3175000" y="1131094"/>
            <a:ext cx="50800" cy="2857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65" name="Oval 5326"/>
          <p:cNvSpPr>
            <a:spLocks noChangeArrowheads="1"/>
          </p:cNvSpPr>
          <p:nvPr/>
        </p:nvSpPr>
        <p:spPr bwMode="auto">
          <a:xfrm>
            <a:off x="2916767" y="1145382"/>
            <a:ext cx="48684" cy="2738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66" name="Oval 5327"/>
          <p:cNvSpPr>
            <a:spLocks noChangeArrowheads="1"/>
          </p:cNvSpPr>
          <p:nvPr/>
        </p:nvSpPr>
        <p:spPr bwMode="auto">
          <a:xfrm>
            <a:off x="3016251" y="1117997"/>
            <a:ext cx="48683" cy="27384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67" name="Oval 5328"/>
          <p:cNvSpPr>
            <a:spLocks noChangeArrowheads="1"/>
          </p:cNvSpPr>
          <p:nvPr/>
        </p:nvSpPr>
        <p:spPr bwMode="auto">
          <a:xfrm>
            <a:off x="3088217" y="1123950"/>
            <a:ext cx="50800" cy="2857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68" name="Oval 5329"/>
          <p:cNvSpPr>
            <a:spLocks noChangeArrowheads="1"/>
          </p:cNvSpPr>
          <p:nvPr/>
        </p:nvSpPr>
        <p:spPr bwMode="auto">
          <a:xfrm>
            <a:off x="3064934" y="1103710"/>
            <a:ext cx="48684" cy="27384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69" name="Oval 5330"/>
          <p:cNvSpPr>
            <a:spLocks noChangeArrowheads="1"/>
          </p:cNvSpPr>
          <p:nvPr/>
        </p:nvSpPr>
        <p:spPr bwMode="auto">
          <a:xfrm>
            <a:off x="3126317" y="1089422"/>
            <a:ext cx="48683" cy="2857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70" name="Oval 5331"/>
          <p:cNvSpPr>
            <a:spLocks noChangeArrowheads="1"/>
          </p:cNvSpPr>
          <p:nvPr/>
        </p:nvSpPr>
        <p:spPr bwMode="auto">
          <a:xfrm>
            <a:off x="3016251" y="1076325"/>
            <a:ext cx="48683" cy="2738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71" name="Oval 5332"/>
          <p:cNvSpPr>
            <a:spLocks noChangeArrowheads="1"/>
          </p:cNvSpPr>
          <p:nvPr/>
        </p:nvSpPr>
        <p:spPr bwMode="auto">
          <a:xfrm>
            <a:off x="3126317" y="1165622"/>
            <a:ext cx="48683" cy="2857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72" name="Oval 5333"/>
          <p:cNvSpPr>
            <a:spLocks noChangeArrowheads="1"/>
          </p:cNvSpPr>
          <p:nvPr/>
        </p:nvSpPr>
        <p:spPr bwMode="auto">
          <a:xfrm>
            <a:off x="2916767" y="1159669"/>
            <a:ext cx="48684" cy="2738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73" name="Oval 5334"/>
          <p:cNvSpPr>
            <a:spLocks noChangeArrowheads="1"/>
          </p:cNvSpPr>
          <p:nvPr/>
        </p:nvSpPr>
        <p:spPr bwMode="auto">
          <a:xfrm>
            <a:off x="3139017" y="1152525"/>
            <a:ext cx="48683" cy="2738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74" name="Oval 5335"/>
          <p:cNvSpPr>
            <a:spLocks noChangeArrowheads="1"/>
          </p:cNvSpPr>
          <p:nvPr/>
        </p:nvSpPr>
        <p:spPr bwMode="auto">
          <a:xfrm>
            <a:off x="3088217" y="1117997"/>
            <a:ext cx="50800" cy="27384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75" name="Oval 5336"/>
          <p:cNvSpPr>
            <a:spLocks noChangeArrowheads="1"/>
          </p:cNvSpPr>
          <p:nvPr/>
        </p:nvSpPr>
        <p:spPr bwMode="auto">
          <a:xfrm>
            <a:off x="3039534" y="1083469"/>
            <a:ext cx="48684" cy="2738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76" name="Oval 5337"/>
          <p:cNvSpPr>
            <a:spLocks noChangeArrowheads="1"/>
          </p:cNvSpPr>
          <p:nvPr/>
        </p:nvSpPr>
        <p:spPr bwMode="auto">
          <a:xfrm>
            <a:off x="2829984" y="1138238"/>
            <a:ext cx="48683" cy="2738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77" name="Oval 5338"/>
          <p:cNvSpPr>
            <a:spLocks noChangeArrowheads="1"/>
          </p:cNvSpPr>
          <p:nvPr/>
        </p:nvSpPr>
        <p:spPr bwMode="auto">
          <a:xfrm>
            <a:off x="2868084" y="1179910"/>
            <a:ext cx="48683" cy="27384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78" name="Oval 5339"/>
          <p:cNvSpPr>
            <a:spLocks noChangeArrowheads="1"/>
          </p:cNvSpPr>
          <p:nvPr/>
        </p:nvSpPr>
        <p:spPr bwMode="auto">
          <a:xfrm>
            <a:off x="2990851" y="1165622"/>
            <a:ext cx="48683" cy="2857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79" name="Oval 5340"/>
          <p:cNvSpPr>
            <a:spLocks noChangeArrowheads="1"/>
          </p:cNvSpPr>
          <p:nvPr/>
        </p:nvSpPr>
        <p:spPr bwMode="auto">
          <a:xfrm>
            <a:off x="2656417" y="1312069"/>
            <a:ext cx="50800" cy="2738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80" name="Oval 5341"/>
          <p:cNvSpPr>
            <a:spLocks noChangeArrowheads="1"/>
          </p:cNvSpPr>
          <p:nvPr/>
        </p:nvSpPr>
        <p:spPr bwMode="auto">
          <a:xfrm>
            <a:off x="3113617" y="1083469"/>
            <a:ext cx="48683" cy="2738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81" name="Oval 5342"/>
          <p:cNvSpPr>
            <a:spLocks noChangeArrowheads="1"/>
          </p:cNvSpPr>
          <p:nvPr/>
        </p:nvSpPr>
        <p:spPr bwMode="auto">
          <a:xfrm>
            <a:off x="3077634" y="1027510"/>
            <a:ext cx="48684" cy="27384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82" name="Oval 5343"/>
          <p:cNvSpPr>
            <a:spLocks noChangeArrowheads="1"/>
          </p:cNvSpPr>
          <p:nvPr/>
        </p:nvSpPr>
        <p:spPr bwMode="auto">
          <a:xfrm>
            <a:off x="3088217" y="1000125"/>
            <a:ext cx="50800" cy="2738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83" name="Oval 5344"/>
          <p:cNvSpPr>
            <a:spLocks noChangeArrowheads="1"/>
          </p:cNvSpPr>
          <p:nvPr/>
        </p:nvSpPr>
        <p:spPr bwMode="auto">
          <a:xfrm>
            <a:off x="3139017" y="1041797"/>
            <a:ext cx="48683" cy="27384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84" name="Oval 5345"/>
          <p:cNvSpPr>
            <a:spLocks noChangeArrowheads="1"/>
          </p:cNvSpPr>
          <p:nvPr/>
        </p:nvSpPr>
        <p:spPr bwMode="auto">
          <a:xfrm>
            <a:off x="3139017" y="1047750"/>
            <a:ext cx="48683" cy="2857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85" name="Oval 5346"/>
          <p:cNvSpPr>
            <a:spLocks noChangeArrowheads="1"/>
          </p:cNvSpPr>
          <p:nvPr/>
        </p:nvSpPr>
        <p:spPr bwMode="auto">
          <a:xfrm>
            <a:off x="2794001" y="1152525"/>
            <a:ext cx="48684" cy="2738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86" name="Oval 5347"/>
          <p:cNvSpPr>
            <a:spLocks noChangeArrowheads="1"/>
          </p:cNvSpPr>
          <p:nvPr/>
        </p:nvSpPr>
        <p:spPr bwMode="auto">
          <a:xfrm>
            <a:off x="2842684" y="1214438"/>
            <a:ext cx="48683" cy="2857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87" name="Oval 5348"/>
          <p:cNvSpPr>
            <a:spLocks noChangeArrowheads="1"/>
          </p:cNvSpPr>
          <p:nvPr/>
        </p:nvSpPr>
        <p:spPr bwMode="auto">
          <a:xfrm>
            <a:off x="2916767" y="1243013"/>
            <a:ext cx="48684" cy="2738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88" name="Oval 5349"/>
          <p:cNvSpPr>
            <a:spLocks noChangeArrowheads="1"/>
          </p:cNvSpPr>
          <p:nvPr/>
        </p:nvSpPr>
        <p:spPr bwMode="auto">
          <a:xfrm>
            <a:off x="2929467" y="1243013"/>
            <a:ext cx="48684" cy="2738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89" name="Oval 5350"/>
          <p:cNvSpPr>
            <a:spLocks noChangeArrowheads="1"/>
          </p:cNvSpPr>
          <p:nvPr/>
        </p:nvSpPr>
        <p:spPr bwMode="auto">
          <a:xfrm>
            <a:off x="2990851" y="1110854"/>
            <a:ext cx="48683" cy="27384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90" name="Oval 5351"/>
          <p:cNvSpPr>
            <a:spLocks noChangeArrowheads="1"/>
          </p:cNvSpPr>
          <p:nvPr/>
        </p:nvSpPr>
        <p:spPr bwMode="auto">
          <a:xfrm>
            <a:off x="2965451" y="1076325"/>
            <a:ext cx="50800" cy="2738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91" name="Oval 5352"/>
          <p:cNvSpPr>
            <a:spLocks noChangeArrowheads="1"/>
          </p:cNvSpPr>
          <p:nvPr/>
        </p:nvSpPr>
        <p:spPr bwMode="auto">
          <a:xfrm>
            <a:off x="3039534" y="1054894"/>
            <a:ext cx="48684" cy="2857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92" name="Oval 5353"/>
          <p:cNvSpPr>
            <a:spLocks noChangeArrowheads="1"/>
          </p:cNvSpPr>
          <p:nvPr/>
        </p:nvSpPr>
        <p:spPr bwMode="auto">
          <a:xfrm>
            <a:off x="3162300" y="1054894"/>
            <a:ext cx="50800" cy="2857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93" name="Oval 5354"/>
          <p:cNvSpPr>
            <a:spLocks noChangeArrowheads="1"/>
          </p:cNvSpPr>
          <p:nvPr/>
        </p:nvSpPr>
        <p:spPr bwMode="auto">
          <a:xfrm>
            <a:off x="3162300" y="1047750"/>
            <a:ext cx="50800" cy="2857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94" name="Oval 5355"/>
          <p:cNvSpPr>
            <a:spLocks noChangeArrowheads="1"/>
          </p:cNvSpPr>
          <p:nvPr/>
        </p:nvSpPr>
        <p:spPr bwMode="auto">
          <a:xfrm>
            <a:off x="3077634" y="1041797"/>
            <a:ext cx="48684" cy="27384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95" name="Oval 5356"/>
          <p:cNvSpPr>
            <a:spLocks noChangeArrowheads="1"/>
          </p:cNvSpPr>
          <p:nvPr/>
        </p:nvSpPr>
        <p:spPr bwMode="auto">
          <a:xfrm>
            <a:off x="2916767" y="1089422"/>
            <a:ext cx="48684" cy="2857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96" name="Oval 5357"/>
          <p:cNvSpPr>
            <a:spLocks noChangeArrowheads="1"/>
          </p:cNvSpPr>
          <p:nvPr/>
        </p:nvSpPr>
        <p:spPr bwMode="auto">
          <a:xfrm>
            <a:off x="2829984" y="1201341"/>
            <a:ext cx="48683" cy="27384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97" name="Oval 5358"/>
          <p:cNvSpPr>
            <a:spLocks noChangeArrowheads="1"/>
          </p:cNvSpPr>
          <p:nvPr/>
        </p:nvSpPr>
        <p:spPr bwMode="auto">
          <a:xfrm>
            <a:off x="2842684" y="1256110"/>
            <a:ext cx="48683" cy="2857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98" name="Oval 5359"/>
          <p:cNvSpPr>
            <a:spLocks noChangeArrowheads="1"/>
          </p:cNvSpPr>
          <p:nvPr/>
        </p:nvSpPr>
        <p:spPr bwMode="auto">
          <a:xfrm>
            <a:off x="2868084" y="1277541"/>
            <a:ext cx="48683" cy="27384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899" name="Oval 5360"/>
          <p:cNvSpPr>
            <a:spLocks noChangeArrowheads="1"/>
          </p:cNvSpPr>
          <p:nvPr/>
        </p:nvSpPr>
        <p:spPr bwMode="auto">
          <a:xfrm>
            <a:off x="2794001" y="1263254"/>
            <a:ext cx="48684" cy="27384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900" name="Oval 5361"/>
          <p:cNvSpPr>
            <a:spLocks noChangeArrowheads="1"/>
          </p:cNvSpPr>
          <p:nvPr/>
        </p:nvSpPr>
        <p:spPr bwMode="auto">
          <a:xfrm>
            <a:off x="2794001" y="1248966"/>
            <a:ext cx="48684" cy="2857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901" name="Oval 5362"/>
          <p:cNvSpPr>
            <a:spLocks noChangeArrowheads="1"/>
          </p:cNvSpPr>
          <p:nvPr/>
        </p:nvSpPr>
        <p:spPr bwMode="auto">
          <a:xfrm>
            <a:off x="2990851" y="1103710"/>
            <a:ext cx="48683" cy="27384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902" name="Oval 5363"/>
          <p:cNvSpPr>
            <a:spLocks noChangeArrowheads="1"/>
          </p:cNvSpPr>
          <p:nvPr/>
        </p:nvSpPr>
        <p:spPr bwMode="auto">
          <a:xfrm>
            <a:off x="3151717" y="1041797"/>
            <a:ext cx="48683" cy="27384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903" name="Oval 5364"/>
          <p:cNvSpPr>
            <a:spLocks noChangeArrowheads="1"/>
          </p:cNvSpPr>
          <p:nvPr/>
        </p:nvSpPr>
        <p:spPr bwMode="auto">
          <a:xfrm>
            <a:off x="3162300" y="1020366"/>
            <a:ext cx="50800" cy="27384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904" name="Oval 5365"/>
          <p:cNvSpPr>
            <a:spLocks noChangeArrowheads="1"/>
          </p:cNvSpPr>
          <p:nvPr/>
        </p:nvSpPr>
        <p:spPr bwMode="auto">
          <a:xfrm>
            <a:off x="3077634" y="1062038"/>
            <a:ext cx="48684" cy="2738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905" name="Oval 5366"/>
          <p:cNvSpPr>
            <a:spLocks noChangeArrowheads="1"/>
          </p:cNvSpPr>
          <p:nvPr/>
        </p:nvSpPr>
        <p:spPr bwMode="auto">
          <a:xfrm>
            <a:off x="2952751" y="1138238"/>
            <a:ext cx="50800" cy="2738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906" name="Oval 5367"/>
          <p:cNvSpPr>
            <a:spLocks noChangeArrowheads="1"/>
          </p:cNvSpPr>
          <p:nvPr/>
        </p:nvSpPr>
        <p:spPr bwMode="auto">
          <a:xfrm>
            <a:off x="2855384" y="1235869"/>
            <a:ext cx="48683" cy="2738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907" name="Oval 5368"/>
          <p:cNvSpPr>
            <a:spLocks noChangeArrowheads="1"/>
          </p:cNvSpPr>
          <p:nvPr/>
        </p:nvSpPr>
        <p:spPr bwMode="auto">
          <a:xfrm>
            <a:off x="2781301" y="1284685"/>
            <a:ext cx="48684" cy="27384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908" name="Oval 5369"/>
          <p:cNvSpPr>
            <a:spLocks noChangeArrowheads="1"/>
          </p:cNvSpPr>
          <p:nvPr/>
        </p:nvSpPr>
        <p:spPr bwMode="auto">
          <a:xfrm>
            <a:off x="2743200" y="1290638"/>
            <a:ext cx="50800" cy="2857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909" name="Oval 5370"/>
          <p:cNvSpPr>
            <a:spLocks noChangeArrowheads="1"/>
          </p:cNvSpPr>
          <p:nvPr/>
        </p:nvSpPr>
        <p:spPr bwMode="auto">
          <a:xfrm>
            <a:off x="2633134" y="1353741"/>
            <a:ext cx="48684" cy="27384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910" name="Oval 5371"/>
          <p:cNvSpPr>
            <a:spLocks noChangeArrowheads="1"/>
          </p:cNvSpPr>
          <p:nvPr/>
        </p:nvSpPr>
        <p:spPr bwMode="auto">
          <a:xfrm>
            <a:off x="2669117" y="1353741"/>
            <a:ext cx="50800" cy="27384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911" name="Oval 5372"/>
          <p:cNvSpPr>
            <a:spLocks noChangeArrowheads="1"/>
          </p:cNvSpPr>
          <p:nvPr/>
        </p:nvSpPr>
        <p:spPr bwMode="auto">
          <a:xfrm>
            <a:off x="2781301" y="1263254"/>
            <a:ext cx="48684" cy="27384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912" name="Oval 5373"/>
          <p:cNvSpPr>
            <a:spLocks noChangeArrowheads="1"/>
          </p:cNvSpPr>
          <p:nvPr/>
        </p:nvSpPr>
        <p:spPr bwMode="auto">
          <a:xfrm>
            <a:off x="2942167" y="1138238"/>
            <a:ext cx="48684" cy="2738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913" name="Oval 5374"/>
          <p:cNvSpPr>
            <a:spLocks noChangeArrowheads="1"/>
          </p:cNvSpPr>
          <p:nvPr/>
        </p:nvSpPr>
        <p:spPr bwMode="auto">
          <a:xfrm>
            <a:off x="3077634" y="1062038"/>
            <a:ext cx="48684" cy="2738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914" name="Oval 5375"/>
          <p:cNvSpPr>
            <a:spLocks noChangeArrowheads="1"/>
          </p:cNvSpPr>
          <p:nvPr/>
        </p:nvSpPr>
        <p:spPr bwMode="auto">
          <a:xfrm>
            <a:off x="3077634" y="1083469"/>
            <a:ext cx="48684" cy="2738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915" name="Oval 5376"/>
          <p:cNvSpPr>
            <a:spLocks noChangeArrowheads="1"/>
          </p:cNvSpPr>
          <p:nvPr/>
        </p:nvSpPr>
        <p:spPr bwMode="auto">
          <a:xfrm>
            <a:off x="3026833" y="1131094"/>
            <a:ext cx="50800" cy="2857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916" name="Oval 5377"/>
          <p:cNvSpPr>
            <a:spLocks noChangeArrowheads="1"/>
          </p:cNvSpPr>
          <p:nvPr/>
        </p:nvSpPr>
        <p:spPr bwMode="auto">
          <a:xfrm>
            <a:off x="2929467" y="1214438"/>
            <a:ext cx="48684" cy="2857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917" name="Oval 5378"/>
          <p:cNvSpPr>
            <a:spLocks noChangeArrowheads="1"/>
          </p:cNvSpPr>
          <p:nvPr/>
        </p:nvSpPr>
        <p:spPr bwMode="auto">
          <a:xfrm>
            <a:off x="2817284" y="1284685"/>
            <a:ext cx="50800" cy="27384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918" name="Oval 5379"/>
          <p:cNvSpPr>
            <a:spLocks noChangeArrowheads="1"/>
          </p:cNvSpPr>
          <p:nvPr/>
        </p:nvSpPr>
        <p:spPr bwMode="auto">
          <a:xfrm>
            <a:off x="2719917" y="1312069"/>
            <a:ext cx="48683" cy="2738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919" name="Oval 5380"/>
          <p:cNvSpPr>
            <a:spLocks noChangeArrowheads="1"/>
          </p:cNvSpPr>
          <p:nvPr/>
        </p:nvSpPr>
        <p:spPr bwMode="auto">
          <a:xfrm>
            <a:off x="2620434" y="1366838"/>
            <a:ext cx="48684" cy="2857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920" name="Oval 5381"/>
          <p:cNvSpPr>
            <a:spLocks noChangeArrowheads="1"/>
          </p:cNvSpPr>
          <p:nvPr/>
        </p:nvSpPr>
        <p:spPr bwMode="auto">
          <a:xfrm>
            <a:off x="2669117" y="1360885"/>
            <a:ext cx="50800" cy="27384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921" name="Oval 5382"/>
          <p:cNvSpPr>
            <a:spLocks noChangeArrowheads="1"/>
          </p:cNvSpPr>
          <p:nvPr/>
        </p:nvSpPr>
        <p:spPr bwMode="auto">
          <a:xfrm>
            <a:off x="2768601" y="1270397"/>
            <a:ext cx="48684" cy="27384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922" name="Oval 5383"/>
          <p:cNvSpPr>
            <a:spLocks noChangeArrowheads="1"/>
          </p:cNvSpPr>
          <p:nvPr/>
        </p:nvSpPr>
        <p:spPr bwMode="auto">
          <a:xfrm>
            <a:off x="2868084" y="1179910"/>
            <a:ext cx="48683" cy="27384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923" name="Oval 5384"/>
          <p:cNvSpPr>
            <a:spLocks noChangeArrowheads="1"/>
          </p:cNvSpPr>
          <p:nvPr/>
        </p:nvSpPr>
        <p:spPr bwMode="auto">
          <a:xfrm>
            <a:off x="2952751" y="1138238"/>
            <a:ext cx="50800" cy="2738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924" name="Oval 5385"/>
          <p:cNvSpPr>
            <a:spLocks noChangeArrowheads="1"/>
          </p:cNvSpPr>
          <p:nvPr/>
        </p:nvSpPr>
        <p:spPr bwMode="auto">
          <a:xfrm>
            <a:off x="2952751" y="1159669"/>
            <a:ext cx="50800" cy="2738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925" name="Oval 5386"/>
          <p:cNvSpPr>
            <a:spLocks noChangeArrowheads="1"/>
          </p:cNvSpPr>
          <p:nvPr/>
        </p:nvSpPr>
        <p:spPr bwMode="auto">
          <a:xfrm>
            <a:off x="2916767" y="1207294"/>
            <a:ext cx="48684" cy="2857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926" name="Oval 5387"/>
          <p:cNvSpPr>
            <a:spLocks noChangeArrowheads="1"/>
          </p:cNvSpPr>
          <p:nvPr/>
        </p:nvSpPr>
        <p:spPr bwMode="auto">
          <a:xfrm>
            <a:off x="2829984" y="1270397"/>
            <a:ext cx="48683" cy="27384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927" name="Oval 5388"/>
          <p:cNvSpPr>
            <a:spLocks noChangeArrowheads="1"/>
          </p:cNvSpPr>
          <p:nvPr/>
        </p:nvSpPr>
        <p:spPr bwMode="auto">
          <a:xfrm>
            <a:off x="2730500" y="1319213"/>
            <a:ext cx="50800" cy="2738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928" name="Oval 5389"/>
          <p:cNvSpPr>
            <a:spLocks noChangeArrowheads="1"/>
          </p:cNvSpPr>
          <p:nvPr/>
        </p:nvSpPr>
        <p:spPr bwMode="auto">
          <a:xfrm>
            <a:off x="2645834" y="1339454"/>
            <a:ext cx="48684" cy="27384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929" name="Oval 5390"/>
          <p:cNvSpPr>
            <a:spLocks noChangeArrowheads="1"/>
          </p:cNvSpPr>
          <p:nvPr/>
        </p:nvSpPr>
        <p:spPr bwMode="auto">
          <a:xfrm>
            <a:off x="2743200" y="1325166"/>
            <a:ext cx="50800" cy="2857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930" name="Freeform 5391"/>
          <p:cNvSpPr>
            <a:spLocks/>
          </p:cNvSpPr>
          <p:nvPr/>
        </p:nvSpPr>
        <p:spPr bwMode="auto">
          <a:xfrm>
            <a:off x="2645833" y="1165622"/>
            <a:ext cx="381000" cy="180975"/>
          </a:xfrm>
          <a:custGeom>
            <a:avLst/>
            <a:gdLst>
              <a:gd name="T0" fmla="*/ 2147483647 w 248"/>
              <a:gd name="T1" fmla="*/ 2147483647 h 208"/>
              <a:gd name="T2" fmla="*/ 2147483647 w 248"/>
              <a:gd name="T3" fmla="*/ 2147483647 h 208"/>
              <a:gd name="T4" fmla="*/ 2147483647 w 248"/>
              <a:gd name="T5" fmla="*/ 2147483647 h 208"/>
              <a:gd name="T6" fmla="*/ 2147483647 w 248"/>
              <a:gd name="T7" fmla="*/ 2147483647 h 208"/>
              <a:gd name="T8" fmla="*/ 2147483647 w 248"/>
              <a:gd name="T9" fmla="*/ 2147483647 h 208"/>
              <a:gd name="T10" fmla="*/ 2147483647 w 248"/>
              <a:gd name="T11" fmla="*/ 0 h 208"/>
              <a:gd name="T12" fmla="*/ 2147483647 w 248"/>
              <a:gd name="T13" fmla="*/ 2147483647 h 208"/>
              <a:gd name="T14" fmla="*/ 2147483647 w 248"/>
              <a:gd name="T15" fmla="*/ 2147483647 h 208"/>
              <a:gd name="T16" fmla="*/ 2147483647 w 248"/>
              <a:gd name="T17" fmla="*/ 2147483647 h 208"/>
              <a:gd name="T18" fmla="*/ 2147483647 w 248"/>
              <a:gd name="T19" fmla="*/ 2147483647 h 208"/>
              <a:gd name="T20" fmla="*/ 2147483647 w 248"/>
              <a:gd name="T21" fmla="*/ 2147483647 h 208"/>
              <a:gd name="T22" fmla="*/ 2147483647 w 248"/>
              <a:gd name="T23" fmla="*/ 2147483647 h 208"/>
              <a:gd name="T24" fmla="*/ 2147483647 w 248"/>
              <a:gd name="T25" fmla="*/ 2147483647 h 208"/>
              <a:gd name="T26" fmla="*/ 2147483647 w 248"/>
              <a:gd name="T27" fmla="*/ 2147483647 h 208"/>
              <a:gd name="T28" fmla="*/ 2147483647 w 248"/>
              <a:gd name="T29" fmla="*/ 2147483647 h 208"/>
              <a:gd name="T30" fmla="*/ 2147483647 w 248"/>
              <a:gd name="T31" fmla="*/ 2147483647 h 208"/>
              <a:gd name="T32" fmla="*/ 2147483647 w 248"/>
              <a:gd name="T33" fmla="*/ 2147483647 h 208"/>
              <a:gd name="T34" fmla="*/ 2147483647 w 248"/>
              <a:gd name="T35" fmla="*/ 2147483647 h 208"/>
              <a:gd name="T36" fmla="*/ 2147483647 w 248"/>
              <a:gd name="T37" fmla="*/ 2147483647 h 208"/>
              <a:gd name="T38" fmla="*/ 2147483647 w 248"/>
              <a:gd name="T39" fmla="*/ 2147483647 h 208"/>
              <a:gd name="T40" fmla="*/ 2147483647 w 248"/>
              <a:gd name="T41" fmla="*/ 2147483647 h 208"/>
              <a:gd name="T42" fmla="*/ 2147483647 w 248"/>
              <a:gd name="T43" fmla="*/ 2147483647 h 208"/>
              <a:gd name="T44" fmla="*/ 2147483647 w 248"/>
              <a:gd name="T45" fmla="*/ 2147483647 h 208"/>
              <a:gd name="T46" fmla="*/ 2147483647 w 248"/>
              <a:gd name="T47" fmla="*/ 2147483647 h 208"/>
              <a:gd name="T48" fmla="*/ 2147483647 w 248"/>
              <a:gd name="T49" fmla="*/ 2147483647 h 208"/>
              <a:gd name="T50" fmla="*/ 2147483647 w 248"/>
              <a:gd name="T51" fmla="*/ 2147483647 h 208"/>
              <a:gd name="T52" fmla="*/ 2147483647 w 248"/>
              <a:gd name="T53" fmla="*/ 2147483647 h 208"/>
              <a:gd name="T54" fmla="*/ 2147483647 w 248"/>
              <a:gd name="T55" fmla="*/ 2147483647 h 208"/>
              <a:gd name="T56" fmla="*/ 2147483647 w 248"/>
              <a:gd name="T57" fmla="*/ 2147483647 h 208"/>
              <a:gd name="T58" fmla="*/ 2147483647 w 248"/>
              <a:gd name="T59" fmla="*/ 2147483647 h 208"/>
              <a:gd name="T60" fmla="*/ 2147483647 w 248"/>
              <a:gd name="T61" fmla="*/ 2147483647 h 208"/>
              <a:gd name="T62" fmla="*/ 2147483647 w 248"/>
              <a:gd name="T63" fmla="*/ 2147483647 h 208"/>
              <a:gd name="T64" fmla="*/ 2147483647 w 248"/>
              <a:gd name="T65" fmla="*/ 2147483647 h 208"/>
              <a:gd name="T66" fmla="*/ 2147483647 w 248"/>
              <a:gd name="T67" fmla="*/ 2147483647 h 208"/>
              <a:gd name="T68" fmla="*/ 2147483647 w 248"/>
              <a:gd name="T69" fmla="*/ 2147483647 h 208"/>
              <a:gd name="T70" fmla="*/ 2147483647 w 248"/>
              <a:gd name="T71" fmla="*/ 2147483647 h 208"/>
              <a:gd name="T72" fmla="*/ 2147483647 w 248"/>
              <a:gd name="T73" fmla="*/ 2147483647 h 208"/>
              <a:gd name="T74" fmla="*/ 2147483647 w 248"/>
              <a:gd name="T75" fmla="*/ 2147483647 h 208"/>
              <a:gd name="T76" fmla="*/ 2147483647 w 248"/>
              <a:gd name="T77" fmla="*/ 2147483647 h 208"/>
              <a:gd name="T78" fmla="*/ 2147483647 w 248"/>
              <a:gd name="T79" fmla="*/ 2147483647 h 208"/>
              <a:gd name="T80" fmla="*/ 2147483647 w 248"/>
              <a:gd name="T81" fmla="*/ 2147483647 h 208"/>
              <a:gd name="T82" fmla="*/ 2147483647 w 248"/>
              <a:gd name="T83" fmla="*/ 2147483647 h 208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48"/>
              <a:gd name="T127" fmla="*/ 0 h 208"/>
              <a:gd name="T128" fmla="*/ 248 w 248"/>
              <a:gd name="T129" fmla="*/ 208 h 208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48" h="208">
                <a:moveTo>
                  <a:pt x="160" y="72"/>
                </a:moveTo>
                <a:lnTo>
                  <a:pt x="168" y="64"/>
                </a:lnTo>
                <a:lnTo>
                  <a:pt x="192" y="48"/>
                </a:lnTo>
                <a:lnTo>
                  <a:pt x="96" y="128"/>
                </a:lnTo>
                <a:lnTo>
                  <a:pt x="88" y="136"/>
                </a:lnTo>
                <a:lnTo>
                  <a:pt x="96" y="128"/>
                </a:lnTo>
                <a:lnTo>
                  <a:pt x="88" y="136"/>
                </a:lnTo>
                <a:lnTo>
                  <a:pt x="80" y="136"/>
                </a:lnTo>
                <a:lnTo>
                  <a:pt x="40" y="168"/>
                </a:lnTo>
                <a:lnTo>
                  <a:pt x="32" y="176"/>
                </a:lnTo>
                <a:lnTo>
                  <a:pt x="56" y="160"/>
                </a:lnTo>
                <a:lnTo>
                  <a:pt x="24" y="184"/>
                </a:lnTo>
                <a:lnTo>
                  <a:pt x="48" y="168"/>
                </a:lnTo>
                <a:lnTo>
                  <a:pt x="64" y="152"/>
                </a:lnTo>
                <a:lnTo>
                  <a:pt x="56" y="160"/>
                </a:lnTo>
                <a:lnTo>
                  <a:pt x="192" y="48"/>
                </a:lnTo>
                <a:lnTo>
                  <a:pt x="240" y="8"/>
                </a:lnTo>
                <a:lnTo>
                  <a:pt x="248" y="0"/>
                </a:lnTo>
                <a:lnTo>
                  <a:pt x="200" y="40"/>
                </a:lnTo>
                <a:lnTo>
                  <a:pt x="224" y="16"/>
                </a:lnTo>
                <a:lnTo>
                  <a:pt x="168" y="64"/>
                </a:lnTo>
                <a:lnTo>
                  <a:pt x="144" y="80"/>
                </a:lnTo>
                <a:lnTo>
                  <a:pt x="152" y="80"/>
                </a:lnTo>
                <a:lnTo>
                  <a:pt x="144" y="80"/>
                </a:lnTo>
                <a:lnTo>
                  <a:pt x="160" y="72"/>
                </a:lnTo>
                <a:lnTo>
                  <a:pt x="184" y="48"/>
                </a:lnTo>
                <a:lnTo>
                  <a:pt x="160" y="72"/>
                </a:lnTo>
                <a:lnTo>
                  <a:pt x="128" y="104"/>
                </a:lnTo>
                <a:lnTo>
                  <a:pt x="184" y="48"/>
                </a:lnTo>
                <a:lnTo>
                  <a:pt x="144" y="88"/>
                </a:lnTo>
                <a:lnTo>
                  <a:pt x="96" y="120"/>
                </a:lnTo>
                <a:lnTo>
                  <a:pt x="160" y="72"/>
                </a:lnTo>
                <a:lnTo>
                  <a:pt x="128" y="96"/>
                </a:lnTo>
                <a:lnTo>
                  <a:pt x="104" y="120"/>
                </a:lnTo>
                <a:lnTo>
                  <a:pt x="120" y="104"/>
                </a:lnTo>
                <a:lnTo>
                  <a:pt x="136" y="88"/>
                </a:lnTo>
                <a:lnTo>
                  <a:pt x="144" y="88"/>
                </a:lnTo>
                <a:lnTo>
                  <a:pt x="80" y="136"/>
                </a:lnTo>
                <a:lnTo>
                  <a:pt x="88" y="128"/>
                </a:lnTo>
                <a:lnTo>
                  <a:pt x="120" y="104"/>
                </a:lnTo>
                <a:lnTo>
                  <a:pt x="176" y="56"/>
                </a:lnTo>
                <a:lnTo>
                  <a:pt x="200" y="40"/>
                </a:lnTo>
                <a:lnTo>
                  <a:pt x="184" y="56"/>
                </a:lnTo>
                <a:lnTo>
                  <a:pt x="96" y="120"/>
                </a:lnTo>
                <a:lnTo>
                  <a:pt x="96" y="128"/>
                </a:lnTo>
                <a:lnTo>
                  <a:pt x="104" y="120"/>
                </a:lnTo>
                <a:lnTo>
                  <a:pt x="136" y="96"/>
                </a:lnTo>
                <a:lnTo>
                  <a:pt x="168" y="64"/>
                </a:lnTo>
                <a:lnTo>
                  <a:pt x="208" y="32"/>
                </a:lnTo>
                <a:lnTo>
                  <a:pt x="192" y="48"/>
                </a:lnTo>
                <a:lnTo>
                  <a:pt x="216" y="24"/>
                </a:lnTo>
                <a:lnTo>
                  <a:pt x="144" y="88"/>
                </a:lnTo>
                <a:lnTo>
                  <a:pt x="112" y="112"/>
                </a:lnTo>
                <a:lnTo>
                  <a:pt x="120" y="104"/>
                </a:lnTo>
                <a:lnTo>
                  <a:pt x="128" y="96"/>
                </a:lnTo>
                <a:lnTo>
                  <a:pt x="144" y="88"/>
                </a:lnTo>
                <a:lnTo>
                  <a:pt x="80" y="144"/>
                </a:lnTo>
                <a:lnTo>
                  <a:pt x="112" y="112"/>
                </a:lnTo>
                <a:lnTo>
                  <a:pt x="144" y="80"/>
                </a:lnTo>
                <a:lnTo>
                  <a:pt x="72" y="144"/>
                </a:lnTo>
                <a:lnTo>
                  <a:pt x="112" y="112"/>
                </a:lnTo>
                <a:lnTo>
                  <a:pt x="72" y="144"/>
                </a:lnTo>
                <a:lnTo>
                  <a:pt x="80" y="144"/>
                </a:lnTo>
                <a:lnTo>
                  <a:pt x="96" y="128"/>
                </a:lnTo>
                <a:lnTo>
                  <a:pt x="88" y="136"/>
                </a:lnTo>
                <a:lnTo>
                  <a:pt x="96" y="128"/>
                </a:lnTo>
                <a:lnTo>
                  <a:pt x="80" y="136"/>
                </a:lnTo>
                <a:lnTo>
                  <a:pt x="72" y="144"/>
                </a:lnTo>
                <a:lnTo>
                  <a:pt x="40" y="168"/>
                </a:lnTo>
                <a:lnTo>
                  <a:pt x="64" y="152"/>
                </a:lnTo>
                <a:lnTo>
                  <a:pt x="0" y="208"/>
                </a:lnTo>
                <a:lnTo>
                  <a:pt x="64" y="152"/>
                </a:lnTo>
                <a:lnTo>
                  <a:pt x="104" y="120"/>
                </a:lnTo>
                <a:lnTo>
                  <a:pt x="144" y="88"/>
                </a:lnTo>
                <a:lnTo>
                  <a:pt x="112" y="112"/>
                </a:lnTo>
                <a:lnTo>
                  <a:pt x="184" y="56"/>
                </a:lnTo>
                <a:lnTo>
                  <a:pt x="216" y="24"/>
                </a:lnTo>
                <a:lnTo>
                  <a:pt x="136" y="88"/>
                </a:lnTo>
                <a:lnTo>
                  <a:pt x="88" y="128"/>
                </a:lnTo>
                <a:lnTo>
                  <a:pt x="168" y="64"/>
                </a:lnTo>
                <a:lnTo>
                  <a:pt x="176" y="56"/>
                </a:lnTo>
                <a:lnTo>
                  <a:pt x="104" y="120"/>
                </a:lnTo>
                <a:lnTo>
                  <a:pt x="48" y="168"/>
                </a:lnTo>
                <a:lnTo>
                  <a:pt x="88" y="136"/>
                </a:lnTo>
                <a:lnTo>
                  <a:pt x="104" y="120"/>
                </a:lnTo>
                <a:lnTo>
                  <a:pt x="64" y="152"/>
                </a:lnTo>
                <a:lnTo>
                  <a:pt x="56" y="160"/>
                </a:lnTo>
                <a:lnTo>
                  <a:pt x="64" y="152"/>
                </a:lnTo>
                <a:lnTo>
                  <a:pt x="40" y="176"/>
                </a:lnTo>
                <a:lnTo>
                  <a:pt x="96" y="120"/>
                </a:lnTo>
                <a:lnTo>
                  <a:pt x="80" y="136"/>
                </a:lnTo>
                <a:lnTo>
                  <a:pt x="80" y="144"/>
                </a:lnTo>
                <a:lnTo>
                  <a:pt x="56" y="160"/>
                </a:lnTo>
                <a:lnTo>
                  <a:pt x="8" y="200"/>
                </a:lnTo>
                <a:lnTo>
                  <a:pt x="48" y="168"/>
                </a:lnTo>
                <a:lnTo>
                  <a:pt x="16" y="192"/>
                </a:lnTo>
                <a:lnTo>
                  <a:pt x="64" y="152"/>
                </a:lnTo>
                <a:lnTo>
                  <a:pt x="88" y="128"/>
                </a:lnTo>
                <a:lnTo>
                  <a:pt x="88" y="136"/>
                </a:lnTo>
                <a:lnTo>
                  <a:pt x="88" y="128"/>
                </a:lnTo>
                <a:lnTo>
                  <a:pt x="40" y="176"/>
                </a:lnTo>
                <a:lnTo>
                  <a:pt x="64" y="152"/>
                </a:lnTo>
                <a:lnTo>
                  <a:pt x="112" y="112"/>
                </a:lnTo>
                <a:lnTo>
                  <a:pt x="16" y="192"/>
                </a:lnTo>
                <a:lnTo>
                  <a:pt x="64" y="160"/>
                </a:lnTo>
                <a:lnTo>
                  <a:pt x="96" y="120"/>
                </a:lnTo>
                <a:lnTo>
                  <a:pt x="152" y="80"/>
                </a:lnTo>
                <a:lnTo>
                  <a:pt x="32" y="176"/>
                </a:lnTo>
                <a:lnTo>
                  <a:pt x="96" y="128"/>
                </a:lnTo>
                <a:lnTo>
                  <a:pt x="128" y="104"/>
                </a:lnTo>
                <a:lnTo>
                  <a:pt x="144" y="88"/>
                </a:lnTo>
                <a:lnTo>
                  <a:pt x="16" y="192"/>
                </a:lnTo>
                <a:lnTo>
                  <a:pt x="48" y="168"/>
                </a:lnTo>
                <a:lnTo>
                  <a:pt x="88" y="136"/>
                </a:lnTo>
                <a:lnTo>
                  <a:pt x="160" y="72"/>
                </a:lnTo>
                <a:lnTo>
                  <a:pt x="64" y="152"/>
                </a:lnTo>
                <a:lnTo>
                  <a:pt x="40" y="176"/>
                </a:lnTo>
                <a:lnTo>
                  <a:pt x="64" y="152"/>
                </a:lnTo>
                <a:lnTo>
                  <a:pt x="88" y="128"/>
                </a:lnTo>
                <a:lnTo>
                  <a:pt x="112" y="112"/>
                </a:lnTo>
                <a:lnTo>
                  <a:pt x="32" y="184"/>
                </a:lnTo>
                <a:lnTo>
                  <a:pt x="40" y="176"/>
                </a:lnTo>
                <a:lnTo>
                  <a:pt x="64" y="152"/>
                </a:lnTo>
                <a:lnTo>
                  <a:pt x="112" y="112"/>
                </a:lnTo>
                <a:lnTo>
                  <a:pt x="120" y="104"/>
                </a:lnTo>
                <a:lnTo>
                  <a:pt x="152" y="80"/>
                </a:lnTo>
                <a:lnTo>
                  <a:pt x="160" y="72"/>
                </a:lnTo>
                <a:lnTo>
                  <a:pt x="80" y="144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31" name="Freeform 5392"/>
          <p:cNvSpPr>
            <a:spLocks/>
          </p:cNvSpPr>
          <p:nvPr/>
        </p:nvSpPr>
        <p:spPr bwMode="auto">
          <a:xfrm>
            <a:off x="2645833" y="1096567"/>
            <a:ext cx="516467" cy="250031"/>
          </a:xfrm>
          <a:custGeom>
            <a:avLst/>
            <a:gdLst>
              <a:gd name="T0" fmla="*/ 2147483647 w 336"/>
              <a:gd name="T1" fmla="*/ 2147483647 h 288"/>
              <a:gd name="T2" fmla="*/ 2147483647 w 336"/>
              <a:gd name="T3" fmla="*/ 2147483647 h 288"/>
              <a:gd name="T4" fmla="*/ 2147483647 w 336"/>
              <a:gd name="T5" fmla="*/ 2147483647 h 288"/>
              <a:gd name="T6" fmla="*/ 2147483647 w 336"/>
              <a:gd name="T7" fmla="*/ 2147483647 h 288"/>
              <a:gd name="T8" fmla="*/ 2147483647 w 336"/>
              <a:gd name="T9" fmla="*/ 2147483647 h 288"/>
              <a:gd name="T10" fmla="*/ 2147483647 w 336"/>
              <a:gd name="T11" fmla="*/ 2147483647 h 288"/>
              <a:gd name="T12" fmla="*/ 2147483647 w 336"/>
              <a:gd name="T13" fmla="*/ 2147483647 h 288"/>
              <a:gd name="T14" fmla="*/ 2147483647 w 336"/>
              <a:gd name="T15" fmla="*/ 2147483647 h 288"/>
              <a:gd name="T16" fmla="*/ 2147483647 w 336"/>
              <a:gd name="T17" fmla="*/ 2147483647 h 288"/>
              <a:gd name="T18" fmla="*/ 2147483647 w 336"/>
              <a:gd name="T19" fmla="*/ 2147483647 h 288"/>
              <a:gd name="T20" fmla="*/ 2147483647 w 336"/>
              <a:gd name="T21" fmla="*/ 2147483647 h 288"/>
              <a:gd name="T22" fmla="*/ 2147483647 w 336"/>
              <a:gd name="T23" fmla="*/ 2147483647 h 288"/>
              <a:gd name="T24" fmla="*/ 2147483647 w 336"/>
              <a:gd name="T25" fmla="*/ 2147483647 h 288"/>
              <a:gd name="T26" fmla="*/ 2147483647 w 336"/>
              <a:gd name="T27" fmla="*/ 2147483647 h 288"/>
              <a:gd name="T28" fmla="*/ 2147483647 w 336"/>
              <a:gd name="T29" fmla="*/ 2147483647 h 288"/>
              <a:gd name="T30" fmla="*/ 2147483647 w 336"/>
              <a:gd name="T31" fmla="*/ 2147483647 h 288"/>
              <a:gd name="T32" fmla="*/ 2147483647 w 336"/>
              <a:gd name="T33" fmla="*/ 2147483647 h 288"/>
              <a:gd name="T34" fmla="*/ 2147483647 w 336"/>
              <a:gd name="T35" fmla="*/ 2147483647 h 288"/>
              <a:gd name="T36" fmla="*/ 2147483647 w 336"/>
              <a:gd name="T37" fmla="*/ 2147483647 h 288"/>
              <a:gd name="T38" fmla="*/ 2147483647 w 336"/>
              <a:gd name="T39" fmla="*/ 2147483647 h 288"/>
              <a:gd name="T40" fmla="*/ 2147483647 w 336"/>
              <a:gd name="T41" fmla="*/ 2147483647 h 288"/>
              <a:gd name="T42" fmla="*/ 2147483647 w 336"/>
              <a:gd name="T43" fmla="*/ 2147483647 h 288"/>
              <a:gd name="T44" fmla="*/ 2147483647 w 336"/>
              <a:gd name="T45" fmla="*/ 2147483647 h 288"/>
              <a:gd name="T46" fmla="*/ 2147483647 w 336"/>
              <a:gd name="T47" fmla="*/ 2147483647 h 288"/>
              <a:gd name="T48" fmla="*/ 2147483647 w 336"/>
              <a:gd name="T49" fmla="*/ 2147483647 h 288"/>
              <a:gd name="T50" fmla="*/ 2147483647 w 336"/>
              <a:gd name="T51" fmla="*/ 2147483647 h 288"/>
              <a:gd name="T52" fmla="*/ 2147483647 w 336"/>
              <a:gd name="T53" fmla="*/ 2147483647 h 288"/>
              <a:gd name="T54" fmla="*/ 2147483647 w 336"/>
              <a:gd name="T55" fmla="*/ 2147483647 h 288"/>
              <a:gd name="T56" fmla="*/ 2147483647 w 336"/>
              <a:gd name="T57" fmla="*/ 2147483647 h 288"/>
              <a:gd name="T58" fmla="*/ 2147483647 w 336"/>
              <a:gd name="T59" fmla="*/ 2147483647 h 288"/>
              <a:gd name="T60" fmla="*/ 2147483647 w 336"/>
              <a:gd name="T61" fmla="*/ 2147483647 h 288"/>
              <a:gd name="T62" fmla="*/ 2147483647 w 336"/>
              <a:gd name="T63" fmla="*/ 2147483647 h 288"/>
              <a:gd name="T64" fmla="*/ 2147483647 w 336"/>
              <a:gd name="T65" fmla="*/ 2147483647 h 288"/>
              <a:gd name="T66" fmla="*/ 2147483647 w 336"/>
              <a:gd name="T67" fmla="*/ 2147483647 h 288"/>
              <a:gd name="T68" fmla="*/ 2147483647 w 336"/>
              <a:gd name="T69" fmla="*/ 2147483647 h 288"/>
              <a:gd name="T70" fmla="*/ 2147483647 w 336"/>
              <a:gd name="T71" fmla="*/ 2147483647 h 288"/>
              <a:gd name="T72" fmla="*/ 2147483647 w 336"/>
              <a:gd name="T73" fmla="*/ 2147483647 h 288"/>
              <a:gd name="T74" fmla="*/ 2147483647 w 336"/>
              <a:gd name="T75" fmla="*/ 2147483647 h 288"/>
              <a:gd name="T76" fmla="*/ 2147483647 w 336"/>
              <a:gd name="T77" fmla="*/ 2147483647 h 288"/>
              <a:gd name="T78" fmla="*/ 2147483647 w 336"/>
              <a:gd name="T79" fmla="*/ 2147483647 h 288"/>
              <a:gd name="T80" fmla="*/ 2147483647 w 336"/>
              <a:gd name="T81" fmla="*/ 2147483647 h 288"/>
              <a:gd name="T82" fmla="*/ 2147483647 w 336"/>
              <a:gd name="T83" fmla="*/ 2147483647 h 288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336"/>
              <a:gd name="T127" fmla="*/ 0 h 288"/>
              <a:gd name="T128" fmla="*/ 336 w 336"/>
              <a:gd name="T129" fmla="*/ 288 h 288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336" h="288">
                <a:moveTo>
                  <a:pt x="80" y="224"/>
                </a:moveTo>
                <a:lnTo>
                  <a:pt x="48" y="248"/>
                </a:lnTo>
                <a:lnTo>
                  <a:pt x="32" y="264"/>
                </a:lnTo>
                <a:lnTo>
                  <a:pt x="40" y="248"/>
                </a:lnTo>
                <a:lnTo>
                  <a:pt x="72" y="224"/>
                </a:lnTo>
                <a:lnTo>
                  <a:pt x="128" y="184"/>
                </a:lnTo>
                <a:lnTo>
                  <a:pt x="144" y="160"/>
                </a:lnTo>
                <a:lnTo>
                  <a:pt x="168" y="144"/>
                </a:lnTo>
                <a:lnTo>
                  <a:pt x="160" y="152"/>
                </a:lnTo>
                <a:lnTo>
                  <a:pt x="104" y="200"/>
                </a:lnTo>
                <a:lnTo>
                  <a:pt x="120" y="184"/>
                </a:lnTo>
                <a:lnTo>
                  <a:pt x="96" y="208"/>
                </a:lnTo>
                <a:lnTo>
                  <a:pt x="48" y="248"/>
                </a:lnTo>
                <a:lnTo>
                  <a:pt x="16" y="272"/>
                </a:lnTo>
                <a:lnTo>
                  <a:pt x="24" y="272"/>
                </a:lnTo>
                <a:lnTo>
                  <a:pt x="104" y="200"/>
                </a:lnTo>
                <a:lnTo>
                  <a:pt x="120" y="184"/>
                </a:lnTo>
                <a:lnTo>
                  <a:pt x="136" y="168"/>
                </a:lnTo>
                <a:lnTo>
                  <a:pt x="128" y="176"/>
                </a:lnTo>
                <a:lnTo>
                  <a:pt x="112" y="192"/>
                </a:lnTo>
                <a:lnTo>
                  <a:pt x="136" y="176"/>
                </a:lnTo>
                <a:lnTo>
                  <a:pt x="112" y="192"/>
                </a:lnTo>
                <a:lnTo>
                  <a:pt x="56" y="240"/>
                </a:lnTo>
                <a:lnTo>
                  <a:pt x="16" y="272"/>
                </a:lnTo>
                <a:lnTo>
                  <a:pt x="104" y="200"/>
                </a:lnTo>
                <a:lnTo>
                  <a:pt x="96" y="208"/>
                </a:lnTo>
                <a:lnTo>
                  <a:pt x="72" y="224"/>
                </a:lnTo>
                <a:lnTo>
                  <a:pt x="112" y="192"/>
                </a:lnTo>
                <a:lnTo>
                  <a:pt x="136" y="176"/>
                </a:lnTo>
                <a:lnTo>
                  <a:pt x="120" y="192"/>
                </a:lnTo>
                <a:lnTo>
                  <a:pt x="72" y="224"/>
                </a:lnTo>
                <a:lnTo>
                  <a:pt x="40" y="256"/>
                </a:lnTo>
                <a:lnTo>
                  <a:pt x="64" y="232"/>
                </a:lnTo>
                <a:lnTo>
                  <a:pt x="88" y="208"/>
                </a:lnTo>
                <a:lnTo>
                  <a:pt x="112" y="192"/>
                </a:lnTo>
                <a:lnTo>
                  <a:pt x="64" y="240"/>
                </a:lnTo>
                <a:lnTo>
                  <a:pt x="72" y="232"/>
                </a:lnTo>
                <a:lnTo>
                  <a:pt x="72" y="224"/>
                </a:lnTo>
                <a:lnTo>
                  <a:pt x="64" y="232"/>
                </a:lnTo>
                <a:lnTo>
                  <a:pt x="40" y="248"/>
                </a:lnTo>
                <a:lnTo>
                  <a:pt x="48" y="248"/>
                </a:lnTo>
                <a:lnTo>
                  <a:pt x="24" y="264"/>
                </a:lnTo>
                <a:lnTo>
                  <a:pt x="32" y="256"/>
                </a:lnTo>
                <a:lnTo>
                  <a:pt x="24" y="264"/>
                </a:lnTo>
                <a:lnTo>
                  <a:pt x="16" y="272"/>
                </a:lnTo>
                <a:lnTo>
                  <a:pt x="0" y="288"/>
                </a:lnTo>
                <a:lnTo>
                  <a:pt x="16" y="272"/>
                </a:lnTo>
                <a:lnTo>
                  <a:pt x="72" y="224"/>
                </a:lnTo>
                <a:lnTo>
                  <a:pt x="48" y="248"/>
                </a:lnTo>
                <a:lnTo>
                  <a:pt x="24" y="272"/>
                </a:lnTo>
                <a:lnTo>
                  <a:pt x="24" y="264"/>
                </a:lnTo>
                <a:lnTo>
                  <a:pt x="40" y="248"/>
                </a:lnTo>
                <a:lnTo>
                  <a:pt x="104" y="200"/>
                </a:lnTo>
                <a:lnTo>
                  <a:pt x="88" y="216"/>
                </a:lnTo>
                <a:lnTo>
                  <a:pt x="72" y="224"/>
                </a:lnTo>
                <a:lnTo>
                  <a:pt x="64" y="232"/>
                </a:lnTo>
                <a:lnTo>
                  <a:pt x="112" y="192"/>
                </a:lnTo>
                <a:lnTo>
                  <a:pt x="104" y="200"/>
                </a:lnTo>
                <a:lnTo>
                  <a:pt x="96" y="200"/>
                </a:lnTo>
                <a:lnTo>
                  <a:pt x="80" y="216"/>
                </a:lnTo>
                <a:lnTo>
                  <a:pt x="56" y="240"/>
                </a:lnTo>
                <a:lnTo>
                  <a:pt x="32" y="264"/>
                </a:lnTo>
                <a:lnTo>
                  <a:pt x="72" y="224"/>
                </a:lnTo>
                <a:lnTo>
                  <a:pt x="88" y="208"/>
                </a:lnTo>
                <a:lnTo>
                  <a:pt x="88" y="216"/>
                </a:lnTo>
                <a:lnTo>
                  <a:pt x="152" y="160"/>
                </a:lnTo>
                <a:lnTo>
                  <a:pt x="40" y="256"/>
                </a:lnTo>
                <a:lnTo>
                  <a:pt x="72" y="232"/>
                </a:lnTo>
                <a:lnTo>
                  <a:pt x="120" y="192"/>
                </a:lnTo>
                <a:lnTo>
                  <a:pt x="136" y="168"/>
                </a:lnTo>
                <a:lnTo>
                  <a:pt x="80" y="224"/>
                </a:lnTo>
                <a:lnTo>
                  <a:pt x="48" y="248"/>
                </a:lnTo>
                <a:lnTo>
                  <a:pt x="80" y="216"/>
                </a:lnTo>
                <a:lnTo>
                  <a:pt x="112" y="192"/>
                </a:lnTo>
                <a:lnTo>
                  <a:pt x="136" y="176"/>
                </a:lnTo>
                <a:lnTo>
                  <a:pt x="144" y="168"/>
                </a:lnTo>
                <a:lnTo>
                  <a:pt x="136" y="176"/>
                </a:lnTo>
                <a:lnTo>
                  <a:pt x="120" y="184"/>
                </a:lnTo>
                <a:lnTo>
                  <a:pt x="72" y="232"/>
                </a:lnTo>
                <a:lnTo>
                  <a:pt x="80" y="216"/>
                </a:lnTo>
                <a:lnTo>
                  <a:pt x="64" y="232"/>
                </a:lnTo>
                <a:lnTo>
                  <a:pt x="88" y="216"/>
                </a:lnTo>
                <a:lnTo>
                  <a:pt x="104" y="200"/>
                </a:lnTo>
                <a:lnTo>
                  <a:pt x="128" y="184"/>
                </a:lnTo>
                <a:lnTo>
                  <a:pt x="136" y="176"/>
                </a:lnTo>
                <a:lnTo>
                  <a:pt x="160" y="152"/>
                </a:lnTo>
                <a:lnTo>
                  <a:pt x="136" y="176"/>
                </a:lnTo>
                <a:lnTo>
                  <a:pt x="112" y="192"/>
                </a:lnTo>
                <a:lnTo>
                  <a:pt x="104" y="200"/>
                </a:lnTo>
                <a:lnTo>
                  <a:pt x="8" y="280"/>
                </a:lnTo>
                <a:lnTo>
                  <a:pt x="32" y="256"/>
                </a:lnTo>
                <a:lnTo>
                  <a:pt x="40" y="256"/>
                </a:lnTo>
                <a:lnTo>
                  <a:pt x="72" y="224"/>
                </a:lnTo>
                <a:lnTo>
                  <a:pt x="104" y="200"/>
                </a:lnTo>
                <a:lnTo>
                  <a:pt x="112" y="192"/>
                </a:lnTo>
                <a:lnTo>
                  <a:pt x="128" y="184"/>
                </a:lnTo>
                <a:lnTo>
                  <a:pt x="136" y="176"/>
                </a:lnTo>
                <a:lnTo>
                  <a:pt x="128" y="184"/>
                </a:lnTo>
                <a:lnTo>
                  <a:pt x="160" y="152"/>
                </a:lnTo>
                <a:lnTo>
                  <a:pt x="192" y="120"/>
                </a:lnTo>
                <a:lnTo>
                  <a:pt x="8" y="280"/>
                </a:lnTo>
                <a:lnTo>
                  <a:pt x="40" y="256"/>
                </a:lnTo>
                <a:lnTo>
                  <a:pt x="104" y="200"/>
                </a:lnTo>
                <a:lnTo>
                  <a:pt x="64" y="232"/>
                </a:lnTo>
                <a:lnTo>
                  <a:pt x="72" y="232"/>
                </a:lnTo>
                <a:lnTo>
                  <a:pt x="88" y="216"/>
                </a:lnTo>
                <a:lnTo>
                  <a:pt x="88" y="208"/>
                </a:lnTo>
                <a:lnTo>
                  <a:pt x="104" y="200"/>
                </a:lnTo>
                <a:lnTo>
                  <a:pt x="136" y="176"/>
                </a:lnTo>
                <a:lnTo>
                  <a:pt x="200" y="120"/>
                </a:lnTo>
                <a:lnTo>
                  <a:pt x="280" y="48"/>
                </a:lnTo>
                <a:lnTo>
                  <a:pt x="40" y="256"/>
                </a:lnTo>
                <a:lnTo>
                  <a:pt x="88" y="216"/>
                </a:lnTo>
                <a:lnTo>
                  <a:pt x="144" y="160"/>
                </a:lnTo>
                <a:lnTo>
                  <a:pt x="64" y="232"/>
                </a:lnTo>
                <a:lnTo>
                  <a:pt x="48" y="248"/>
                </a:lnTo>
                <a:lnTo>
                  <a:pt x="88" y="216"/>
                </a:lnTo>
                <a:lnTo>
                  <a:pt x="112" y="192"/>
                </a:lnTo>
                <a:lnTo>
                  <a:pt x="104" y="200"/>
                </a:lnTo>
                <a:lnTo>
                  <a:pt x="136" y="168"/>
                </a:lnTo>
                <a:lnTo>
                  <a:pt x="232" y="88"/>
                </a:lnTo>
                <a:lnTo>
                  <a:pt x="336" y="0"/>
                </a:lnTo>
                <a:lnTo>
                  <a:pt x="64" y="232"/>
                </a:lnTo>
                <a:lnTo>
                  <a:pt x="120" y="184"/>
                </a:lnTo>
                <a:lnTo>
                  <a:pt x="40" y="248"/>
                </a:lnTo>
                <a:lnTo>
                  <a:pt x="48" y="248"/>
                </a:lnTo>
                <a:lnTo>
                  <a:pt x="80" y="216"/>
                </a:lnTo>
                <a:lnTo>
                  <a:pt x="144" y="168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32" name="Freeform 5393"/>
          <p:cNvSpPr>
            <a:spLocks/>
          </p:cNvSpPr>
          <p:nvPr/>
        </p:nvSpPr>
        <p:spPr bwMode="auto">
          <a:xfrm>
            <a:off x="2633133" y="1069182"/>
            <a:ext cx="592667" cy="284560"/>
          </a:xfrm>
          <a:custGeom>
            <a:avLst/>
            <a:gdLst>
              <a:gd name="T0" fmla="*/ 2147483647 w 384"/>
              <a:gd name="T1" fmla="*/ 2147483647 h 328"/>
              <a:gd name="T2" fmla="*/ 2147483647 w 384"/>
              <a:gd name="T3" fmla="*/ 2147483647 h 328"/>
              <a:gd name="T4" fmla="*/ 2147483647 w 384"/>
              <a:gd name="T5" fmla="*/ 2147483647 h 328"/>
              <a:gd name="T6" fmla="*/ 2147483647 w 384"/>
              <a:gd name="T7" fmla="*/ 2147483647 h 328"/>
              <a:gd name="T8" fmla="*/ 2147483647 w 384"/>
              <a:gd name="T9" fmla="*/ 2147483647 h 328"/>
              <a:gd name="T10" fmla="*/ 2147483647 w 384"/>
              <a:gd name="T11" fmla="*/ 2147483647 h 328"/>
              <a:gd name="T12" fmla="*/ 2147483647 w 384"/>
              <a:gd name="T13" fmla="*/ 2147483647 h 328"/>
              <a:gd name="T14" fmla="*/ 2147483647 w 384"/>
              <a:gd name="T15" fmla="*/ 2147483647 h 328"/>
              <a:gd name="T16" fmla="*/ 2147483647 w 384"/>
              <a:gd name="T17" fmla="*/ 2147483647 h 328"/>
              <a:gd name="T18" fmla="*/ 2147483647 w 384"/>
              <a:gd name="T19" fmla="*/ 2147483647 h 328"/>
              <a:gd name="T20" fmla="*/ 2147483647 w 384"/>
              <a:gd name="T21" fmla="*/ 2147483647 h 328"/>
              <a:gd name="T22" fmla="*/ 2147483647 w 384"/>
              <a:gd name="T23" fmla="*/ 2147483647 h 328"/>
              <a:gd name="T24" fmla="*/ 2147483647 w 384"/>
              <a:gd name="T25" fmla="*/ 2147483647 h 328"/>
              <a:gd name="T26" fmla="*/ 2147483647 w 384"/>
              <a:gd name="T27" fmla="*/ 2147483647 h 328"/>
              <a:gd name="T28" fmla="*/ 2147483647 w 384"/>
              <a:gd name="T29" fmla="*/ 2147483647 h 328"/>
              <a:gd name="T30" fmla="*/ 2147483647 w 384"/>
              <a:gd name="T31" fmla="*/ 2147483647 h 328"/>
              <a:gd name="T32" fmla="*/ 2147483647 w 384"/>
              <a:gd name="T33" fmla="*/ 2147483647 h 328"/>
              <a:gd name="T34" fmla="*/ 2147483647 w 384"/>
              <a:gd name="T35" fmla="*/ 2147483647 h 328"/>
              <a:gd name="T36" fmla="*/ 2147483647 w 384"/>
              <a:gd name="T37" fmla="*/ 2147483647 h 328"/>
              <a:gd name="T38" fmla="*/ 2147483647 w 384"/>
              <a:gd name="T39" fmla="*/ 2147483647 h 328"/>
              <a:gd name="T40" fmla="*/ 2147483647 w 384"/>
              <a:gd name="T41" fmla="*/ 2147483647 h 328"/>
              <a:gd name="T42" fmla="*/ 2147483647 w 384"/>
              <a:gd name="T43" fmla="*/ 2147483647 h 328"/>
              <a:gd name="T44" fmla="*/ 2147483647 w 384"/>
              <a:gd name="T45" fmla="*/ 2147483647 h 328"/>
              <a:gd name="T46" fmla="*/ 2147483647 w 384"/>
              <a:gd name="T47" fmla="*/ 2147483647 h 328"/>
              <a:gd name="T48" fmla="*/ 0 w 384"/>
              <a:gd name="T49" fmla="*/ 2147483647 h 328"/>
              <a:gd name="T50" fmla="*/ 2147483647 w 384"/>
              <a:gd name="T51" fmla="*/ 2147483647 h 328"/>
              <a:gd name="T52" fmla="*/ 2147483647 w 384"/>
              <a:gd name="T53" fmla="*/ 2147483647 h 328"/>
              <a:gd name="T54" fmla="*/ 2147483647 w 384"/>
              <a:gd name="T55" fmla="*/ 2147483647 h 328"/>
              <a:gd name="T56" fmla="*/ 2147483647 w 384"/>
              <a:gd name="T57" fmla="*/ 2147483647 h 328"/>
              <a:gd name="T58" fmla="*/ 2147483647 w 384"/>
              <a:gd name="T59" fmla="*/ 2147483647 h 328"/>
              <a:gd name="T60" fmla="*/ 2147483647 w 384"/>
              <a:gd name="T61" fmla="*/ 2147483647 h 328"/>
              <a:gd name="T62" fmla="*/ 2147483647 w 384"/>
              <a:gd name="T63" fmla="*/ 2147483647 h 328"/>
              <a:gd name="T64" fmla="*/ 2147483647 w 384"/>
              <a:gd name="T65" fmla="*/ 2147483647 h 328"/>
              <a:gd name="T66" fmla="*/ 2147483647 w 384"/>
              <a:gd name="T67" fmla="*/ 2147483647 h 328"/>
              <a:gd name="T68" fmla="*/ 2147483647 w 384"/>
              <a:gd name="T69" fmla="*/ 2147483647 h 328"/>
              <a:gd name="T70" fmla="*/ 2147483647 w 384"/>
              <a:gd name="T71" fmla="*/ 2147483647 h 328"/>
              <a:gd name="T72" fmla="*/ 2147483647 w 384"/>
              <a:gd name="T73" fmla="*/ 2147483647 h 328"/>
              <a:gd name="T74" fmla="*/ 2147483647 w 384"/>
              <a:gd name="T75" fmla="*/ 2147483647 h 328"/>
              <a:gd name="T76" fmla="*/ 2147483647 w 384"/>
              <a:gd name="T77" fmla="*/ 2147483647 h 328"/>
              <a:gd name="T78" fmla="*/ 2147483647 w 384"/>
              <a:gd name="T79" fmla="*/ 2147483647 h 328"/>
              <a:gd name="T80" fmla="*/ 2147483647 w 384"/>
              <a:gd name="T81" fmla="*/ 2147483647 h 328"/>
              <a:gd name="T82" fmla="*/ 2147483647 w 384"/>
              <a:gd name="T83" fmla="*/ 2147483647 h 328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384"/>
              <a:gd name="T127" fmla="*/ 0 h 328"/>
              <a:gd name="T128" fmla="*/ 384 w 384"/>
              <a:gd name="T129" fmla="*/ 328 h 328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384" h="328">
                <a:moveTo>
                  <a:pt x="152" y="200"/>
                </a:moveTo>
                <a:lnTo>
                  <a:pt x="136" y="208"/>
                </a:lnTo>
                <a:lnTo>
                  <a:pt x="144" y="208"/>
                </a:lnTo>
                <a:lnTo>
                  <a:pt x="320" y="56"/>
                </a:lnTo>
                <a:lnTo>
                  <a:pt x="88" y="256"/>
                </a:lnTo>
                <a:lnTo>
                  <a:pt x="64" y="272"/>
                </a:lnTo>
                <a:lnTo>
                  <a:pt x="48" y="288"/>
                </a:lnTo>
                <a:lnTo>
                  <a:pt x="64" y="272"/>
                </a:lnTo>
                <a:lnTo>
                  <a:pt x="112" y="232"/>
                </a:lnTo>
                <a:lnTo>
                  <a:pt x="64" y="272"/>
                </a:lnTo>
                <a:lnTo>
                  <a:pt x="104" y="240"/>
                </a:lnTo>
                <a:lnTo>
                  <a:pt x="176" y="176"/>
                </a:lnTo>
                <a:lnTo>
                  <a:pt x="160" y="192"/>
                </a:lnTo>
                <a:lnTo>
                  <a:pt x="208" y="152"/>
                </a:lnTo>
                <a:lnTo>
                  <a:pt x="96" y="240"/>
                </a:lnTo>
                <a:lnTo>
                  <a:pt x="80" y="256"/>
                </a:lnTo>
                <a:lnTo>
                  <a:pt x="56" y="272"/>
                </a:lnTo>
                <a:lnTo>
                  <a:pt x="48" y="288"/>
                </a:lnTo>
                <a:lnTo>
                  <a:pt x="72" y="264"/>
                </a:lnTo>
                <a:lnTo>
                  <a:pt x="80" y="264"/>
                </a:lnTo>
                <a:lnTo>
                  <a:pt x="96" y="240"/>
                </a:lnTo>
                <a:lnTo>
                  <a:pt x="152" y="200"/>
                </a:lnTo>
                <a:lnTo>
                  <a:pt x="168" y="184"/>
                </a:lnTo>
                <a:lnTo>
                  <a:pt x="64" y="272"/>
                </a:lnTo>
                <a:lnTo>
                  <a:pt x="80" y="256"/>
                </a:lnTo>
                <a:lnTo>
                  <a:pt x="88" y="256"/>
                </a:lnTo>
                <a:lnTo>
                  <a:pt x="80" y="264"/>
                </a:lnTo>
                <a:lnTo>
                  <a:pt x="96" y="248"/>
                </a:lnTo>
                <a:lnTo>
                  <a:pt x="56" y="280"/>
                </a:lnTo>
                <a:lnTo>
                  <a:pt x="64" y="272"/>
                </a:lnTo>
                <a:lnTo>
                  <a:pt x="120" y="224"/>
                </a:lnTo>
                <a:lnTo>
                  <a:pt x="152" y="200"/>
                </a:lnTo>
                <a:lnTo>
                  <a:pt x="24" y="304"/>
                </a:lnTo>
                <a:lnTo>
                  <a:pt x="72" y="264"/>
                </a:lnTo>
                <a:lnTo>
                  <a:pt x="120" y="224"/>
                </a:lnTo>
                <a:lnTo>
                  <a:pt x="136" y="208"/>
                </a:lnTo>
                <a:lnTo>
                  <a:pt x="144" y="200"/>
                </a:lnTo>
                <a:lnTo>
                  <a:pt x="40" y="288"/>
                </a:lnTo>
                <a:lnTo>
                  <a:pt x="32" y="296"/>
                </a:lnTo>
                <a:lnTo>
                  <a:pt x="32" y="304"/>
                </a:lnTo>
                <a:lnTo>
                  <a:pt x="120" y="224"/>
                </a:lnTo>
                <a:lnTo>
                  <a:pt x="128" y="216"/>
                </a:lnTo>
                <a:lnTo>
                  <a:pt x="88" y="256"/>
                </a:lnTo>
                <a:lnTo>
                  <a:pt x="8" y="320"/>
                </a:lnTo>
                <a:lnTo>
                  <a:pt x="48" y="280"/>
                </a:lnTo>
                <a:lnTo>
                  <a:pt x="120" y="224"/>
                </a:lnTo>
                <a:lnTo>
                  <a:pt x="192" y="168"/>
                </a:lnTo>
                <a:lnTo>
                  <a:pt x="208" y="144"/>
                </a:lnTo>
                <a:lnTo>
                  <a:pt x="104" y="240"/>
                </a:lnTo>
                <a:lnTo>
                  <a:pt x="48" y="288"/>
                </a:lnTo>
                <a:lnTo>
                  <a:pt x="40" y="288"/>
                </a:lnTo>
                <a:lnTo>
                  <a:pt x="32" y="304"/>
                </a:lnTo>
                <a:lnTo>
                  <a:pt x="40" y="288"/>
                </a:lnTo>
                <a:lnTo>
                  <a:pt x="120" y="224"/>
                </a:lnTo>
                <a:lnTo>
                  <a:pt x="216" y="144"/>
                </a:lnTo>
                <a:lnTo>
                  <a:pt x="56" y="280"/>
                </a:lnTo>
                <a:lnTo>
                  <a:pt x="64" y="272"/>
                </a:lnTo>
                <a:lnTo>
                  <a:pt x="48" y="288"/>
                </a:lnTo>
                <a:lnTo>
                  <a:pt x="32" y="304"/>
                </a:lnTo>
                <a:lnTo>
                  <a:pt x="32" y="296"/>
                </a:lnTo>
                <a:lnTo>
                  <a:pt x="96" y="248"/>
                </a:lnTo>
                <a:lnTo>
                  <a:pt x="184" y="168"/>
                </a:lnTo>
                <a:lnTo>
                  <a:pt x="40" y="288"/>
                </a:lnTo>
                <a:lnTo>
                  <a:pt x="32" y="296"/>
                </a:lnTo>
                <a:lnTo>
                  <a:pt x="96" y="248"/>
                </a:lnTo>
                <a:lnTo>
                  <a:pt x="72" y="264"/>
                </a:lnTo>
                <a:lnTo>
                  <a:pt x="40" y="296"/>
                </a:lnTo>
                <a:lnTo>
                  <a:pt x="16" y="312"/>
                </a:lnTo>
                <a:lnTo>
                  <a:pt x="8" y="320"/>
                </a:lnTo>
                <a:lnTo>
                  <a:pt x="56" y="280"/>
                </a:lnTo>
                <a:lnTo>
                  <a:pt x="128" y="216"/>
                </a:lnTo>
                <a:lnTo>
                  <a:pt x="144" y="208"/>
                </a:lnTo>
                <a:lnTo>
                  <a:pt x="96" y="248"/>
                </a:lnTo>
                <a:lnTo>
                  <a:pt x="24" y="304"/>
                </a:lnTo>
                <a:lnTo>
                  <a:pt x="0" y="328"/>
                </a:lnTo>
                <a:lnTo>
                  <a:pt x="88" y="256"/>
                </a:lnTo>
                <a:lnTo>
                  <a:pt x="136" y="216"/>
                </a:lnTo>
                <a:lnTo>
                  <a:pt x="152" y="200"/>
                </a:lnTo>
                <a:lnTo>
                  <a:pt x="104" y="240"/>
                </a:lnTo>
                <a:lnTo>
                  <a:pt x="48" y="288"/>
                </a:lnTo>
                <a:lnTo>
                  <a:pt x="96" y="248"/>
                </a:lnTo>
                <a:lnTo>
                  <a:pt x="112" y="232"/>
                </a:lnTo>
                <a:lnTo>
                  <a:pt x="88" y="248"/>
                </a:lnTo>
                <a:lnTo>
                  <a:pt x="80" y="256"/>
                </a:lnTo>
                <a:lnTo>
                  <a:pt x="96" y="248"/>
                </a:lnTo>
                <a:lnTo>
                  <a:pt x="104" y="240"/>
                </a:lnTo>
                <a:lnTo>
                  <a:pt x="120" y="224"/>
                </a:lnTo>
                <a:lnTo>
                  <a:pt x="56" y="280"/>
                </a:lnTo>
                <a:lnTo>
                  <a:pt x="80" y="264"/>
                </a:lnTo>
                <a:lnTo>
                  <a:pt x="104" y="240"/>
                </a:lnTo>
                <a:lnTo>
                  <a:pt x="120" y="224"/>
                </a:lnTo>
                <a:lnTo>
                  <a:pt x="112" y="232"/>
                </a:lnTo>
                <a:lnTo>
                  <a:pt x="88" y="248"/>
                </a:lnTo>
                <a:lnTo>
                  <a:pt x="112" y="232"/>
                </a:lnTo>
                <a:lnTo>
                  <a:pt x="56" y="280"/>
                </a:lnTo>
                <a:lnTo>
                  <a:pt x="64" y="272"/>
                </a:lnTo>
                <a:lnTo>
                  <a:pt x="96" y="248"/>
                </a:lnTo>
                <a:lnTo>
                  <a:pt x="120" y="224"/>
                </a:lnTo>
                <a:lnTo>
                  <a:pt x="104" y="232"/>
                </a:lnTo>
                <a:lnTo>
                  <a:pt x="80" y="264"/>
                </a:lnTo>
                <a:lnTo>
                  <a:pt x="56" y="280"/>
                </a:lnTo>
                <a:lnTo>
                  <a:pt x="64" y="272"/>
                </a:lnTo>
                <a:lnTo>
                  <a:pt x="56" y="280"/>
                </a:lnTo>
                <a:lnTo>
                  <a:pt x="88" y="256"/>
                </a:lnTo>
                <a:lnTo>
                  <a:pt x="160" y="192"/>
                </a:lnTo>
                <a:lnTo>
                  <a:pt x="152" y="200"/>
                </a:lnTo>
                <a:lnTo>
                  <a:pt x="112" y="232"/>
                </a:lnTo>
                <a:lnTo>
                  <a:pt x="128" y="216"/>
                </a:lnTo>
                <a:lnTo>
                  <a:pt x="144" y="208"/>
                </a:lnTo>
                <a:lnTo>
                  <a:pt x="144" y="200"/>
                </a:lnTo>
                <a:lnTo>
                  <a:pt x="176" y="176"/>
                </a:lnTo>
                <a:lnTo>
                  <a:pt x="200" y="160"/>
                </a:lnTo>
                <a:lnTo>
                  <a:pt x="216" y="136"/>
                </a:lnTo>
                <a:lnTo>
                  <a:pt x="184" y="168"/>
                </a:lnTo>
                <a:lnTo>
                  <a:pt x="104" y="240"/>
                </a:lnTo>
                <a:lnTo>
                  <a:pt x="96" y="240"/>
                </a:lnTo>
                <a:lnTo>
                  <a:pt x="112" y="232"/>
                </a:lnTo>
                <a:lnTo>
                  <a:pt x="144" y="208"/>
                </a:lnTo>
                <a:lnTo>
                  <a:pt x="248" y="120"/>
                </a:lnTo>
                <a:lnTo>
                  <a:pt x="312" y="56"/>
                </a:lnTo>
                <a:lnTo>
                  <a:pt x="344" y="32"/>
                </a:lnTo>
                <a:lnTo>
                  <a:pt x="96" y="248"/>
                </a:lnTo>
                <a:lnTo>
                  <a:pt x="88" y="248"/>
                </a:lnTo>
                <a:lnTo>
                  <a:pt x="120" y="224"/>
                </a:lnTo>
                <a:lnTo>
                  <a:pt x="144" y="208"/>
                </a:lnTo>
                <a:lnTo>
                  <a:pt x="160" y="192"/>
                </a:lnTo>
                <a:lnTo>
                  <a:pt x="256" y="104"/>
                </a:lnTo>
                <a:lnTo>
                  <a:pt x="384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33" name="Freeform 5394"/>
          <p:cNvSpPr>
            <a:spLocks/>
          </p:cNvSpPr>
          <p:nvPr/>
        </p:nvSpPr>
        <p:spPr bwMode="auto">
          <a:xfrm>
            <a:off x="2633133" y="840582"/>
            <a:ext cx="1085851" cy="513160"/>
          </a:xfrm>
          <a:custGeom>
            <a:avLst/>
            <a:gdLst>
              <a:gd name="T0" fmla="*/ 2147483647 w 704"/>
              <a:gd name="T1" fmla="*/ 2147483647 h 592"/>
              <a:gd name="T2" fmla="*/ 2147483647 w 704"/>
              <a:gd name="T3" fmla="*/ 2147483647 h 592"/>
              <a:gd name="T4" fmla="*/ 2147483647 w 704"/>
              <a:gd name="T5" fmla="*/ 2147483647 h 592"/>
              <a:gd name="T6" fmla="*/ 2147483647 w 704"/>
              <a:gd name="T7" fmla="*/ 2147483647 h 592"/>
              <a:gd name="T8" fmla="*/ 2147483647 w 704"/>
              <a:gd name="T9" fmla="*/ 2147483647 h 592"/>
              <a:gd name="T10" fmla="*/ 0 w 704"/>
              <a:gd name="T11" fmla="*/ 2147483647 h 592"/>
              <a:gd name="T12" fmla="*/ 2147483647 w 704"/>
              <a:gd name="T13" fmla="*/ 2147483647 h 592"/>
              <a:gd name="T14" fmla="*/ 2147483647 w 704"/>
              <a:gd name="T15" fmla="*/ 2147483647 h 592"/>
              <a:gd name="T16" fmla="*/ 2147483647 w 704"/>
              <a:gd name="T17" fmla="*/ 2147483647 h 592"/>
              <a:gd name="T18" fmla="*/ 2147483647 w 704"/>
              <a:gd name="T19" fmla="*/ 2147483647 h 592"/>
              <a:gd name="T20" fmla="*/ 2147483647 w 704"/>
              <a:gd name="T21" fmla="*/ 2147483647 h 592"/>
              <a:gd name="T22" fmla="*/ 2147483647 w 704"/>
              <a:gd name="T23" fmla="*/ 2147483647 h 592"/>
              <a:gd name="T24" fmla="*/ 2147483647 w 704"/>
              <a:gd name="T25" fmla="*/ 2147483647 h 592"/>
              <a:gd name="T26" fmla="*/ 2147483647 w 704"/>
              <a:gd name="T27" fmla="*/ 2147483647 h 592"/>
              <a:gd name="T28" fmla="*/ 2147483647 w 704"/>
              <a:gd name="T29" fmla="*/ 2147483647 h 592"/>
              <a:gd name="T30" fmla="*/ 2147483647 w 704"/>
              <a:gd name="T31" fmla="*/ 2147483647 h 592"/>
              <a:gd name="T32" fmla="*/ 2147483647 w 704"/>
              <a:gd name="T33" fmla="*/ 2147483647 h 592"/>
              <a:gd name="T34" fmla="*/ 2147483647 w 704"/>
              <a:gd name="T35" fmla="*/ 2147483647 h 592"/>
              <a:gd name="T36" fmla="*/ 2147483647 w 704"/>
              <a:gd name="T37" fmla="*/ 2147483647 h 592"/>
              <a:gd name="T38" fmla="*/ 2147483647 w 704"/>
              <a:gd name="T39" fmla="*/ 2147483647 h 592"/>
              <a:gd name="T40" fmla="*/ 2147483647 w 704"/>
              <a:gd name="T41" fmla="*/ 2147483647 h 592"/>
              <a:gd name="T42" fmla="*/ 2147483647 w 704"/>
              <a:gd name="T43" fmla="*/ 2147483647 h 592"/>
              <a:gd name="T44" fmla="*/ 2147483647 w 704"/>
              <a:gd name="T45" fmla="*/ 2147483647 h 592"/>
              <a:gd name="T46" fmla="*/ 2147483647 w 704"/>
              <a:gd name="T47" fmla="*/ 2147483647 h 592"/>
              <a:gd name="T48" fmla="*/ 2147483647 w 704"/>
              <a:gd name="T49" fmla="*/ 2147483647 h 592"/>
              <a:gd name="T50" fmla="*/ 2147483647 w 704"/>
              <a:gd name="T51" fmla="*/ 2147483647 h 592"/>
              <a:gd name="T52" fmla="*/ 2147483647 w 704"/>
              <a:gd name="T53" fmla="*/ 2147483647 h 592"/>
              <a:gd name="T54" fmla="*/ 2147483647 w 704"/>
              <a:gd name="T55" fmla="*/ 2147483647 h 592"/>
              <a:gd name="T56" fmla="*/ 2147483647 w 704"/>
              <a:gd name="T57" fmla="*/ 2147483647 h 592"/>
              <a:gd name="T58" fmla="*/ 2147483647 w 704"/>
              <a:gd name="T59" fmla="*/ 2147483647 h 592"/>
              <a:gd name="T60" fmla="*/ 2147483647 w 704"/>
              <a:gd name="T61" fmla="*/ 2147483647 h 592"/>
              <a:gd name="T62" fmla="*/ 2147483647 w 704"/>
              <a:gd name="T63" fmla="*/ 2147483647 h 592"/>
              <a:gd name="T64" fmla="*/ 2147483647 w 704"/>
              <a:gd name="T65" fmla="*/ 2147483647 h 592"/>
              <a:gd name="T66" fmla="*/ 2147483647 w 704"/>
              <a:gd name="T67" fmla="*/ 2147483647 h 592"/>
              <a:gd name="T68" fmla="*/ 2147483647 w 704"/>
              <a:gd name="T69" fmla="*/ 2147483647 h 592"/>
              <a:gd name="T70" fmla="*/ 2147483647 w 704"/>
              <a:gd name="T71" fmla="*/ 2147483647 h 592"/>
              <a:gd name="T72" fmla="*/ 2147483647 w 704"/>
              <a:gd name="T73" fmla="*/ 2147483647 h 592"/>
              <a:gd name="T74" fmla="*/ 2147483647 w 704"/>
              <a:gd name="T75" fmla="*/ 2147483647 h 592"/>
              <a:gd name="T76" fmla="*/ 2147483647 w 704"/>
              <a:gd name="T77" fmla="*/ 2147483647 h 592"/>
              <a:gd name="T78" fmla="*/ 2147483647 w 704"/>
              <a:gd name="T79" fmla="*/ 2147483647 h 592"/>
              <a:gd name="T80" fmla="*/ 2147483647 w 704"/>
              <a:gd name="T81" fmla="*/ 2147483647 h 592"/>
              <a:gd name="T82" fmla="*/ 2147483647 w 704"/>
              <a:gd name="T83" fmla="*/ 2147483647 h 592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704"/>
              <a:gd name="T127" fmla="*/ 0 h 592"/>
              <a:gd name="T128" fmla="*/ 704 w 704"/>
              <a:gd name="T129" fmla="*/ 592 h 592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704" h="592">
                <a:moveTo>
                  <a:pt x="384" y="264"/>
                </a:moveTo>
                <a:lnTo>
                  <a:pt x="488" y="176"/>
                </a:lnTo>
                <a:lnTo>
                  <a:pt x="536" y="136"/>
                </a:lnTo>
                <a:lnTo>
                  <a:pt x="16" y="576"/>
                </a:lnTo>
                <a:lnTo>
                  <a:pt x="40" y="560"/>
                </a:lnTo>
                <a:lnTo>
                  <a:pt x="96" y="512"/>
                </a:lnTo>
                <a:lnTo>
                  <a:pt x="88" y="512"/>
                </a:lnTo>
                <a:lnTo>
                  <a:pt x="104" y="504"/>
                </a:lnTo>
                <a:lnTo>
                  <a:pt x="128" y="480"/>
                </a:lnTo>
                <a:lnTo>
                  <a:pt x="160" y="456"/>
                </a:lnTo>
                <a:lnTo>
                  <a:pt x="280" y="352"/>
                </a:lnTo>
                <a:lnTo>
                  <a:pt x="432" y="224"/>
                </a:lnTo>
                <a:lnTo>
                  <a:pt x="568" y="104"/>
                </a:lnTo>
                <a:lnTo>
                  <a:pt x="704" y="0"/>
                </a:lnTo>
                <a:lnTo>
                  <a:pt x="640" y="48"/>
                </a:lnTo>
                <a:lnTo>
                  <a:pt x="424" y="232"/>
                </a:lnTo>
                <a:lnTo>
                  <a:pt x="248" y="376"/>
                </a:lnTo>
                <a:lnTo>
                  <a:pt x="0" y="592"/>
                </a:lnTo>
                <a:lnTo>
                  <a:pt x="56" y="544"/>
                </a:lnTo>
                <a:lnTo>
                  <a:pt x="128" y="480"/>
                </a:lnTo>
                <a:lnTo>
                  <a:pt x="112" y="496"/>
                </a:lnTo>
                <a:lnTo>
                  <a:pt x="136" y="472"/>
                </a:lnTo>
                <a:lnTo>
                  <a:pt x="152" y="464"/>
                </a:lnTo>
                <a:lnTo>
                  <a:pt x="152" y="456"/>
                </a:lnTo>
                <a:lnTo>
                  <a:pt x="184" y="432"/>
                </a:lnTo>
                <a:lnTo>
                  <a:pt x="280" y="352"/>
                </a:lnTo>
                <a:lnTo>
                  <a:pt x="424" y="232"/>
                </a:lnTo>
                <a:lnTo>
                  <a:pt x="552" y="120"/>
                </a:lnTo>
                <a:lnTo>
                  <a:pt x="648" y="40"/>
                </a:lnTo>
                <a:lnTo>
                  <a:pt x="608" y="72"/>
                </a:lnTo>
                <a:lnTo>
                  <a:pt x="440" y="216"/>
                </a:lnTo>
                <a:lnTo>
                  <a:pt x="264" y="368"/>
                </a:lnTo>
                <a:lnTo>
                  <a:pt x="96" y="512"/>
                </a:lnTo>
                <a:lnTo>
                  <a:pt x="56" y="544"/>
                </a:lnTo>
                <a:lnTo>
                  <a:pt x="168" y="448"/>
                </a:lnTo>
                <a:lnTo>
                  <a:pt x="264" y="360"/>
                </a:lnTo>
                <a:lnTo>
                  <a:pt x="304" y="336"/>
                </a:lnTo>
                <a:lnTo>
                  <a:pt x="96" y="512"/>
                </a:lnTo>
                <a:lnTo>
                  <a:pt x="104" y="496"/>
                </a:lnTo>
                <a:lnTo>
                  <a:pt x="120" y="488"/>
                </a:lnTo>
                <a:lnTo>
                  <a:pt x="112" y="496"/>
                </a:lnTo>
                <a:lnTo>
                  <a:pt x="152" y="464"/>
                </a:lnTo>
                <a:lnTo>
                  <a:pt x="232" y="392"/>
                </a:lnTo>
                <a:lnTo>
                  <a:pt x="320" y="320"/>
                </a:lnTo>
                <a:lnTo>
                  <a:pt x="400" y="248"/>
                </a:lnTo>
                <a:lnTo>
                  <a:pt x="456" y="208"/>
                </a:lnTo>
                <a:lnTo>
                  <a:pt x="432" y="224"/>
                </a:lnTo>
                <a:lnTo>
                  <a:pt x="328" y="312"/>
                </a:lnTo>
                <a:lnTo>
                  <a:pt x="64" y="536"/>
                </a:lnTo>
                <a:lnTo>
                  <a:pt x="56" y="544"/>
                </a:lnTo>
                <a:lnTo>
                  <a:pt x="144" y="472"/>
                </a:lnTo>
                <a:lnTo>
                  <a:pt x="304" y="336"/>
                </a:lnTo>
                <a:lnTo>
                  <a:pt x="424" y="232"/>
                </a:lnTo>
                <a:lnTo>
                  <a:pt x="408" y="240"/>
                </a:lnTo>
                <a:lnTo>
                  <a:pt x="64" y="536"/>
                </a:lnTo>
                <a:lnTo>
                  <a:pt x="80" y="528"/>
                </a:lnTo>
                <a:lnTo>
                  <a:pt x="80" y="520"/>
                </a:lnTo>
                <a:lnTo>
                  <a:pt x="72" y="528"/>
                </a:lnTo>
                <a:lnTo>
                  <a:pt x="104" y="504"/>
                </a:lnTo>
                <a:lnTo>
                  <a:pt x="160" y="456"/>
                </a:lnTo>
                <a:lnTo>
                  <a:pt x="200" y="416"/>
                </a:lnTo>
                <a:lnTo>
                  <a:pt x="216" y="408"/>
                </a:lnTo>
                <a:lnTo>
                  <a:pt x="224" y="400"/>
                </a:lnTo>
                <a:lnTo>
                  <a:pt x="208" y="416"/>
                </a:lnTo>
                <a:lnTo>
                  <a:pt x="160" y="456"/>
                </a:lnTo>
                <a:lnTo>
                  <a:pt x="56" y="544"/>
                </a:lnTo>
                <a:lnTo>
                  <a:pt x="152" y="456"/>
                </a:lnTo>
                <a:lnTo>
                  <a:pt x="72" y="528"/>
                </a:lnTo>
                <a:lnTo>
                  <a:pt x="48" y="552"/>
                </a:lnTo>
                <a:lnTo>
                  <a:pt x="160" y="456"/>
                </a:lnTo>
                <a:lnTo>
                  <a:pt x="368" y="280"/>
                </a:lnTo>
                <a:lnTo>
                  <a:pt x="528" y="144"/>
                </a:lnTo>
                <a:lnTo>
                  <a:pt x="504" y="160"/>
                </a:lnTo>
                <a:lnTo>
                  <a:pt x="72" y="528"/>
                </a:lnTo>
                <a:lnTo>
                  <a:pt x="88" y="512"/>
                </a:lnTo>
                <a:lnTo>
                  <a:pt x="80" y="528"/>
                </a:lnTo>
                <a:lnTo>
                  <a:pt x="40" y="560"/>
                </a:lnTo>
                <a:lnTo>
                  <a:pt x="64" y="536"/>
                </a:lnTo>
                <a:lnTo>
                  <a:pt x="48" y="552"/>
                </a:lnTo>
                <a:lnTo>
                  <a:pt x="72" y="536"/>
                </a:lnTo>
                <a:lnTo>
                  <a:pt x="128" y="480"/>
                </a:lnTo>
                <a:lnTo>
                  <a:pt x="160" y="456"/>
                </a:lnTo>
                <a:lnTo>
                  <a:pt x="136" y="480"/>
                </a:lnTo>
                <a:lnTo>
                  <a:pt x="56" y="544"/>
                </a:lnTo>
                <a:lnTo>
                  <a:pt x="16" y="576"/>
                </a:lnTo>
                <a:lnTo>
                  <a:pt x="104" y="504"/>
                </a:lnTo>
                <a:lnTo>
                  <a:pt x="312" y="328"/>
                </a:lnTo>
                <a:lnTo>
                  <a:pt x="480" y="184"/>
                </a:lnTo>
                <a:lnTo>
                  <a:pt x="216" y="408"/>
                </a:lnTo>
                <a:lnTo>
                  <a:pt x="64" y="536"/>
                </a:lnTo>
                <a:lnTo>
                  <a:pt x="56" y="544"/>
                </a:lnTo>
                <a:lnTo>
                  <a:pt x="104" y="504"/>
                </a:lnTo>
                <a:lnTo>
                  <a:pt x="64" y="536"/>
                </a:lnTo>
                <a:lnTo>
                  <a:pt x="32" y="560"/>
                </a:lnTo>
                <a:lnTo>
                  <a:pt x="56" y="544"/>
                </a:lnTo>
                <a:lnTo>
                  <a:pt x="176" y="440"/>
                </a:lnTo>
                <a:lnTo>
                  <a:pt x="296" y="344"/>
                </a:lnTo>
                <a:lnTo>
                  <a:pt x="96" y="504"/>
                </a:lnTo>
                <a:lnTo>
                  <a:pt x="56" y="544"/>
                </a:lnTo>
                <a:lnTo>
                  <a:pt x="48" y="544"/>
                </a:lnTo>
                <a:lnTo>
                  <a:pt x="88" y="512"/>
                </a:lnTo>
                <a:lnTo>
                  <a:pt x="104" y="504"/>
                </a:lnTo>
                <a:lnTo>
                  <a:pt x="72" y="528"/>
                </a:lnTo>
                <a:lnTo>
                  <a:pt x="120" y="488"/>
                </a:lnTo>
                <a:lnTo>
                  <a:pt x="168" y="448"/>
                </a:lnTo>
                <a:lnTo>
                  <a:pt x="128" y="480"/>
                </a:lnTo>
                <a:lnTo>
                  <a:pt x="72" y="528"/>
                </a:lnTo>
                <a:lnTo>
                  <a:pt x="48" y="552"/>
                </a:lnTo>
                <a:lnTo>
                  <a:pt x="32" y="560"/>
                </a:lnTo>
                <a:lnTo>
                  <a:pt x="120" y="488"/>
                </a:lnTo>
                <a:lnTo>
                  <a:pt x="104" y="504"/>
                </a:lnTo>
                <a:lnTo>
                  <a:pt x="96" y="504"/>
                </a:lnTo>
                <a:lnTo>
                  <a:pt x="136" y="472"/>
                </a:lnTo>
                <a:lnTo>
                  <a:pt x="144" y="464"/>
                </a:lnTo>
                <a:lnTo>
                  <a:pt x="176" y="440"/>
                </a:lnTo>
                <a:lnTo>
                  <a:pt x="32" y="568"/>
                </a:lnTo>
                <a:lnTo>
                  <a:pt x="32" y="560"/>
                </a:lnTo>
                <a:lnTo>
                  <a:pt x="88" y="512"/>
                </a:lnTo>
                <a:lnTo>
                  <a:pt x="104" y="496"/>
                </a:lnTo>
                <a:lnTo>
                  <a:pt x="120" y="488"/>
                </a:lnTo>
                <a:lnTo>
                  <a:pt x="104" y="504"/>
                </a:lnTo>
                <a:lnTo>
                  <a:pt x="96" y="512"/>
                </a:lnTo>
                <a:lnTo>
                  <a:pt x="152" y="464"/>
                </a:lnTo>
                <a:lnTo>
                  <a:pt x="176" y="448"/>
                </a:lnTo>
                <a:lnTo>
                  <a:pt x="40" y="560"/>
                </a:lnTo>
                <a:lnTo>
                  <a:pt x="48" y="552"/>
                </a:lnTo>
                <a:lnTo>
                  <a:pt x="64" y="536"/>
                </a:lnTo>
                <a:lnTo>
                  <a:pt x="80" y="52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34" name="Freeform 5395"/>
          <p:cNvSpPr>
            <a:spLocks/>
          </p:cNvSpPr>
          <p:nvPr/>
        </p:nvSpPr>
        <p:spPr bwMode="auto">
          <a:xfrm>
            <a:off x="2694518" y="964407"/>
            <a:ext cx="753533" cy="360760"/>
          </a:xfrm>
          <a:custGeom>
            <a:avLst/>
            <a:gdLst>
              <a:gd name="T0" fmla="*/ 2147483647 w 488"/>
              <a:gd name="T1" fmla="*/ 2147483647 h 416"/>
              <a:gd name="T2" fmla="*/ 2147483647 w 488"/>
              <a:gd name="T3" fmla="*/ 2147483647 h 416"/>
              <a:gd name="T4" fmla="*/ 0 w 488"/>
              <a:gd name="T5" fmla="*/ 2147483647 h 416"/>
              <a:gd name="T6" fmla="*/ 2147483647 w 488"/>
              <a:gd name="T7" fmla="*/ 2147483647 h 416"/>
              <a:gd name="T8" fmla="*/ 2147483647 w 488"/>
              <a:gd name="T9" fmla="*/ 2147483647 h 416"/>
              <a:gd name="T10" fmla="*/ 2147483647 w 488"/>
              <a:gd name="T11" fmla="*/ 2147483647 h 416"/>
              <a:gd name="T12" fmla="*/ 2147483647 w 488"/>
              <a:gd name="T13" fmla="*/ 2147483647 h 416"/>
              <a:gd name="T14" fmla="*/ 2147483647 w 488"/>
              <a:gd name="T15" fmla="*/ 2147483647 h 416"/>
              <a:gd name="T16" fmla="*/ 2147483647 w 488"/>
              <a:gd name="T17" fmla="*/ 2147483647 h 416"/>
              <a:gd name="T18" fmla="*/ 2147483647 w 488"/>
              <a:gd name="T19" fmla="*/ 2147483647 h 416"/>
              <a:gd name="T20" fmla="*/ 2147483647 w 488"/>
              <a:gd name="T21" fmla="*/ 2147483647 h 416"/>
              <a:gd name="T22" fmla="*/ 2147483647 w 488"/>
              <a:gd name="T23" fmla="*/ 2147483647 h 416"/>
              <a:gd name="T24" fmla="*/ 2147483647 w 488"/>
              <a:gd name="T25" fmla="*/ 2147483647 h 416"/>
              <a:gd name="T26" fmla="*/ 2147483647 w 488"/>
              <a:gd name="T27" fmla="*/ 2147483647 h 416"/>
              <a:gd name="T28" fmla="*/ 2147483647 w 488"/>
              <a:gd name="T29" fmla="*/ 2147483647 h 416"/>
              <a:gd name="T30" fmla="*/ 2147483647 w 488"/>
              <a:gd name="T31" fmla="*/ 2147483647 h 416"/>
              <a:gd name="T32" fmla="*/ 2147483647 w 488"/>
              <a:gd name="T33" fmla="*/ 2147483647 h 416"/>
              <a:gd name="T34" fmla="*/ 2147483647 w 488"/>
              <a:gd name="T35" fmla="*/ 2147483647 h 416"/>
              <a:gd name="T36" fmla="*/ 2147483647 w 488"/>
              <a:gd name="T37" fmla="*/ 2147483647 h 416"/>
              <a:gd name="T38" fmla="*/ 2147483647 w 488"/>
              <a:gd name="T39" fmla="*/ 2147483647 h 416"/>
              <a:gd name="T40" fmla="*/ 2147483647 w 488"/>
              <a:gd name="T41" fmla="*/ 2147483647 h 416"/>
              <a:gd name="T42" fmla="*/ 2147483647 w 488"/>
              <a:gd name="T43" fmla="*/ 2147483647 h 416"/>
              <a:gd name="T44" fmla="*/ 2147483647 w 488"/>
              <a:gd name="T45" fmla="*/ 2147483647 h 416"/>
              <a:gd name="T46" fmla="*/ 2147483647 w 488"/>
              <a:gd name="T47" fmla="*/ 2147483647 h 416"/>
              <a:gd name="T48" fmla="*/ 2147483647 w 488"/>
              <a:gd name="T49" fmla="*/ 2147483647 h 416"/>
              <a:gd name="T50" fmla="*/ 2147483647 w 488"/>
              <a:gd name="T51" fmla="*/ 0 h 416"/>
              <a:gd name="T52" fmla="*/ 2147483647 w 488"/>
              <a:gd name="T53" fmla="*/ 2147483647 h 416"/>
              <a:gd name="T54" fmla="*/ 2147483647 w 488"/>
              <a:gd name="T55" fmla="*/ 2147483647 h 416"/>
              <a:gd name="T56" fmla="*/ 2147483647 w 488"/>
              <a:gd name="T57" fmla="*/ 2147483647 h 416"/>
              <a:gd name="T58" fmla="*/ 2147483647 w 488"/>
              <a:gd name="T59" fmla="*/ 2147483647 h 416"/>
              <a:gd name="T60" fmla="*/ 2147483647 w 488"/>
              <a:gd name="T61" fmla="*/ 2147483647 h 416"/>
              <a:gd name="T62" fmla="*/ 2147483647 w 488"/>
              <a:gd name="T63" fmla="*/ 2147483647 h 416"/>
              <a:gd name="T64" fmla="*/ 2147483647 w 488"/>
              <a:gd name="T65" fmla="*/ 2147483647 h 416"/>
              <a:gd name="T66" fmla="*/ 2147483647 w 488"/>
              <a:gd name="T67" fmla="*/ 2147483647 h 416"/>
              <a:gd name="T68" fmla="*/ 2147483647 w 488"/>
              <a:gd name="T69" fmla="*/ 2147483647 h 416"/>
              <a:gd name="T70" fmla="*/ 2147483647 w 488"/>
              <a:gd name="T71" fmla="*/ 2147483647 h 416"/>
              <a:gd name="T72" fmla="*/ 2147483647 w 488"/>
              <a:gd name="T73" fmla="*/ 2147483647 h 416"/>
              <a:gd name="T74" fmla="*/ 2147483647 w 488"/>
              <a:gd name="T75" fmla="*/ 2147483647 h 416"/>
              <a:gd name="T76" fmla="*/ 2147483647 w 488"/>
              <a:gd name="T77" fmla="*/ 2147483647 h 416"/>
              <a:gd name="T78" fmla="*/ 2147483647 w 488"/>
              <a:gd name="T79" fmla="*/ 2147483647 h 416"/>
              <a:gd name="T80" fmla="*/ 2147483647 w 488"/>
              <a:gd name="T81" fmla="*/ 2147483647 h 416"/>
              <a:gd name="T82" fmla="*/ 2147483647 w 488"/>
              <a:gd name="T83" fmla="*/ 2147483647 h 41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488"/>
              <a:gd name="T127" fmla="*/ 0 h 416"/>
              <a:gd name="T128" fmla="*/ 488 w 488"/>
              <a:gd name="T129" fmla="*/ 416 h 41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488" h="416">
                <a:moveTo>
                  <a:pt x="40" y="376"/>
                </a:moveTo>
                <a:lnTo>
                  <a:pt x="48" y="368"/>
                </a:lnTo>
                <a:lnTo>
                  <a:pt x="80" y="344"/>
                </a:lnTo>
                <a:lnTo>
                  <a:pt x="112" y="312"/>
                </a:lnTo>
                <a:lnTo>
                  <a:pt x="112" y="320"/>
                </a:lnTo>
                <a:lnTo>
                  <a:pt x="72" y="352"/>
                </a:lnTo>
                <a:lnTo>
                  <a:pt x="64" y="360"/>
                </a:lnTo>
                <a:lnTo>
                  <a:pt x="128" y="304"/>
                </a:lnTo>
                <a:lnTo>
                  <a:pt x="0" y="408"/>
                </a:lnTo>
                <a:lnTo>
                  <a:pt x="0" y="416"/>
                </a:lnTo>
                <a:lnTo>
                  <a:pt x="80" y="344"/>
                </a:lnTo>
                <a:lnTo>
                  <a:pt x="136" y="296"/>
                </a:lnTo>
                <a:lnTo>
                  <a:pt x="176" y="264"/>
                </a:lnTo>
                <a:lnTo>
                  <a:pt x="128" y="304"/>
                </a:lnTo>
                <a:lnTo>
                  <a:pt x="88" y="336"/>
                </a:lnTo>
                <a:lnTo>
                  <a:pt x="104" y="328"/>
                </a:lnTo>
                <a:lnTo>
                  <a:pt x="96" y="336"/>
                </a:lnTo>
                <a:lnTo>
                  <a:pt x="184" y="256"/>
                </a:lnTo>
                <a:lnTo>
                  <a:pt x="48" y="368"/>
                </a:lnTo>
                <a:lnTo>
                  <a:pt x="32" y="384"/>
                </a:lnTo>
                <a:lnTo>
                  <a:pt x="64" y="360"/>
                </a:lnTo>
                <a:lnTo>
                  <a:pt x="120" y="312"/>
                </a:lnTo>
                <a:lnTo>
                  <a:pt x="176" y="264"/>
                </a:lnTo>
                <a:lnTo>
                  <a:pt x="200" y="240"/>
                </a:lnTo>
                <a:lnTo>
                  <a:pt x="176" y="264"/>
                </a:lnTo>
                <a:lnTo>
                  <a:pt x="128" y="304"/>
                </a:lnTo>
                <a:lnTo>
                  <a:pt x="80" y="344"/>
                </a:lnTo>
                <a:lnTo>
                  <a:pt x="144" y="288"/>
                </a:lnTo>
                <a:lnTo>
                  <a:pt x="104" y="320"/>
                </a:lnTo>
                <a:lnTo>
                  <a:pt x="112" y="312"/>
                </a:lnTo>
                <a:lnTo>
                  <a:pt x="136" y="296"/>
                </a:lnTo>
                <a:lnTo>
                  <a:pt x="152" y="280"/>
                </a:lnTo>
                <a:lnTo>
                  <a:pt x="160" y="280"/>
                </a:lnTo>
                <a:lnTo>
                  <a:pt x="48" y="368"/>
                </a:lnTo>
                <a:lnTo>
                  <a:pt x="120" y="312"/>
                </a:lnTo>
                <a:lnTo>
                  <a:pt x="56" y="368"/>
                </a:lnTo>
                <a:lnTo>
                  <a:pt x="72" y="352"/>
                </a:lnTo>
                <a:lnTo>
                  <a:pt x="64" y="360"/>
                </a:lnTo>
                <a:lnTo>
                  <a:pt x="32" y="384"/>
                </a:lnTo>
                <a:lnTo>
                  <a:pt x="64" y="352"/>
                </a:lnTo>
                <a:lnTo>
                  <a:pt x="72" y="352"/>
                </a:lnTo>
                <a:lnTo>
                  <a:pt x="48" y="368"/>
                </a:lnTo>
                <a:lnTo>
                  <a:pt x="16" y="400"/>
                </a:lnTo>
                <a:lnTo>
                  <a:pt x="56" y="368"/>
                </a:lnTo>
                <a:lnTo>
                  <a:pt x="32" y="384"/>
                </a:lnTo>
                <a:lnTo>
                  <a:pt x="120" y="304"/>
                </a:lnTo>
                <a:lnTo>
                  <a:pt x="96" y="336"/>
                </a:lnTo>
                <a:lnTo>
                  <a:pt x="88" y="336"/>
                </a:lnTo>
                <a:lnTo>
                  <a:pt x="80" y="344"/>
                </a:lnTo>
                <a:lnTo>
                  <a:pt x="160" y="272"/>
                </a:lnTo>
                <a:lnTo>
                  <a:pt x="168" y="272"/>
                </a:lnTo>
                <a:lnTo>
                  <a:pt x="144" y="296"/>
                </a:lnTo>
                <a:lnTo>
                  <a:pt x="96" y="328"/>
                </a:lnTo>
                <a:lnTo>
                  <a:pt x="96" y="336"/>
                </a:lnTo>
                <a:lnTo>
                  <a:pt x="120" y="312"/>
                </a:lnTo>
                <a:lnTo>
                  <a:pt x="160" y="272"/>
                </a:lnTo>
                <a:lnTo>
                  <a:pt x="224" y="224"/>
                </a:lnTo>
                <a:lnTo>
                  <a:pt x="128" y="304"/>
                </a:lnTo>
                <a:lnTo>
                  <a:pt x="168" y="272"/>
                </a:lnTo>
                <a:lnTo>
                  <a:pt x="160" y="272"/>
                </a:lnTo>
                <a:lnTo>
                  <a:pt x="128" y="304"/>
                </a:lnTo>
                <a:lnTo>
                  <a:pt x="136" y="296"/>
                </a:lnTo>
                <a:lnTo>
                  <a:pt x="216" y="232"/>
                </a:lnTo>
                <a:lnTo>
                  <a:pt x="304" y="160"/>
                </a:lnTo>
                <a:lnTo>
                  <a:pt x="384" y="80"/>
                </a:lnTo>
                <a:lnTo>
                  <a:pt x="416" y="56"/>
                </a:lnTo>
                <a:lnTo>
                  <a:pt x="392" y="80"/>
                </a:lnTo>
                <a:lnTo>
                  <a:pt x="360" y="104"/>
                </a:lnTo>
                <a:lnTo>
                  <a:pt x="96" y="336"/>
                </a:lnTo>
                <a:lnTo>
                  <a:pt x="112" y="312"/>
                </a:lnTo>
                <a:lnTo>
                  <a:pt x="136" y="296"/>
                </a:lnTo>
                <a:lnTo>
                  <a:pt x="192" y="248"/>
                </a:lnTo>
                <a:lnTo>
                  <a:pt x="312" y="152"/>
                </a:lnTo>
                <a:lnTo>
                  <a:pt x="400" y="72"/>
                </a:lnTo>
                <a:lnTo>
                  <a:pt x="440" y="40"/>
                </a:lnTo>
                <a:lnTo>
                  <a:pt x="448" y="32"/>
                </a:lnTo>
                <a:lnTo>
                  <a:pt x="488" y="0"/>
                </a:lnTo>
                <a:lnTo>
                  <a:pt x="480" y="0"/>
                </a:lnTo>
                <a:lnTo>
                  <a:pt x="328" y="136"/>
                </a:lnTo>
                <a:lnTo>
                  <a:pt x="24" y="392"/>
                </a:lnTo>
                <a:lnTo>
                  <a:pt x="88" y="344"/>
                </a:lnTo>
                <a:lnTo>
                  <a:pt x="176" y="264"/>
                </a:lnTo>
                <a:lnTo>
                  <a:pt x="272" y="184"/>
                </a:lnTo>
                <a:lnTo>
                  <a:pt x="336" y="128"/>
                </a:lnTo>
                <a:lnTo>
                  <a:pt x="328" y="136"/>
                </a:lnTo>
                <a:lnTo>
                  <a:pt x="408" y="72"/>
                </a:lnTo>
                <a:lnTo>
                  <a:pt x="432" y="48"/>
                </a:lnTo>
                <a:lnTo>
                  <a:pt x="336" y="128"/>
                </a:lnTo>
                <a:lnTo>
                  <a:pt x="200" y="240"/>
                </a:lnTo>
                <a:lnTo>
                  <a:pt x="72" y="352"/>
                </a:lnTo>
                <a:lnTo>
                  <a:pt x="128" y="304"/>
                </a:lnTo>
                <a:lnTo>
                  <a:pt x="152" y="280"/>
                </a:lnTo>
                <a:lnTo>
                  <a:pt x="160" y="272"/>
                </a:lnTo>
                <a:lnTo>
                  <a:pt x="232" y="216"/>
                </a:lnTo>
                <a:lnTo>
                  <a:pt x="272" y="176"/>
                </a:lnTo>
                <a:lnTo>
                  <a:pt x="240" y="208"/>
                </a:lnTo>
                <a:lnTo>
                  <a:pt x="168" y="264"/>
                </a:lnTo>
                <a:lnTo>
                  <a:pt x="120" y="312"/>
                </a:lnTo>
                <a:lnTo>
                  <a:pt x="88" y="336"/>
                </a:lnTo>
                <a:lnTo>
                  <a:pt x="104" y="320"/>
                </a:lnTo>
                <a:lnTo>
                  <a:pt x="120" y="312"/>
                </a:lnTo>
                <a:lnTo>
                  <a:pt x="136" y="296"/>
                </a:lnTo>
                <a:lnTo>
                  <a:pt x="176" y="264"/>
                </a:lnTo>
                <a:lnTo>
                  <a:pt x="200" y="240"/>
                </a:lnTo>
                <a:lnTo>
                  <a:pt x="400" y="72"/>
                </a:lnTo>
                <a:lnTo>
                  <a:pt x="8" y="408"/>
                </a:lnTo>
                <a:lnTo>
                  <a:pt x="152" y="280"/>
                </a:lnTo>
                <a:lnTo>
                  <a:pt x="144" y="288"/>
                </a:lnTo>
                <a:lnTo>
                  <a:pt x="192" y="248"/>
                </a:lnTo>
                <a:lnTo>
                  <a:pt x="48" y="376"/>
                </a:lnTo>
                <a:lnTo>
                  <a:pt x="200" y="240"/>
                </a:lnTo>
                <a:lnTo>
                  <a:pt x="240" y="208"/>
                </a:lnTo>
                <a:lnTo>
                  <a:pt x="408" y="64"/>
                </a:lnTo>
                <a:lnTo>
                  <a:pt x="112" y="320"/>
                </a:lnTo>
                <a:lnTo>
                  <a:pt x="80" y="344"/>
                </a:lnTo>
                <a:lnTo>
                  <a:pt x="16" y="400"/>
                </a:lnTo>
                <a:lnTo>
                  <a:pt x="72" y="352"/>
                </a:lnTo>
                <a:lnTo>
                  <a:pt x="128" y="304"/>
                </a:lnTo>
                <a:lnTo>
                  <a:pt x="168" y="272"/>
                </a:lnTo>
                <a:lnTo>
                  <a:pt x="216" y="232"/>
                </a:lnTo>
                <a:lnTo>
                  <a:pt x="240" y="208"/>
                </a:lnTo>
                <a:lnTo>
                  <a:pt x="264" y="192"/>
                </a:lnTo>
                <a:lnTo>
                  <a:pt x="312" y="144"/>
                </a:lnTo>
                <a:lnTo>
                  <a:pt x="72" y="352"/>
                </a:lnTo>
                <a:lnTo>
                  <a:pt x="280" y="176"/>
                </a:lnTo>
                <a:lnTo>
                  <a:pt x="184" y="256"/>
                </a:lnTo>
                <a:lnTo>
                  <a:pt x="72" y="352"/>
                </a:lnTo>
                <a:lnTo>
                  <a:pt x="120" y="312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35" name="Freeform 5396"/>
          <p:cNvSpPr>
            <a:spLocks/>
          </p:cNvSpPr>
          <p:nvPr/>
        </p:nvSpPr>
        <p:spPr bwMode="auto">
          <a:xfrm>
            <a:off x="2633134" y="958453"/>
            <a:ext cx="825500" cy="395288"/>
          </a:xfrm>
          <a:custGeom>
            <a:avLst/>
            <a:gdLst>
              <a:gd name="T0" fmla="*/ 2147483647 w 536"/>
              <a:gd name="T1" fmla="*/ 2147483647 h 456"/>
              <a:gd name="T2" fmla="*/ 2147483647 w 536"/>
              <a:gd name="T3" fmla="*/ 2147483647 h 456"/>
              <a:gd name="T4" fmla="*/ 2147483647 w 536"/>
              <a:gd name="T5" fmla="*/ 2147483647 h 456"/>
              <a:gd name="T6" fmla="*/ 2147483647 w 536"/>
              <a:gd name="T7" fmla="*/ 2147483647 h 456"/>
              <a:gd name="T8" fmla="*/ 2147483647 w 536"/>
              <a:gd name="T9" fmla="*/ 2147483647 h 456"/>
              <a:gd name="T10" fmla="*/ 2147483647 w 536"/>
              <a:gd name="T11" fmla="*/ 2147483647 h 456"/>
              <a:gd name="T12" fmla="*/ 2147483647 w 536"/>
              <a:gd name="T13" fmla="*/ 2147483647 h 456"/>
              <a:gd name="T14" fmla="*/ 2147483647 w 536"/>
              <a:gd name="T15" fmla="*/ 2147483647 h 456"/>
              <a:gd name="T16" fmla="*/ 2147483647 w 536"/>
              <a:gd name="T17" fmla="*/ 2147483647 h 456"/>
              <a:gd name="T18" fmla="*/ 2147483647 w 536"/>
              <a:gd name="T19" fmla="*/ 2147483647 h 456"/>
              <a:gd name="T20" fmla="*/ 2147483647 w 536"/>
              <a:gd name="T21" fmla="*/ 2147483647 h 456"/>
              <a:gd name="T22" fmla="*/ 2147483647 w 536"/>
              <a:gd name="T23" fmla="*/ 2147483647 h 456"/>
              <a:gd name="T24" fmla="*/ 2147483647 w 536"/>
              <a:gd name="T25" fmla="*/ 2147483647 h 456"/>
              <a:gd name="T26" fmla="*/ 2147483647 w 536"/>
              <a:gd name="T27" fmla="*/ 2147483647 h 456"/>
              <a:gd name="T28" fmla="*/ 2147483647 w 536"/>
              <a:gd name="T29" fmla="*/ 2147483647 h 456"/>
              <a:gd name="T30" fmla="*/ 2147483647 w 536"/>
              <a:gd name="T31" fmla="*/ 2147483647 h 456"/>
              <a:gd name="T32" fmla="*/ 2147483647 w 536"/>
              <a:gd name="T33" fmla="*/ 2147483647 h 456"/>
              <a:gd name="T34" fmla="*/ 2147483647 w 536"/>
              <a:gd name="T35" fmla="*/ 2147483647 h 456"/>
              <a:gd name="T36" fmla="*/ 2147483647 w 536"/>
              <a:gd name="T37" fmla="*/ 2147483647 h 456"/>
              <a:gd name="T38" fmla="*/ 2147483647 w 536"/>
              <a:gd name="T39" fmla="*/ 2147483647 h 456"/>
              <a:gd name="T40" fmla="*/ 2147483647 w 536"/>
              <a:gd name="T41" fmla="*/ 2147483647 h 456"/>
              <a:gd name="T42" fmla="*/ 2147483647 w 536"/>
              <a:gd name="T43" fmla="*/ 2147483647 h 456"/>
              <a:gd name="T44" fmla="*/ 2147483647 w 536"/>
              <a:gd name="T45" fmla="*/ 2147483647 h 456"/>
              <a:gd name="T46" fmla="*/ 2147483647 w 536"/>
              <a:gd name="T47" fmla="*/ 2147483647 h 456"/>
              <a:gd name="T48" fmla="*/ 2147483647 w 536"/>
              <a:gd name="T49" fmla="*/ 2147483647 h 456"/>
              <a:gd name="T50" fmla="*/ 2147483647 w 536"/>
              <a:gd name="T51" fmla="*/ 2147483647 h 456"/>
              <a:gd name="T52" fmla="*/ 2147483647 w 536"/>
              <a:gd name="T53" fmla="*/ 2147483647 h 456"/>
              <a:gd name="T54" fmla="*/ 2147483647 w 536"/>
              <a:gd name="T55" fmla="*/ 2147483647 h 456"/>
              <a:gd name="T56" fmla="*/ 2147483647 w 536"/>
              <a:gd name="T57" fmla="*/ 2147483647 h 456"/>
              <a:gd name="T58" fmla="*/ 2147483647 w 536"/>
              <a:gd name="T59" fmla="*/ 2147483647 h 456"/>
              <a:gd name="T60" fmla="*/ 2147483647 w 536"/>
              <a:gd name="T61" fmla="*/ 2147483647 h 456"/>
              <a:gd name="T62" fmla="*/ 2147483647 w 536"/>
              <a:gd name="T63" fmla="*/ 2147483647 h 456"/>
              <a:gd name="T64" fmla="*/ 2147483647 w 536"/>
              <a:gd name="T65" fmla="*/ 2147483647 h 456"/>
              <a:gd name="T66" fmla="*/ 2147483647 w 536"/>
              <a:gd name="T67" fmla="*/ 2147483647 h 456"/>
              <a:gd name="T68" fmla="*/ 2147483647 w 536"/>
              <a:gd name="T69" fmla="*/ 2147483647 h 456"/>
              <a:gd name="T70" fmla="*/ 2147483647 w 536"/>
              <a:gd name="T71" fmla="*/ 2147483647 h 456"/>
              <a:gd name="T72" fmla="*/ 2147483647 w 536"/>
              <a:gd name="T73" fmla="*/ 2147483647 h 456"/>
              <a:gd name="T74" fmla="*/ 2147483647 w 536"/>
              <a:gd name="T75" fmla="*/ 2147483647 h 456"/>
              <a:gd name="T76" fmla="*/ 2147483647 w 536"/>
              <a:gd name="T77" fmla="*/ 2147483647 h 456"/>
              <a:gd name="T78" fmla="*/ 2147483647 w 536"/>
              <a:gd name="T79" fmla="*/ 2147483647 h 456"/>
              <a:gd name="T80" fmla="*/ 2147483647 w 536"/>
              <a:gd name="T81" fmla="*/ 2147483647 h 456"/>
              <a:gd name="T82" fmla="*/ 2147483647 w 536"/>
              <a:gd name="T83" fmla="*/ 2147483647 h 45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536"/>
              <a:gd name="T127" fmla="*/ 0 h 456"/>
              <a:gd name="T128" fmla="*/ 536 w 536"/>
              <a:gd name="T129" fmla="*/ 456 h 45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536" h="456">
                <a:moveTo>
                  <a:pt x="160" y="320"/>
                </a:moveTo>
                <a:lnTo>
                  <a:pt x="208" y="280"/>
                </a:lnTo>
                <a:lnTo>
                  <a:pt x="232" y="256"/>
                </a:lnTo>
                <a:lnTo>
                  <a:pt x="256" y="232"/>
                </a:lnTo>
                <a:lnTo>
                  <a:pt x="304" y="200"/>
                </a:lnTo>
                <a:lnTo>
                  <a:pt x="328" y="176"/>
                </a:lnTo>
                <a:lnTo>
                  <a:pt x="344" y="160"/>
                </a:lnTo>
                <a:lnTo>
                  <a:pt x="352" y="152"/>
                </a:lnTo>
                <a:lnTo>
                  <a:pt x="392" y="120"/>
                </a:lnTo>
                <a:lnTo>
                  <a:pt x="360" y="144"/>
                </a:lnTo>
                <a:lnTo>
                  <a:pt x="280" y="216"/>
                </a:lnTo>
                <a:lnTo>
                  <a:pt x="184" y="296"/>
                </a:lnTo>
                <a:lnTo>
                  <a:pt x="192" y="288"/>
                </a:lnTo>
                <a:lnTo>
                  <a:pt x="216" y="272"/>
                </a:lnTo>
                <a:lnTo>
                  <a:pt x="248" y="248"/>
                </a:lnTo>
                <a:lnTo>
                  <a:pt x="304" y="200"/>
                </a:lnTo>
                <a:lnTo>
                  <a:pt x="336" y="168"/>
                </a:lnTo>
                <a:lnTo>
                  <a:pt x="312" y="192"/>
                </a:lnTo>
                <a:lnTo>
                  <a:pt x="280" y="216"/>
                </a:lnTo>
                <a:lnTo>
                  <a:pt x="184" y="296"/>
                </a:lnTo>
                <a:lnTo>
                  <a:pt x="80" y="384"/>
                </a:lnTo>
                <a:lnTo>
                  <a:pt x="0" y="456"/>
                </a:lnTo>
                <a:lnTo>
                  <a:pt x="336" y="168"/>
                </a:lnTo>
                <a:lnTo>
                  <a:pt x="368" y="144"/>
                </a:lnTo>
                <a:lnTo>
                  <a:pt x="320" y="184"/>
                </a:lnTo>
                <a:lnTo>
                  <a:pt x="256" y="240"/>
                </a:lnTo>
                <a:lnTo>
                  <a:pt x="208" y="280"/>
                </a:lnTo>
                <a:lnTo>
                  <a:pt x="152" y="328"/>
                </a:lnTo>
                <a:lnTo>
                  <a:pt x="184" y="296"/>
                </a:lnTo>
                <a:lnTo>
                  <a:pt x="200" y="288"/>
                </a:lnTo>
                <a:lnTo>
                  <a:pt x="232" y="256"/>
                </a:lnTo>
                <a:lnTo>
                  <a:pt x="280" y="216"/>
                </a:lnTo>
                <a:lnTo>
                  <a:pt x="336" y="168"/>
                </a:lnTo>
                <a:lnTo>
                  <a:pt x="352" y="152"/>
                </a:lnTo>
                <a:lnTo>
                  <a:pt x="344" y="160"/>
                </a:lnTo>
                <a:lnTo>
                  <a:pt x="304" y="200"/>
                </a:lnTo>
                <a:lnTo>
                  <a:pt x="216" y="272"/>
                </a:lnTo>
                <a:lnTo>
                  <a:pt x="128" y="352"/>
                </a:lnTo>
                <a:lnTo>
                  <a:pt x="56" y="408"/>
                </a:lnTo>
                <a:lnTo>
                  <a:pt x="16" y="440"/>
                </a:lnTo>
                <a:lnTo>
                  <a:pt x="168" y="312"/>
                </a:lnTo>
                <a:lnTo>
                  <a:pt x="208" y="280"/>
                </a:lnTo>
                <a:lnTo>
                  <a:pt x="248" y="248"/>
                </a:lnTo>
                <a:lnTo>
                  <a:pt x="240" y="248"/>
                </a:lnTo>
                <a:lnTo>
                  <a:pt x="208" y="280"/>
                </a:lnTo>
                <a:lnTo>
                  <a:pt x="176" y="304"/>
                </a:lnTo>
                <a:lnTo>
                  <a:pt x="240" y="256"/>
                </a:lnTo>
                <a:lnTo>
                  <a:pt x="256" y="240"/>
                </a:lnTo>
                <a:lnTo>
                  <a:pt x="264" y="224"/>
                </a:lnTo>
                <a:lnTo>
                  <a:pt x="312" y="192"/>
                </a:lnTo>
                <a:lnTo>
                  <a:pt x="328" y="176"/>
                </a:lnTo>
                <a:lnTo>
                  <a:pt x="320" y="184"/>
                </a:lnTo>
                <a:lnTo>
                  <a:pt x="272" y="224"/>
                </a:lnTo>
                <a:lnTo>
                  <a:pt x="200" y="288"/>
                </a:lnTo>
                <a:lnTo>
                  <a:pt x="120" y="352"/>
                </a:lnTo>
                <a:lnTo>
                  <a:pt x="64" y="400"/>
                </a:lnTo>
                <a:lnTo>
                  <a:pt x="128" y="344"/>
                </a:lnTo>
                <a:lnTo>
                  <a:pt x="136" y="336"/>
                </a:lnTo>
                <a:lnTo>
                  <a:pt x="128" y="352"/>
                </a:lnTo>
                <a:lnTo>
                  <a:pt x="112" y="360"/>
                </a:lnTo>
                <a:lnTo>
                  <a:pt x="256" y="240"/>
                </a:lnTo>
                <a:lnTo>
                  <a:pt x="248" y="240"/>
                </a:lnTo>
                <a:lnTo>
                  <a:pt x="256" y="240"/>
                </a:lnTo>
                <a:lnTo>
                  <a:pt x="240" y="248"/>
                </a:lnTo>
                <a:lnTo>
                  <a:pt x="224" y="264"/>
                </a:lnTo>
                <a:lnTo>
                  <a:pt x="160" y="320"/>
                </a:lnTo>
                <a:lnTo>
                  <a:pt x="96" y="376"/>
                </a:lnTo>
                <a:lnTo>
                  <a:pt x="104" y="368"/>
                </a:lnTo>
                <a:lnTo>
                  <a:pt x="112" y="360"/>
                </a:lnTo>
                <a:lnTo>
                  <a:pt x="176" y="304"/>
                </a:lnTo>
                <a:lnTo>
                  <a:pt x="144" y="328"/>
                </a:lnTo>
                <a:lnTo>
                  <a:pt x="120" y="352"/>
                </a:lnTo>
                <a:lnTo>
                  <a:pt x="112" y="360"/>
                </a:lnTo>
                <a:lnTo>
                  <a:pt x="80" y="384"/>
                </a:lnTo>
                <a:lnTo>
                  <a:pt x="128" y="344"/>
                </a:lnTo>
                <a:lnTo>
                  <a:pt x="120" y="352"/>
                </a:lnTo>
                <a:lnTo>
                  <a:pt x="128" y="344"/>
                </a:lnTo>
                <a:lnTo>
                  <a:pt x="136" y="336"/>
                </a:lnTo>
                <a:lnTo>
                  <a:pt x="120" y="352"/>
                </a:lnTo>
                <a:lnTo>
                  <a:pt x="80" y="384"/>
                </a:lnTo>
                <a:lnTo>
                  <a:pt x="56" y="408"/>
                </a:lnTo>
                <a:lnTo>
                  <a:pt x="80" y="384"/>
                </a:lnTo>
                <a:lnTo>
                  <a:pt x="64" y="400"/>
                </a:lnTo>
                <a:lnTo>
                  <a:pt x="72" y="400"/>
                </a:lnTo>
                <a:lnTo>
                  <a:pt x="88" y="384"/>
                </a:lnTo>
                <a:lnTo>
                  <a:pt x="64" y="400"/>
                </a:lnTo>
                <a:lnTo>
                  <a:pt x="40" y="416"/>
                </a:lnTo>
                <a:lnTo>
                  <a:pt x="40" y="424"/>
                </a:lnTo>
                <a:lnTo>
                  <a:pt x="48" y="416"/>
                </a:lnTo>
                <a:lnTo>
                  <a:pt x="40" y="424"/>
                </a:lnTo>
                <a:lnTo>
                  <a:pt x="72" y="392"/>
                </a:lnTo>
                <a:lnTo>
                  <a:pt x="536" y="0"/>
                </a:lnTo>
                <a:lnTo>
                  <a:pt x="472" y="56"/>
                </a:lnTo>
                <a:lnTo>
                  <a:pt x="272" y="224"/>
                </a:lnTo>
                <a:lnTo>
                  <a:pt x="352" y="152"/>
                </a:lnTo>
                <a:lnTo>
                  <a:pt x="512" y="24"/>
                </a:lnTo>
                <a:lnTo>
                  <a:pt x="416" y="104"/>
                </a:lnTo>
                <a:lnTo>
                  <a:pt x="360" y="152"/>
                </a:lnTo>
                <a:lnTo>
                  <a:pt x="352" y="160"/>
                </a:lnTo>
                <a:lnTo>
                  <a:pt x="256" y="240"/>
                </a:lnTo>
                <a:lnTo>
                  <a:pt x="344" y="168"/>
                </a:lnTo>
                <a:lnTo>
                  <a:pt x="352" y="152"/>
                </a:lnTo>
                <a:lnTo>
                  <a:pt x="360" y="152"/>
                </a:lnTo>
                <a:lnTo>
                  <a:pt x="192" y="288"/>
                </a:lnTo>
                <a:lnTo>
                  <a:pt x="256" y="232"/>
                </a:lnTo>
                <a:lnTo>
                  <a:pt x="304" y="192"/>
                </a:lnTo>
                <a:lnTo>
                  <a:pt x="288" y="216"/>
                </a:lnTo>
                <a:lnTo>
                  <a:pt x="328" y="176"/>
                </a:lnTo>
                <a:lnTo>
                  <a:pt x="256" y="240"/>
                </a:lnTo>
                <a:lnTo>
                  <a:pt x="328" y="176"/>
                </a:lnTo>
                <a:lnTo>
                  <a:pt x="192" y="288"/>
                </a:lnTo>
                <a:lnTo>
                  <a:pt x="336" y="168"/>
                </a:lnTo>
                <a:lnTo>
                  <a:pt x="304" y="192"/>
                </a:lnTo>
                <a:lnTo>
                  <a:pt x="272" y="224"/>
                </a:lnTo>
                <a:lnTo>
                  <a:pt x="136" y="344"/>
                </a:lnTo>
                <a:lnTo>
                  <a:pt x="160" y="320"/>
                </a:lnTo>
                <a:lnTo>
                  <a:pt x="240" y="248"/>
                </a:lnTo>
                <a:lnTo>
                  <a:pt x="24" y="440"/>
                </a:lnTo>
                <a:lnTo>
                  <a:pt x="320" y="176"/>
                </a:lnTo>
                <a:lnTo>
                  <a:pt x="296" y="208"/>
                </a:lnTo>
                <a:lnTo>
                  <a:pt x="304" y="192"/>
                </a:lnTo>
                <a:lnTo>
                  <a:pt x="336" y="168"/>
                </a:lnTo>
                <a:lnTo>
                  <a:pt x="112" y="360"/>
                </a:lnTo>
                <a:lnTo>
                  <a:pt x="144" y="336"/>
                </a:lnTo>
                <a:lnTo>
                  <a:pt x="192" y="296"/>
                </a:lnTo>
                <a:lnTo>
                  <a:pt x="200" y="288"/>
                </a:lnTo>
                <a:lnTo>
                  <a:pt x="240" y="256"/>
                </a:lnTo>
                <a:lnTo>
                  <a:pt x="224" y="264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36" name="Freeform 5397"/>
          <p:cNvSpPr>
            <a:spLocks/>
          </p:cNvSpPr>
          <p:nvPr/>
        </p:nvSpPr>
        <p:spPr bwMode="auto">
          <a:xfrm>
            <a:off x="2633133" y="1089423"/>
            <a:ext cx="541867" cy="264319"/>
          </a:xfrm>
          <a:custGeom>
            <a:avLst/>
            <a:gdLst>
              <a:gd name="T0" fmla="*/ 2147483647 w 352"/>
              <a:gd name="T1" fmla="*/ 2147483647 h 304"/>
              <a:gd name="T2" fmla="*/ 2147483647 w 352"/>
              <a:gd name="T3" fmla="*/ 2147483647 h 304"/>
              <a:gd name="T4" fmla="*/ 2147483647 w 352"/>
              <a:gd name="T5" fmla="*/ 2147483647 h 304"/>
              <a:gd name="T6" fmla="*/ 2147483647 w 352"/>
              <a:gd name="T7" fmla="*/ 0 h 304"/>
              <a:gd name="T8" fmla="*/ 2147483647 w 352"/>
              <a:gd name="T9" fmla="*/ 2147483647 h 304"/>
              <a:gd name="T10" fmla="*/ 2147483647 w 352"/>
              <a:gd name="T11" fmla="*/ 2147483647 h 304"/>
              <a:gd name="T12" fmla="*/ 2147483647 w 352"/>
              <a:gd name="T13" fmla="*/ 2147483647 h 304"/>
              <a:gd name="T14" fmla="*/ 2147483647 w 352"/>
              <a:gd name="T15" fmla="*/ 2147483647 h 304"/>
              <a:gd name="T16" fmla="*/ 2147483647 w 352"/>
              <a:gd name="T17" fmla="*/ 2147483647 h 304"/>
              <a:gd name="T18" fmla="*/ 2147483647 w 352"/>
              <a:gd name="T19" fmla="*/ 2147483647 h 304"/>
              <a:gd name="T20" fmla="*/ 2147483647 w 352"/>
              <a:gd name="T21" fmla="*/ 2147483647 h 304"/>
              <a:gd name="T22" fmla="*/ 2147483647 w 352"/>
              <a:gd name="T23" fmla="*/ 2147483647 h 304"/>
              <a:gd name="T24" fmla="*/ 2147483647 w 352"/>
              <a:gd name="T25" fmla="*/ 0 h 304"/>
              <a:gd name="T26" fmla="*/ 2147483647 w 352"/>
              <a:gd name="T27" fmla="*/ 2147483647 h 304"/>
              <a:gd name="T28" fmla="*/ 2147483647 w 352"/>
              <a:gd name="T29" fmla="*/ 2147483647 h 304"/>
              <a:gd name="T30" fmla="*/ 2147483647 w 352"/>
              <a:gd name="T31" fmla="*/ 2147483647 h 304"/>
              <a:gd name="T32" fmla="*/ 2147483647 w 352"/>
              <a:gd name="T33" fmla="*/ 2147483647 h 304"/>
              <a:gd name="T34" fmla="*/ 2147483647 w 352"/>
              <a:gd name="T35" fmla="*/ 2147483647 h 304"/>
              <a:gd name="T36" fmla="*/ 2147483647 w 352"/>
              <a:gd name="T37" fmla="*/ 2147483647 h 304"/>
              <a:gd name="T38" fmla="*/ 2147483647 w 352"/>
              <a:gd name="T39" fmla="*/ 2147483647 h 304"/>
              <a:gd name="T40" fmla="*/ 2147483647 w 352"/>
              <a:gd name="T41" fmla="*/ 2147483647 h 304"/>
              <a:gd name="T42" fmla="*/ 2147483647 w 352"/>
              <a:gd name="T43" fmla="*/ 2147483647 h 304"/>
              <a:gd name="T44" fmla="*/ 2147483647 w 352"/>
              <a:gd name="T45" fmla="*/ 2147483647 h 304"/>
              <a:gd name="T46" fmla="*/ 2147483647 w 352"/>
              <a:gd name="T47" fmla="*/ 2147483647 h 304"/>
              <a:gd name="T48" fmla="*/ 2147483647 w 352"/>
              <a:gd name="T49" fmla="*/ 2147483647 h 304"/>
              <a:gd name="T50" fmla="*/ 2147483647 w 352"/>
              <a:gd name="T51" fmla="*/ 2147483647 h 304"/>
              <a:gd name="T52" fmla="*/ 2147483647 w 352"/>
              <a:gd name="T53" fmla="*/ 2147483647 h 304"/>
              <a:gd name="T54" fmla="*/ 0 w 352"/>
              <a:gd name="T55" fmla="*/ 2147483647 h 304"/>
              <a:gd name="T56" fmla="*/ 2147483647 w 352"/>
              <a:gd name="T57" fmla="*/ 2147483647 h 304"/>
              <a:gd name="T58" fmla="*/ 2147483647 w 352"/>
              <a:gd name="T59" fmla="*/ 2147483647 h 304"/>
              <a:gd name="T60" fmla="*/ 2147483647 w 352"/>
              <a:gd name="T61" fmla="*/ 2147483647 h 304"/>
              <a:gd name="T62" fmla="*/ 2147483647 w 352"/>
              <a:gd name="T63" fmla="*/ 2147483647 h 304"/>
              <a:gd name="T64" fmla="*/ 2147483647 w 352"/>
              <a:gd name="T65" fmla="*/ 2147483647 h 304"/>
              <a:gd name="T66" fmla="*/ 2147483647 w 352"/>
              <a:gd name="T67" fmla="*/ 2147483647 h 304"/>
              <a:gd name="T68" fmla="*/ 2147483647 w 352"/>
              <a:gd name="T69" fmla="*/ 2147483647 h 304"/>
              <a:gd name="T70" fmla="*/ 2147483647 w 352"/>
              <a:gd name="T71" fmla="*/ 2147483647 h 304"/>
              <a:gd name="T72" fmla="*/ 2147483647 w 352"/>
              <a:gd name="T73" fmla="*/ 2147483647 h 30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352"/>
              <a:gd name="T112" fmla="*/ 0 h 304"/>
              <a:gd name="T113" fmla="*/ 352 w 352"/>
              <a:gd name="T114" fmla="*/ 304 h 30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352" h="304">
                <a:moveTo>
                  <a:pt x="224" y="112"/>
                </a:moveTo>
                <a:lnTo>
                  <a:pt x="272" y="72"/>
                </a:lnTo>
                <a:lnTo>
                  <a:pt x="352" y="8"/>
                </a:lnTo>
                <a:lnTo>
                  <a:pt x="352" y="0"/>
                </a:lnTo>
                <a:lnTo>
                  <a:pt x="296" y="48"/>
                </a:lnTo>
                <a:lnTo>
                  <a:pt x="192" y="144"/>
                </a:lnTo>
                <a:lnTo>
                  <a:pt x="136" y="192"/>
                </a:lnTo>
                <a:lnTo>
                  <a:pt x="144" y="176"/>
                </a:lnTo>
                <a:lnTo>
                  <a:pt x="160" y="168"/>
                </a:lnTo>
                <a:lnTo>
                  <a:pt x="112" y="208"/>
                </a:lnTo>
                <a:lnTo>
                  <a:pt x="240" y="96"/>
                </a:lnTo>
                <a:lnTo>
                  <a:pt x="344" y="8"/>
                </a:lnTo>
                <a:lnTo>
                  <a:pt x="352" y="0"/>
                </a:lnTo>
                <a:lnTo>
                  <a:pt x="296" y="56"/>
                </a:lnTo>
                <a:lnTo>
                  <a:pt x="216" y="120"/>
                </a:lnTo>
                <a:lnTo>
                  <a:pt x="152" y="176"/>
                </a:lnTo>
                <a:lnTo>
                  <a:pt x="104" y="208"/>
                </a:lnTo>
                <a:lnTo>
                  <a:pt x="80" y="232"/>
                </a:lnTo>
                <a:lnTo>
                  <a:pt x="8" y="296"/>
                </a:lnTo>
                <a:lnTo>
                  <a:pt x="32" y="280"/>
                </a:lnTo>
                <a:lnTo>
                  <a:pt x="104" y="216"/>
                </a:lnTo>
                <a:lnTo>
                  <a:pt x="208" y="120"/>
                </a:lnTo>
                <a:lnTo>
                  <a:pt x="296" y="48"/>
                </a:lnTo>
                <a:lnTo>
                  <a:pt x="264" y="80"/>
                </a:lnTo>
                <a:lnTo>
                  <a:pt x="200" y="128"/>
                </a:lnTo>
                <a:lnTo>
                  <a:pt x="128" y="192"/>
                </a:lnTo>
                <a:lnTo>
                  <a:pt x="64" y="248"/>
                </a:lnTo>
                <a:lnTo>
                  <a:pt x="0" y="304"/>
                </a:lnTo>
                <a:lnTo>
                  <a:pt x="32" y="272"/>
                </a:lnTo>
                <a:lnTo>
                  <a:pt x="96" y="216"/>
                </a:lnTo>
                <a:lnTo>
                  <a:pt x="160" y="168"/>
                </a:lnTo>
                <a:lnTo>
                  <a:pt x="216" y="120"/>
                </a:lnTo>
                <a:lnTo>
                  <a:pt x="192" y="144"/>
                </a:lnTo>
                <a:lnTo>
                  <a:pt x="136" y="184"/>
                </a:lnTo>
                <a:lnTo>
                  <a:pt x="72" y="240"/>
                </a:lnTo>
                <a:lnTo>
                  <a:pt x="16" y="288"/>
                </a:lnTo>
                <a:lnTo>
                  <a:pt x="80" y="24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37" name="Rectangle 5398"/>
          <p:cNvSpPr>
            <a:spLocks noChangeArrowheads="1"/>
          </p:cNvSpPr>
          <p:nvPr/>
        </p:nvSpPr>
        <p:spPr bwMode="auto">
          <a:xfrm>
            <a:off x="2904067" y="628650"/>
            <a:ext cx="51759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0.67, </a:t>
            </a:r>
            <a:r>
              <a:rPr lang="en-US" sz="1000" b="1">
                <a:solidFill>
                  <a:srgbClr val="000000"/>
                </a:solidFill>
                <a:latin typeface="Calibri" charset="0"/>
              </a:rPr>
              <a:t>0.81</a:t>
            </a:r>
            <a:endParaRPr lang="en-US" sz="1000" b="1">
              <a:latin typeface="Calibri" charset="0"/>
            </a:endParaRPr>
          </a:p>
        </p:txBody>
      </p:sp>
      <p:sp>
        <p:nvSpPr>
          <p:cNvPr id="19938" name="Rectangle 5399"/>
          <p:cNvSpPr>
            <a:spLocks noChangeArrowheads="1"/>
          </p:cNvSpPr>
          <p:nvPr/>
        </p:nvSpPr>
        <p:spPr bwMode="auto">
          <a:xfrm>
            <a:off x="4064001" y="840582"/>
            <a:ext cx="1073151" cy="60364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939" name="Rectangle 5400"/>
          <p:cNvSpPr>
            <a:spLocks noChangeArrowheads="1"/>
          </p:cNvSpPr>
          <p:nvPr/>
        </p:nvSpPr>
        <p:spPr bwMode="auto">
          <a:xfrm>
            <a:off x="4064001" y="840582"/>
            <a:ext cx="1073151" cy="603647"/>
          </a:xfrm>
          <a:prstGeom prst="rect">
            <a:avLst/>
          </a:prstGeom>
          <a:noFill/>
          <a:ln w="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940" name="Line 5401"/>
          <p:cNvSpPr>
            <a:spLocks noChangeShapeType="1"/>
          </p:cNvSpPr>
          <p:nvPr/>
        </p:nvSpPr>
        <p:spPr bwMode="auto">
          <a:xfrm>
            <a:off x="4064001" y="1444229"/>
            <a:ext cx="1073151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41" name="Line 5402"/>
          <p:cNvSpPr>
            <a:spLocks noChangeShapeType="1"/>
          </p:cNvSpPr>
          <p:nvPr/>
        </p:nvSpPr>
        <p:spPr bwMode="auto">
          <a:xfrm flipV="1">
            <a:off x="4064000" y="840582"/>
            <a:ext cx="2117" cy="60364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42" name="Line 5403"/>
          <p:cNvSpPr>
            <a:spLocks noChangeShapeType="1"/>
          </p:cNvSpPr>
          <p:nvPr/>
        </p:nvSpPr>
        <p:spPr bwMode="auto">
          <a:xfrm flipV="1">
            <a:off x="4199467" y="1437085"/>
            <a:ext cx="2117" cy="714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43" name="Rectangle 5404"/>
          <p:cNvSpPr>
            <a:spLocks noChangeArrowheads="1"/>
          </p:cNvSpPr>
          <p:nvPr/>
        </p:nvSpPr>
        <p:spPr bwMode="auto">
          <a:xfrm>
            <a:off x="4174067" y="1471613"/>
            <a:ext cx="6499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0</a:t>
            </a:r>
            <a:endParaRPr lang="en-US" sz="1000">
              <a:latin typeface="Calibri" charset="0"/>
            </a:endParaRPr>
          </a:p>
        </p:txBody>
      </p:sp>
      <p:sp>
        <p:nvSpPr>
          <p:cNvPr id="19944" name="Line 5405"/>
          <p:cNvSpPr>
            <a:spLocks noChangeShapeType="1"/>
          </p:cNvSpPr>
          <p:nvPr/>
        </p:nvSpPr>
        <p:spPr bwMode="auto">
          <a:xfrm flipV="1">
            <a:off x="4569885" y="1437085"/>
            <a:ext cx="2116" cy="714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45" name="Rectangle 5406"/>
          <p:cNvSpPr>
            <a:spLocks noChangeArrowheads="1"/>
          </p:cNvSpPr>
          <p:nvPr/>
        </p:nvSpPr>
        <p:spPr bwMode="auto">
          <a:xfrm>
            <a:off x="4544485" y="1471613"/>
            <a:ext cx="6499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2</a:t>
            </a:r>
            <a:endParaRPr lang="en-US" sz="1000">
              <a:latin typeface="Calibri" charset="0"/>
            </a:endParaRPr>
          </a:p>
        </p:txBody>
      </p:sp>
      <p:sp>
        <p:nvSpPr>
          <p:cNvPr id="19946" name="Line 5407"/>
          <p:cNvSpPr>
            <a:spLocks noChangeShapeType="1"/>
          </p:cNvSpPr>
          <p:nvPr/>
        </p:nvSpPr>
        <p:spPr bwMode="auto">
          <a:xfrm flipV="1">
            <a:off x="4927600" y="1437085"/>
            <a:ext cx="2117" cy="714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47" name="Rectangle 5408"/>
          <p:cNvSpPr>
            <a:spLocks noChangeArrowheads="1"/>
          </p:cNvSpPr>
          <p:nvPr/>
        </p:nvSpPr>
        <p:spPr bwMode="auto">
          <a:xfrm>
            <a:off x="4902200" y="1471613"/>
            <a:ext cx="6499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4</a:t>
            </a:r>
            <a:endParaRPr lang="en-US" sz="1000">
              <a:latin typeface="Calibri" charset="0"/>
            </a:endParaRPr>
          </a:p>
        </p:txBody>
      </p:sp>
      <p:sp>
        <p:nvSpPr>
          <p:cNvPr id="19948" name="Line 5409"/>
          <p:cNvSpPr>
            <a:spLocks noChangeShapeType="1"/>
          </p:cNvSpPr>
          <p:nvPr/>
        </p:nvSpPr>
        <p:spPr bwMode="auto">
          <a:xfrm>
            <a:off x="4064000" y="1339454"/>
            <a:ext cx="2117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49" name="Rectangle 5410"/>
          <p:cNvSpPr>
            <a:spLocks noChangeArrowheads="1"/>
          </p:cNvSpPr>
          <p:nvPr/>
        </p:nvSpPr>
        <p:spPr bwMode="auto">
          <a:xfrm>
            <a:off x="3964518" y="1304925"/>
            <a:ext cx="6499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0</a:t>
            </a:r>
            <a:endParaRPr lang="en-US" sz="1000">
              <a:latin typeface="Calibri" charset="0"/>
            </a:endParaRPr>
          </a:p>
        </p:txBody>
      </p:sp>
      <p:sp>
        <p:nvSpPr>
          <p:cNvPr id="19950" name="Line 5411"/>
          <p:cNvSpPr>
            <a:spLocks noChangeShapeType="1"/>
          </p:cNvSpPr>
          <p:nvPr/>
        </p:nvSpPr>
        <p:spPr bwMode="auto">
          <a:xfrm>
            <a:off x="4064000" y="1194197"/>
            <a:ext cx="2117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51" name="Rectangle 5412"/>
          <p:cNvSpPr>
            <a:spLocks noChangeArrowheads="1"/>
          </p:cNvSpPr>
          <p:nvPr/>
        </p:nvSpPr>
        <p:spPr bwMode="auto">
          <a:xfrm>
            <a:off x="3964518" y="1159669"/>
            <a:ext cx="6499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1</a:t>
            </a:r>
            <a:endParaRPr lang="en-US" sz="1000">
              <a:latin typeface="Calibri" charset="0"/>
            </a:endParaRPr>
          </a:p>
        </p:txBody>
      </p:sp>
      <p:sp>
        <p:nvSpPr>
          <p:cNvPr id="19952" name="Line 5413"/>
          <p:cNvSpPr>
            <a:spLocks noChangeShapeType="1"/>
          </p:cNvSpPr>
          <p:nvPr/>
        </p:nvSpPr>
        <p:spPr bwMode="auto">
          <a:xfrm>
            <a:off x="4064000" y="1054894"/>
            <a:ext cx="2117" cy="119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53" name="Rectangle 5414"/>
          <p:cNvSpPr>
            <a:spLocks noChangeArrowheads="1"/>
          </p:cNvSpPr>
          <p:nvPr/>
        </p:nvSpPr>
        <p:spPr bwMode="auto">
          <a:xfrm>
            <a:off x="3964518" y="1020366"/>
            <a:ext cx="6499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2</a:t>
            </a:r>
            <a:endParaRPr lang="en-US" sz="1000">
              <a:latin typeface="Calibri" charset="0"/>
            </a:endParaRPr>
          </a:p>
        </p:txBody>
      </p:sp>
      <p:sp>
        <p:nvSpPr>
          <p:cNvPr id="19954" name="Line 5415"/>
          <p:cNvSpPr>
            <a:spLocks noChangeShapeType="1"/>
          </p:cNvSpPr>
          <p:nvPr/>
        </p:nvSpPr>
        <p:spPr bwMode="auto">
          <a:xfrm>
            <a:off x="4064000" y="909638"/>
            <a:ext cx="2117" cy="119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55" name="Rectangle 5416"/>
          <p:cNvSpPr>
            <a:spLocks noChangeArrowheads="1"/>
          </p:cNvSpPr>
          <p:nvPr/>
        </p:nvSpPr>
        <p:spPr bwMode="auto">
          <a:xfrm>
            <a:off x="3964518" y="875110"/>
            <a:ext cx="6499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3</a:t>
            </a:r>
            <a:endParaRPr lang="en-US" sz="1000">
              <a:latin typeface="Calibri" charset="0"/>
            </a:endParaRPr>
          </a:p>
        </p:txBody>
      </p:sp>
      <p:sp>
        <p:nvSpPr>
          <p:cNvPr id="19956" name="Oval 5417"/>
          <p:cNvSpPr>
            <a:spLocks noChangeArrowheads="1"/>
          </p:cNvSpPr>
          <p:nvPr/>
        </p:nvSpPr>
        <p:spPr bwMode="auto">
          <a:xfrm>
            <a:off x="4248151" y="1319213"/>
            <a:ext cx="50800" cy="2738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957" name="Oval 5418"/>
          <p:cNvSpPr>
            <a:spLocks noChangeArrowheads="1"/>
          </p:cNvSpPr>
          <p:nvPr/>
        </p:nvSpPr>
        <p:spPr bwMode="auto">
          <a:xfrm>
            <a:off x="4286251" y="1346597"/>
            <a:ext cx="48683" cy="27384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958" name="Oval 5419"/>
          <p:cNvSpPr>
            <a:spLocks noChangeArrowheads="1"/>
          </p:cNvSpPr>
          <p:nvPr/>
        </p:nvSpPr>
        <p:spPr bwMode="auto">
          <a:xfrm>
            <a:off x="4298951" y="1360885"/>
            <a:ext cx="48683" cy="27384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959" name="Oval 5420"/>
          <p:cNvSpPr>
            <a:spLocks noChangeArrowheads="1"/>
          </p:cNvSpPr>
          <p:nvPr/>
        </p:nvSpPr>
        <p:spPr bwMode="auto">
          <a:xfrm>
            <a:off x="4248151" y="1325166"/>
            <a:ext cx="50800" cy="2857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960" name="Oval 5421"/>
          <p:cNvSpPr>
            <a:spLocks noChangeArrowheads="1"/>
          </p:cNvSpPr>
          <p:nvPr/>
        </p:nvSpPr>
        <p:spPr bwMode="auto">
          <a:xfrm>
            <a:off x="4237567" y="1297782"/>
            <a:ext cx="48684" cy="2738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961" name="Oval 5422"/>
          <p:cNvSpPr>
            <a:spLocks noChangeArrowheads="1"/>
          </p:cNvSpPr>
          <p:nvPr/>
        </p:nvSpPr>
        <p:spPr bwMode="auto">
          <a:xfrm>
            <a:off x="4224867" y="1304925"/>
            <a:ext cx="48684" cy="2738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962" name="Oval 5423"/>
          <p:cNvSpPr>
            <a:spLocks noChangeArrowheads="1"/>
          </p:cNvSpPr>
          <p:nvPr/>
        </p:nvSpPr>
        <p:spPr bwMode="auto">
          <a:xfrm>
            <a:off x="4212167" y="1277541"/>
            <a:ext cx="48684" cy="27384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963" name="Oval 5424"/>
          <p:cNvSpPr>
            <a:spLocks noChangeArrowheads="1"/>
          </p:cNvSpPr>
          <p:nvPr/>
        </p:nvSpPr>
        <p:spPr bwMode="auto">
          <a:xfrm>
            <a:off x="4224867" y="1304925"/>
            <a:ext cx="48684" cy="2738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964" name="Oval 5425"/>
          <p:cNvSpPr>
            <a:spLocks noChangeArrowheads="1"/>
          </p:cNvSpPr>
          <p:nvPr/>
        </p:nvSpPr>
        <p:spPr bwMode="auto">
          <a:xfrm>
            <a:off x="4237567" y="1346597"/>
            <a:ext cx="48684" cy="27384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965" name="Oval 5426"/>
          <p:cNvSpPr>
            <a:spLocks noChangeArrowheads="1"/>
          </p:cNvSpPr>
          <p:nvPr/>
        </p:nvSpPr>
        <p:spPr bwMode="auto">
          <a:xfrm>
            <a:off x="4260851" y="1346597"/>
            <a:ext cx="48683" cy="27384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966" name="Oval 5427"/>
          <p:cNvSpPr>
            <a:spLocks noChangeArrowheads="1"/>
          </p:cNvSpPr>
          <p:nvPr/>
        </p:nvSpPr>
        <p:spPr bwMode="auto">
          <a:xfrm>
            <a:off x="4212167" y="1353741"/>
            <a:ext cx="48684" cy="27384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967" name="Oval 5428"/>
          <p:cNvSpPr>
            <a:spLocks noChangeArrowheads="1"/>
          </p:cNvSpPr>
          <p:nvPr/>
        </p:nvSpPr>
        <p:spPr bwMode="auto">
          <a:xfrm>
            <a:off x="4237567" y="1353741"/>
            <a:ext cx="48684" cy="27384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968" name="Oval 5429"/>
          <p:cNvSpPr>
            <a:spLocks noChangeArrowheads="1"/>
          </p:cNvSpPr>
          <p:nvPr/>
        </p:nvSpPr>
        <p:spPr bwMode="auto">
          <a:xfrm>
            <a:off x="4199467" y="1346597"/>
            <a:ext cx="48684" cy="27384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969" name="Oval 5430"/>
          <p:cNvSpPr>
            <a:spLocks noChangeArrowheads="1"/>
          </p:cNvSpPr>
          <p:nvPr/>
        </p:nvSpPr>
        <p:spPr bwMode="auto">
          <a:xfrm>
            <a:off x="4163484" y="1332310"/>
            <a:ext cx="48683" cy="2857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970" name="Oval 5431"/>
          <p:cNvSpPr>
            <a:spLocks noChangeArrowheads="1"/>
          </p:cNvSpPr>
          <p:nvPr/>
        </p:nvSpPr>
        <p:spPr bwMode="auto">
          <a:xfrm>
            <a:off x="4199467" y="1339454"/>
            <a:ext cx="48684" cy="27384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971" name="Oval 5432"/>
          <p:cNvSpPr>
            <a:spLocks noChangeArrowheads="1"/>
          </p:cNvSpPr>
          <p:nvPr/>
        </p:nvSpPr>
        <p:spPr bwMode="auto">
          <a:xfrm>
            <a:off x="4286251" y="1312069"/>
            <a:ext cx="48683" cy="2738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972" name="Oval 5433"/>
          <p:cNvSpPr>
            <a:spLocks noChangeArrowheads="1"/>
          </p:cNvSpPr>
          <p:nvPr/>
        </p:nvSpPr>
        <p:spPr bwMode="auto">
          <a:xfrm>
            <a:off x="4322233" y="1325166"/>
            <a:ext cx="50800" cy="2857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973" name="Oval 5434"/>
          <p:cNvSpPr>
            <a:spLocks noChangeArrowheads="1"/>
          </p:cNvSpPr>
          <p:nvPr/>
        </p:nvSpPr>
        <p:spPr bwMode="auto">
          <a:xfrm>
            <a:off x="4298951" y="1360885"/>
            <a:ext cx="48683" cy="27384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974" name="Oval 5435"/>
          <p:cNvSpPr>
            <a:spLocks noChangeArrowheads="1"/>
          </p:cNvSpPr>
          <p:nvPr/>
        </p:nvSpPr>
        <p:spPr bwMode="auto">
          <a:xfrm>
            <a:off x="4224867" y="1373981"/>
            <a:ext cx="48684" cy="2857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975" name="Oval 5436"/>
          <p:cNvSpPr>
            <a:spLocks noChangeArrowheads="1"/>
          </p:cNvSpPr>
          <p:nvPr/>
        </p:nvSpPr>
        <p:spPr bwMode="auto">
          <a:xfrm>
            <a:off x="4248151" y="1353741"/>
            <a:ext cx="50800" cy="27384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976" name="Oval 5437"/>
          <p:cNvSpPr>
            <a:spLocks noChangeArrowheads="1"/>
          </p:cNvSpPr>
          <p:nvPr/>
        </p:nvSpPr>
        <p:spPr bwMode="auto">
          <a:xfrm>
            <a:off x="4248151" y="1319213"/>
            <a:ext cx="50800" cy="2738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977" name="Oval 5438"/>
          <p:cNvSpPr>
            <a:spLocks noChangeArrowheads="1"/>
          </p:cNvSpPr>
          <p:nvPr/>
        </p:nvSpPr>
        <p:spPr bwMode="auto">
          <a:xfrm>
            <a:off x="4260851" y="1319213"/>
            <a:ext cx="48683" cy="2738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978" name="Oval 5439"/>
          <p:cNvSpPr>
            <a:spLocks noChangeArrowheads="1"/>
          </p:cNvSpPr>
          <p:nvPr/>
        </p:nvSpPr>
        <p:spPr bwMode="auto">
          <a:xfrm>
            <a:off x="4273551" y="1325166"/>
            <a:ext cx="48683" cy="2857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979" name="Oval 5440"/>
          <p:cNvSpPr>
            <a:spLocks noChangeArrowheads="1"/>
          </p:cNvSpPr>
          <p:nvPr/>
        </p:nvSpPr>
        <p:spPr bwMode="auto">
          <a:xfrm>
            <a:off x="4260851" y="1366838"/>
            <a:ext cx="48683" cy="2857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980" name="Oval 5441"/>
          <p:cNvSpPr>
            <a:spLocks noChangeArrowheads="1"/>
          </p:cNvSpPr>
          <p:nvPr/>
        </p:nvSpPr>
        <p:spPr bwMode="auto">
          <a:xfrm>
            <a:off x="4260851" y="1353741"/>
            <a:ext cx="48683" cy="27384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981" name="Oval 5442"/>
          <p:cNvSpPr>
            <a:spLocks noChangeArrowheads="1"/>
          </p:cNvSpPr>
          <p:nvPr/>
        </p:nvSpPr>
        <p:spPr bwMode="auto">
          <a:xfrm>
            <a:off x="4248151" y="1366838"/>
            <a:ext cx="50800" cy="2857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982" name="Oval 5443"/>
          <p:cNvSpPr>
            <a:spLocks noChangeArrowheads="1"/>
          </p:cNvSpPr>
          <p:nvPr/>
        </p:nvSpPr>
        <p:spPr bwMode="auto">
          <a:xfrm>
            <a:off x="4237567" y="1339454"/>
            <a:ext cx="48684" cy="27384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983" name="Oval 5444"/>
          <p:cNvSpPr>
            <a:spLocks noChangeArrowheads="1"/>
          </p:cNvSpPr>
          <p:nvPr/>
        </p:nvSpPr>
        <p:spPr bwMode="auto">
          <a:xfrm>
            <a:off x="4199467" y="1339454"/>
            <a:ext cx="48684" cy="27384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984" name="Oval 5445"/>
          <p:cNvSpPr>
            <a:spLocks noChangeArrowheads="1"/>
          </p:cNvSpPr>
          <p:nvPr/>
        </p:nvSpPr>
        <p:spPr bwMode="auto">
          <a:xfrm>
            <a:off x="4237567" y="1366838"/>
            <a:ext cx="48684" cy="2857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985" name="Oval 5446"/>
          <p:cNvSpPr>
            <a:spLocks noChangeArrowheads="1"/>
          </p:cNvSpPr>
          <p:nvPr/>
        </p:nvSpPr>
        <p:spPr bwMode="auto">
          <a:xfrm>
            <a:off x="4237567" y="1360885"/>
            <a:ext cx="48684" cy="27384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986" name="Oval 5447"/>
          <p:cNvSpPr>
            <a:spLocks noChangeArrowheads="1"/>
          </p:cNvSpPr>
          <p:nvPr/>
        </p:nvSpPr>
        <p:spPr bwMode="auto">
          <a:xfrm>
            <a:off x="4186767" y="1360885"/>
            <a:ext cx="50800" cy="27384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987" name="Oval 5448"/>
          <p:cNvSpPr>
            <a:spLocks noChangeArrowheads="1"/>
          </p:cNvSpPr>
          <p:nvPr/>
        </p:nvSpPr>
        <p:spPr bwMode="auto">
          <a:xfrm>
            <a:off x="4237567" y="1373981"/>
            <a:ext cx="48684" cy="2857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988" name="Oval 5449"/>
          <p:cNvSpPr>
            <a:spLocks noChangeArrowheads="1"/>
          </p:cNvSpPr>
          <p:nvPr/>
        </p:nvSpPr>
        <p:spPr bwMode="auto">
          <a:xfrm>
            <a:off x="4248151" y="1395413"/>
            <a:ext cx="50800" cy="2738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989" name="Oval 5450"/>
          <p:cNvSpPr>
            <a:spLocks noChangeArrowheads="1"/>
          </p:cNvSpPr>
          <p:nvPr/>
        </p:nvSpPr>
        <p:spPr bwMode="auto">
          <a:xfrm>
            <a:off x="4199467" y="1381125"/>
            <a:ext cx="48684" cy="2738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990" name="Oval 5451"/>
          <p:cNvSpPr>
            <a:spLocks noChangeArrowheads="1"/>
          </p:cNvSpPr>
          <p:nvPr/>
        </p:nvSpPr>
        <p:spPr bwMode="auto">
          <a:xfrm>
            <a:off x="4248151" y="1353741"/>
            <a:ext cx="50800" cy="27384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991" name="Oval 5452"/>
          <p:cNvSpPr>
            <a:spLocks noChangeArrowheads="1"/>
          </p:cNvSpPr>
          <p:nvPr/>
        </p:nvSpPr>
        <p:spPr bwMode="auto">
          <a:xfrm>
            <a:off x="4260851" y="1415654"/>
            <a:ext cx="48683" cy="2857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992" name="Oval 5453"/>
          <p:cNvSpPr>
            <a:spLocks noChangeArrowheads="1"/>
          </p:cNvSpPr>
          <p:nvPr/>
        </p:nvSpPr>
        <p:spPr bwMode="auto">
          <a:xfrm>
            <a:off x="4224867" y="1388269"/>
            <a:ext cx="48684" cy="2738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993" name="Oval 5454"/>
          <p:cNvSpPr>
            <a:spLocks noChangeArrowheads="1"/>
          </p:cNvSpPr>
          <p:nvPr/>
        </p:nvSpPr>
        <p:spPr bwMode="auto">
          <a:xfrm>
            <a:off x="4199467" y="1366838"/>
            <a:ext cx="48684" cy="2857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994" name="Oval 5455"/>
          <p:cNvSpPr>
            <a:spLocks noChangeArrowheads="1"/>
          </p:cNvSpPr>
          <p:nvPr/>
        </p:nvSpPr>
        <p:spPr bwMode="auto">
          <a:xfrm>
            <a:off x="4237567" y="1339454"/>
            <a:ext cx="48684" cy="27384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995" name="Oval 5456"/>
          <p:cNvSpPr>
            <a:spLocks noChangeArrowheads="1"/>
          </p:cNvSpPr>
          <p:nvPr/>
        </p:nvSpPr>
        <p:spPr bwMode="auto">
          <a:xfrm>
            <a:off x="4260851" y="1339454"/>
            <a:ext cx="48683" cy="27384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996" name="Oval 5457"/>
          <p:cNvSpPr>
            <a:spLocks noChangeArrowheads="1"/>
          </p:cNvSpPr>
          <p:nvPr/>
        </p:nvSpPr>
        <p:spPr bwMode="auto">
          <a:xfrm>
            <a:off x="4286251" y="1346597"/>
            <a:ext cx="48683" cy="27384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997" name="Oval 5458"/>
          <p:cNvSpPr>
            <a:spLocks noChangeArrowheads="1"/>
          </p:cNvSpPr>
          <p:nvPr/>
        </p:nvSpPr>
        <p:spPr bwMode="auto">
          <a:xfrm>
            <a:off x="4260851" y="1402557"/>
            <a:ext cx="48683" cy="2738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998" name="Oval 5459"/>
          <p:cNvSpPr>
            <a:spLocks noChangeArrowheads="1"/>
          </p:cNvSpPr>
          <p:nvPr/>
        </p:nvSpPr>
        <p:spPr bwMode="auto">
          <a:xfrm>
            <a:off x="4248151" y="1360885"/>
            <a:ext cx="50800" cy="27384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19999" name="Oval 5460"/>
          <p:cNvSpPr>
            <a:spLocks noChangeArrowheads="1"/>
          </p:cNvSpPr>
          <p:nvPr/>
        </p:nvSpPr>
        <p:spPr bwMode="auto">
          <a:xfrm>
            <a:off x="4212167" y="1332310"/>
            <a:ext cx="48684" cy="2857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00" name="Oval 5461"/>
          <p:cNvSpPr>
            <a:spLocks noChangeArrowheads="1"/>
          </p:cNvSpPr>
          <p:nvPr/>
        </p:nvSpPr>
        <p:spPr bwMode="auto">
          <a:xfrm>
            <a:off x="4237567" y="1353741"/>
            <a:ext cx="48684" cy="27384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01" name="Oval 5462"/>
          <p:cNvSpPr>
            <a:spLocks noChangeArrowheads="1"/>
          </p:cNvSpPr>
          <p:nvPr/>
        </p:nvSpPr>
        <p:spPr bwMode="auto">
          <a:xfrm>
            <a:off x="4237567" y="1332310"/>
            <a:ext cx="48684" cy="2857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02" name="Oval 5463"/>
          <p:cNvSpPr>
            <a:spLocks noChangeArrowheads="1"/>
          </p:cNvSpPr>
          <p:nvPr/>
        </p:nvSpPr>
        <p:spPr bwMode="auto">
          <a:xfrm>
            <a:off x="4248151" y="1325166"/>
            <a:ext cx="50800" cy="2857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03" name="Oval 5464"/>
          <p:cNvSpPr>
            <a:spLocks noChangeArrowheads="1"/>
          </p:cNvSpPr>
          <p:nvPr/>
        </p:nvSpPr>
        <p:spPr bwMode="auto">
          <a:xfrm>
            <a:off x="4273551" y="1325166"/>
            <a:ext cx="48683" cy="2857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04" name="Oval 5465"/>
          <p:cNvSpPr>
            <a:spLocks noChangeArrowheads="1"/>
          </p:cNvSpPr>
          <p:nvPr/>
        </p:nvSpPr>
        <p:spPr bwMode="auto">
          <a:xfrm>
            <a:off x="4298951" y="1332310"/>
            <a:ext cx="48683" cy="2857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05" name="Oval 5466"/>
          <p:cNvSpPr>
            <a:spLocks noChangeArrowheads="1"/>
          </p:cNvSpPr>
          <p:nvPr/>
        </p:nvSpPr>
        <p:spPr bwMode="auto">
          <a:xfrm>
            <a:off x="4298951" y="1346597"/>
            <a:ext cx="48683" cy="27384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06" name="Oval 5467"/>
          <p:cNvSpPr>
            <a:spLocks noChangeArrowheads="1"/>
          </p:cNvSpPr>
          <p:nvPr/>
        </p:nvSpPr>
        <p:spPr bwMode="auto">
          <a:xfrm>
            <a:off x="4224867" y="1360885"/>
            <a:ext cx="48684" cy="27384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07" name="Oval 5468"/>
          <p:cNvSpPr>
            <a:spLocks noChangeArrowheads="1"/>
          </p:cNvSpPr>
          <p:nvPr/>
        </p:nvSpPr>
        <p:spPr bwMode="auto">
          <a:xfrm>
            <a:off x="4248151" y="1332310"/>
            <a:ext cx="50800" cy="2857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08" name="Oval 5469"/>
          <p:cNvSpPr>
            <a:spLocks noChangeArrowheads="1"/>
          </p:cNvSpPr>
          <p:nvPr/>
        </p:nvSpPr>
        <p:spPr bwMode="auto">
          <a:xfrm>
            <a:off x="4260851" y="1366838"/>
            <a:ext cx="48683" cy="2857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09" name="Oval 5470"/>
          <p:cNvSpPr>
            <a:spLocks noChangeArrowheads="1"/>
          </p:cNvSpPr>
          <p:nvPr/>
        </p:nvSpPr>
        <p:spPr bwMode="auto">
          <a:xfrm>
            <a:off x="4273551" y="1304925"/>
            <a:ext cx="48683" cy="2738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10" name="Oval 5471"/>
          <p:cNvSpPr>
            <a:spLocks noChangeArrowheads="1"/>
          </p:cNvSpPr>
          <p:nvPr/>
        </p:nvSpPr>
        <p:spPr bwMode="auto">
          <a:xfrm>
            <a:off x="4273551" y="1312069"/>
            <a:ext cx="48683" cy="2738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11" name="Oval 5472"/>
          <p:cNvSpPr>
            <a:spLocks noChangeArrowheads="1"/>
          </p:cNvSpPr>
          <p:nvPr/>
        </p:nvSpPr>
        <p:spPr bwMode="auto">
          <a:xfrm>
            <a:off x="4273551" y="1325166"/>
            <a:ext cx="48683" cy="2857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12" name="Oval 5473"/>
          <p:cNvSpPr>
            <a:spLocks noChangeArrowheads="1"/>
          </p:cNvSpPr>
          <p:nvPr/>
        </p:nvSpPr>
        <p:spPr bwMode="auto">
          <a:xfrm>
            <a:off x="4298951" y="1339454"/>
            <a:ext cx="48683" cy="27384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13" name="Oval 5474"/>
          <p:cNvSpPr>
            <a:spLocks noChangeArrowheads="1"/>
          </p:cNvSpPr>
          <p:nvPr/>
        </p:nvSpPr>
        <p:spPr bwMode="auto">
          <a:xfrm>
            <a:off x="4273551" y="1297782"/>
            <a:ext cx="48683" cy="2738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14" name="Oval 5475"/>
          <p:cNvSpPr>
            <a:spLocks noChangeArrowheads="1"/>
          </p:cNvSpPr>
          <p:nvPr/>
        </p:nvSpPr>
        <p:spPr bwMode="auto">
          <a:xfrm>
            <a:off x="4298951" y="1290638"/>
            <a:ext cx="48683" cy="2857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15" name="Oval 5476"/>
          <p:cNvSpPr>
            <a:spLocks noChangeArrowheads="1"/>
          </p:cNvSpPr>
          <p:nvPr/>
        </p:nvSpPr>
        <p:spPr bwMode="auto">
          <a:xfrm>
            <a:off x="4309533" y="1319213"/>
            <a:ext cx="50800" cy="2738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16" name="Oval 5477"/>
          <p:cNvSpPr>
            <a:spLocks noChangeArrowheads="1"/>
          </p:cNvSpPr>
          <p:nvPr/>
        </p:nvSpPr>
        <p:spPr bwMode="auto">
          <a:xfrm>
            <a:off x="4286251" y="1297782"/>
            <a:ext cx="48683" cy="2738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17" name="Oval 5478"/>
          <p:cNvSpPr>
            <a:spLocks noChangeArrowheads="1"/>
          </p:cNvSpPr>
          <p:nvPr/>
        </p:nvSpPr>
        <p:spPr bwMode="auto">
          <a:xfrm>
            <a:off x="4298951" y="1290638"/>
            <a:ext cx="48683" cy="2857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18" name="Oval 5479"/>
          <p:cNvSpPr>
            <a:spLocks noChangeArrowheads="1"/>
          </p:cNvSpPr>
          <p:nvPr/>
        </p:nvSpPr>
        <p:spPr bwMode="auto">
          <a:xfrm>
            <a:off x="4309533" y="1360885"/>
            <a:ext cx="50800" cy="27384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19" name="Oval 5480"/>
          <p:cNvSpPr>
            <a:spLocks noChangeArrowheads="1"/>
          </p:cNvSpPr>
          <p:nvPr/>
        </p:nvSpPr>
        <p:spPr bwMode="auto">
          <a:xfrm>
            <a:off x="4298951" y="1319213"/>
            <a:ext cx="48683" cy="2738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20" name="Oval 5481"/>
          <p:cNvSpPr>
            <a:spLocks noChangeArrowheads="1"/>
          </p:cNvSpPr>
          <p:nvPr/>
        </p:nvSpPr>
        <p:spPr bwMode="auto">
          <a:xfrm>
            <a:off x="4298951" y="1297782"/>
            <a:ext cx="48683" cy="2738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grpSp>
        <p:nvGrpSpPr>
          <p:cNvPr id="20021" name="Group 5482"/>
          <p:cNvGrpSpPr>
            <a:grpSpLocks/>
          </p:cNvGrpSpPr>
          <p:nvPr/>
        </p:nvGrpSpPr>
        <p:grpSpPr bwMode="auto">
          <a:xfrm>
            <a:off x="4051300" y="1187054"/>
            <a:ext cx="493184" cy="257175"/>
            <a:chOff x="3047" y="3256"/>
            <a:chExt cx="320" cy="296"/>
          </a:xfrm>
        </p:grpSpPr>
        <p:sp>
          <p:nvSpPr>
            <p:cNvPr id="24534" name="Oval 5483"/>
            <p:cNvSpPr>
              <a:spLocks noChangeArrowheads="1"/>
            </p:cNvSpPr>
            <p:nvPr/>
          </p:nvSpPr>
          <p:spPr bwMode="auto">
            <a:xfrm>
              <a:off x="3207" y="347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35" name="Oval 5484"/>
            <p:cNvSpPr>
              <a:spLocks noChangeArrowheads="1"/>
            </p:cNvSpPr>
            <p:nvPr/>
          </p:nvSpPr>
          <p:spPr bwMode="auto">
            <a:xfrm>
              <a:off x="3159" y="344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36" name="Oval 5485"/>
            <p:cNvSpPr>
              <a:spLocks noChangeArrowheads="1"/>
            </p:cNvSpPr>
            <p:nvPr/>
          </p:nvSpPr>
          <p:spPr bwMode="auto">
            <a:xfrm>
              <a:off x="3127" y="341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37" name="Oval 5486"/>
            <p:cNvSpPr>
              <a:spLocks noChangeArrowheads="1"/>
            </p:cNvSpPr>
            <p:nvPr/>
          </p:nvSpPr>
          <p:spPr bwMode="auto">
            <a:xfrm>
              <a:off x="3167" y="341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38" name="Oval 5487"/>
            <p:cNvSpPr>
              <a:spLocks noChangeArrowheads="1"/>
            </p:cNvSpPr>
            <p:nvPr/>
          </p:nvSpPr>
          <p:spPr bwMode="auto">
            <a:xfrm>
              <a:off x="3183" y="348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39" name="Oval 5488"/>
            <p:cNvSpPr>
              <a:spLocks noChangeArrowheads="1"/>
            </p:cNvSpPr>
            <p:nvPr/>
          </p:nvSpPr>
          <p:spPr bwMode="auto">
            <a:xfrm>
              <a:off x="3127" y="346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40" name="Oval 5489"/>
            <p:cNvSpPr>
              <a:spLocks noChangeArrowheads="1"/>
            </p:cNvSpPr>
            <p:nvPr/>
          </p:nvSpPr>
          <p:spPr bwMode="auto">
            <a:xfrm>
              <a:off x="3087" y="345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41" name="Oval 5490"/>
            <p:cNvSpPr>
              <a:spLocks noChangeArrowheads="1"/>
            </p:cNvSpPr>
            <p:nvPr/>
          </p:nvSpPr>
          <p:spPr bwMode="auto">
            <a:xfrm>
              <a:off x="3047" y="346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42" name="Oval 5491"/>
            <p:cNvSpPr>
              <a:spLocks noChangeArrowheads="1"/>
            </p:cNvSpPr>
            <p:nvPr/>
          </p:nvSpPr>
          <p:spPr bwMode="auto">
            <a:xfrm>
              <a:off x="3079" y="337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43" name="Oval 5492"/>
            <p:cNvSpPr>
              <a:spLocks noChangeArrowheads="1"/>
            </p:cNvSpPr>
            <p:nvPr/>
          </p:nvSpPr>
          <p:spPr bwMode="auto">
            <a:xfrm>
              <a:off x="3111" y="338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44" name="Oval 5493"/>
            <p:cNvSpPr>
              <a:spLocks noChangeArrowheads="1"/>
            </p:cNvSpPr>
            <p:nvPr/>
          </p:nvSpPr>
          <p:spPr bwMode="auto">
            <a:xfrm>
              <a:off x="3151" y="336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45" name="Oval 5494"/>
            <p:cNvSpPr>
              <a:spLocks noChangeArrowheads="1"/>
            </p:cNvSpPr>
            <p:nvPr/>
          </p:nvSpPr>
          <p:spPr bwMode="auto">
            <a:xfrm>
              <a:off x="3095" y="334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46" name="Oval 5495"/>
            <p:cNvSpPr>
              <a:spLocks noChangeArrowheads="1"/>
            </p:cNvSpPr>
            <p:nvPr/>
          </p:nvSpPr>
          <p:spPr bwMode="auto">
            <a:xfrm>
              <a:off x="3143" y="332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47" name="Oval 5496"/>
            <p:cNvSpPr>
              <a:spLocks noChangeArrowheads="1"/>
            </p:cNvSpPr>
            <p:nvPr/>
          </p:nvSpPr>
          <p:spPr bwMode="auto">
            <a:xfrm>
              <a:off x="3191" y="331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48" name="Oval 5497"/>
            <p:cNvSpPr>
              <a:spLocks noChangeArrowheads="1"/>
            </p:cNvSpPr>
            <p:nvPr/>
          </p:nvSpPr>
          <p:spPr bwMode="auto">
            <a:xfrm>
              <a:off x="3183" y="331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49" name="Oval 5498"/>
            <p:cNvSpPr>
              <a:spLocks noChangeArrowheads="1"/>
            </p:cNvSpPr>
            <p:nvPr/>
          </p:nvSpPr>
          <p:spPr bwMode="auto">
            <a:xfrm>
              <a:off x="3119" y="337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50" name="Oval 5499"/>
            <p:cNvSpPr>
              <a:spLocks noChangeArrowheads="1"/>
            </p:cNvSpPr>
            <p:nvPr/>
          </p:nvSpPr>
          <p:spPr bwMode="auto">
            <a:xfrm>
              <a:off x="3159" y="333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51" name="Oval 5500"/>
            <p:cNvSpPr>
              <a:spLocks noChangeArrowheads="1"/>
            </p:cNvSpPr>
            <p:nvPr/>
          </p:nvSpPr>
          <p:spPr bwMode="auto">
            <a:xfrm>
              <a:off x="3167" y="333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52" name="Oval 5501"/>
            <p:cNvSpPr>
              <a:spLocks noChangeArrowheads="1"/>
            </p:cNvSpPr>
            <p:nvPr/>
          </p:nvSpPr>
          <p:spPr bwMode="auto">
            <a:xfrm>
              <a:off x="3151" y="333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53" name="Oval 5502"/>
            <p:cNvSpPr>
              <a:spLocks noChangeArrowheads="1"/>
            </p:cNvSpPr>
            <p:nvPr/>
          </p:nvSpPr>
          <p:spPr bwMode="auto">
            <a:xfrm>
              <a:off x="3135" y="343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54" name="Oval 5503"/>
            <p:cNvSpPr>
              <a:spLocks noChangeArrowheads="1"/>
            </p:cNvSpPr>
            <p:nvPr/>
          </p:nvSpPr>
          <p:spPr bwMode="auto">
            <a:xfrm>
              <a:off x="3151" y="339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55" name="Oval 5504"/>
            <p:cNvSpPr>
              <a:spLocks noChangeArrowheads="1"/>
            </p:cNvSpPr>
            <p:nvPr/>
          </p:nvSpPr>
          <p:spPr bwMode="auto">
            <a:xfrm>
              <a:off x="3143" y="337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56" name="Oval 5505"/>
            <p:cNvSpPr>
              <a:spLocks noChangeArrowheads="1"/>
            </p:cNvSpPr>
            <p:nvPr/>
          </p:nvSpPr>
          <p:spPr bwMode="auto">
            <a:xfrm>
              <a:off x="3111" y="339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57" name="Oval 5506"/>
            <p:cNvSpPr>
              <a:spLocks noChangeArrowheads="1"/>
            </p:cNvSpPr>
            <p:nvPr/>
          </p:nvSpPr>
          <p:spPr bwMode="auto">
            <a:xfrm>
              <a:off x="3135" y="344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58" name="Oval 5507"/>
            <p:cNvSpPr>
              <a:spLocks noChangeArrowheads="1"/>
            </p:cNvSpPr>
            <p:nvPr/>
          </p:nvSpPr>
          <p:spPr bwMode="auto">
            <a:xfrm>
              <a:off x="3135" y="342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59" name="Oval 5508"/>
            <p:cNvSpPr>
              <a:spLocks noChangeArrowheads="1"/>
            </p:cNvSpPr>
            <p:nvPr/>
          </p:nvSpPr>
          <p:spPr bwMode="auto">
            <a:xfrm>
              <a:off x="3127" y="340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60" name="Oval 5509"/>
            <p:cNvSpPr>
              <a:spLocks noChangeArrowheads="1"/>
            </p:cNvSpPr>
            <p:nvPr/>
          </p:nvSpPr>
          <p:spPr bwMode="auto">
            <a:xfrm>
              <a:off x="3103" y="341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61" name="Oval 5510"/>
            <p:cNvSpPr>
              <a:spLocks noChangeArrowheads="1"/>
            </p:cNvSpPr>
            <p:nvPr/>
          </p:nvSpPr>
          <p:spPr bwMode="auto">
            <a:xfrm>
              <a:off x="3159" y="341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62" name="Oval 5511"/>
            <p:cNvSpPr>
              <a:spLocks noChangeArrowheads="1"/>
            </p:cNvSpPr>
            <p:nvPr/>
          </p:nvSpPr>
          <p:spPr bwMode="auto">
            <a:xfrm>
              <a:off x="3135" y="343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63" name="Oval 5512"/>
            <p:cNvSpPr>
              <a:spLocks noChangeArrowheads="1"/>
            </p:cNvSpPr>
            <p:nvPr/>
          </p:nvSpPr>
          <p:spPr bwMode="auto">
            <a:xfrm>
              <a:off x="3127" y="343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64" name="Oval 5513"/>
            <p:cNvSpPr>
              <a:spLocks noChangeArrowheads="1"/>
            </p:cNvSpPr>
            <p:nvPr/>
          </p:nvSpPr>
          <p:spPr bwMode="auto">
            <a:xfrm>
              <a:off x="3119" y="342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65" name="Oval 5514"/>
            <p:cNvSpPr>
              <a:spLocks noChangeArrowheads="1"/>
            </p:cNvSpPr>
            <p:nvPr/>
          </p:nvSpPr>
          <p:spPr bwMode="auto">
            <a:xfrm>
              <a:off x="3119" y="337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66" name="Oval 5515"/>
            <p:cNvSpPr>
              <a:spLocks noChangeArrowheads="1"/>
            </p:cNvSpPr>
            <p:nvPr/>
          </p:nvSpPr>
          <p:spPr bwMode="auto">
            <a:xfrm>
              <a:off x="3127" y="336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67" name="Oval 5516"/>
            <p:cNvSpPr>
              <a:spLocks noChangeArrowheads="1"/>
            </p:cNvSpPr>
            <p:nvPr/>
          </p:nvSpPr>
          <p:spPr bwMode="auto">
            <a:xfrm>
              <a:off x="3127" y="342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68" name="Oval 5517"/>
            <p:cNvSpPr>
              <a:spLocks noChangeArrowheads="1"/>
            </p:cNvSpPr>
            <p:nvPr/>
          </p:nvSpPr>
          <p:spPr bwMode="auto">
            <a:xfrm>
              <a:off x="3119" y="339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69" name="Oval 5518"/>
            <p:cNvSpPr>
              <a:spLocks noChangeArrowheads="1"/>
            </p:cNvSpPr>
            <p:nvPr/>
          </p:nvSpPr>
          <p:spPr bwMode="auto">
            <a:xfrm>
              <a:off x="3111" y="339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70" name="Oval 5519"/>
            <p:cNvSpPr>
              <a:spLocks noChangeArrowheads="1"/>
            </p:cNvSpPr>
            <p:nvPr/>
          </p:nvSpPr>
          <p:spPr bwMode="auto">
            <a:xfrm>
              <a:off x="3167" y="341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71" name="Oval 5520"/>
            <p:cNvSpPr>
              <a:spLocks noChangeArrowheads="1"/>
            </p:cNvSpPr>
            <p:nvPr/>
          </p:nvSpPr>
          <p:spPr bwMode="auto">
            <a:xfrm>
              <a:off x="3159" y="344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72" name="Oval 5521"/>
            <p:cNvSpPr>
              <a:spLocks noChangeArrowheads="1"/>
            </p:cNvSpPr>
            <p:nvPr/>
          </p:nvSpPr>
          <p:spPr bwMode="auto">
            <a:xfrm>
              <a:off x="3151" y="344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73" name="Oval 5522"/>
            <p:cNvSpPr>
              <a:spLocks noChangeArrowheads="1"/>
            </p:cNvSpPr>
            <p:nvPr/>
          </p:nvSpPr>
          <p:spPr bwMode="auto">
            <a:xfrm>
              <a:off x="3167" y="336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74" name="Oval 5523"/>
            <p:cNvSpPr>
              <a:spLocks noChangeArrowheads="1"/>
            </p:cNvSpPr>
            <p:nvPr/>
          </p:nvSpPr>
          <p:spPr bwMode="auto">
            <a:xfrm>
              <a:off x="3191" y="337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75" name="Oval 5524"/>
            <p:cNvSpPr>
              <a:spLocks noChangeArrowheads="1"/>
            </p:cNvSpPr>
            <p:nvPr/>
          </p:nvSpPr>
          <p:spPr bwMode="auto">
            <a:xfrm>
              <a:off x="3103" y="338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76" name="Oval 5525"/>
            <p:cNvSpPr>
              <a:spLocks noChangeArrowheads="1"/>
            </p:cNvSpPr>
            <p:nvPr/>
          </p:nvSpPr>
          <p:spPr bwMode="auto">
            <a:xfrm>
              <a:off x="3111" y="338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77" name="Oval 5526"/>
            <p:cNvSpPr>
              <a:spLocks noChangeArrowheads="1"/>
            </p:cNvSpPr>
            <p:nvPr/>
          </p:nvSpPr>
          <p:spPr bwMode="auto">
            <a:xfrm>
              <a:off x="3111" y="339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78" name="Oval 5527"/>
            <p:cNvSpPr>
              <a:spLocks noChangeArrowheads="1"/>
            </p:cNvSpPr>
            <p:nvPr/>
          </p:nvSpPr>
          <p:spPr bwMode="auto">
            <a:xfrm>
              <a:off x="3119" y="341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79" name="Oval 5528"/>
            <p:cNvSpPr>
              <a:spLocks noChangeArrowheads="1"/>
            </p:cNvSpPr>
            <p:nvPr/>
          </p:nvSpPr>
          <p:spPr bwMode="auto">
            <a:xfrm>
              <a:off x="3167" y="346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80" name="Oval 5529"/>
            <p:cNvSpPr>
              <a:spLocks noChangeArrowheads="1"/>
            </p:cNvSpPr>
            <p:nvPr/>
          </p:nvSpPr>
          <p:spPr bwMode="auto">
            <a:xfrm>
              <a:off x="3183" y="340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81" name="Oval 5530"/>
            <p:cNvSpPr>
              <a:spLocks noChangeArrowheads="1"/>
            </p:cNvSpPr>
            <p:nvPr/>
          </p:nvSpPr>
          <p:spPr bwMode="auto">
            <a:xfrm>
              <a:off x="3159" y="347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82" name="Oval 5531"/>
            <p:cNvSpPr>
              <a:spLocks noChangeArrowheads="1"/>
            </p:cNvSpPr>
            <p:nvPr/>
          </p:nvSpPr>
          <p:spPr bwMode="auto">
            <a:xfrm>
              <a:off x="3087" y="336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83" name="Oval 5532"/>
            <p:cNvSpPr>
              <a:spLocks noChangeArrowheads="1"/>
            </p:cNvSpPr>
            <p:nvPr/>
          </p:nvSpPr>
          <p:spPr bwMode="auto">
            <a:xfrm>
              <a:off x="3095" y="336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84" name="Oval 5533"/>
            <p:cNvSpPr>
              <a:spLocks noChangeArrowheads="1"/>
            </p:cNvSpPr>
            <p:nvPr/>
          </p:nvSpPr>
          <p:spPr bwMode="auto">
            <a:xfrm>
              <a:off x="3095" y="338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85" name="Oval 5534"/>
            <p:cNvSpPr>
              <a:spLocks noChangeArrowheads="1"/>
            </p:cNvSpPr>
            <p:nvPr/>
          </p:nvSpPr>
          <p:spPr bwMode="auto">
            <a:xfrm>
              <a:off x="3079" y="340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86" name="Oval 5535"/>
            <p:cNvSpPr>
              <a:spLocks noChangeArrowheads="1"/>
            </p:cNvSpPr>
            <p:nvPr/>
          </p:nvSpPr>
          <p:spPr bwMode="auto">
            <a:xfrm>
              <a:off x="3167" y="344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87" name="Oval 5536"/>
            <p:cNvSpPr>
              <a:spLocks noChangeArrowheads="1"/>
            </p:cNvSpPr>
            <p:nvPr/>
          </p:nvSpPr>
          <p:spPr bwMode="auto">
            <a:xfrm>
              <a:off x="3143" y="342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88" name="Oval 5537"/>
            <p:cNvSpPr>
              <a:spLocks noChangeArrowheads="1"/>
            </p:cNvSpPr>
            <p:nvPr/>
          </p:nvSpPr>
          <p:spPr bwMode="auto">
            <a:xfrm>
              <a:off x="3143" y="341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89" name="Oval 5538"/>
            <p:cNvSpPr>
              <a:spLocks noChangeArrowheads="1"/>
            </p:cNvSpPr>
            <p:nvPr/>
          </p:nvSpPr>
          <p:spPr bwMode="auto">
            <a:xfrm>
              <a:off x="3135" y="341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90" name="Oval 5539"/>
            <p:cNvSpPr>
              <a:spLocks noChangeArrowheads="1"/>
            </p:cNvSpPr>
            <p:nvPr/>
          </p:nvSpPr>
          <p:spPr bwMode="auto">
            <a:xfrm>
              <a:off x="3151" y="340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91" name="Oval 5540"/>
            <p:cNvSpPr>
              <a:spLocks noChangeArrowheads="1"/>
            </p:cNvSpPr>
            <p:nvPr/>
          </p:nvSpPr>
          <p:spPr bwMode="auto">
            <a:xfrm>
              <a:off x="3095" y="337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92" name="Oval 5541"/>
            <p:cNvSpPr>
              <a:spLocks noChangeArrowheads="1"/>
            </p:cNvSpPr>
            <p:nvPr/>
          </p:nvSpPr>
          <p:spPr bwMode="auto">
            <a:xfrm>
              <a:off x="3103" y="338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93" name="Oval 5542"/>
            <p:cNvSpPr>
              <a:spLocks noChangeArrowheads="1"/>
            </p:cNvSpPr>
            <p:nvPr/>
          </p:nvSpPr>
          <p:spPr bwMode="auto">
            <a:xfrm>
              <a:off x="3103" y="340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94" name="Oval 5543"/>
            <p:cNvSpPr>
              <a:spLocks noChangeArrowheads="1"/>
            </p:cNvSpPr>
            <p:nvPr/>
          </p:nvSpPr>
          <p:spPr bwMode="auto">
            <a:xfrm>
              <a:off x="3071" y="344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95" name="Oval 5544"/>
            <p:cNvSpPr>
              <a:spLocks noChangeArrowheads="1"/>
            </p:cNvSpPr>
            <p:nvPr/>
          </p:nvSpPr>
          <p:spPr bwMode="auto">
            <a:xfrm>
              <a:off x="3159" y="340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96" name="Oval 5545"/>
            <p:cNvSpPr>
              <a:spLocks noChangeArrowheads="1"/>
            </p:cNvSpPr>
            <p:nvPr/>
          </p:nvSpPr>
          <p:spPr bwMode="auto">
            <a:xfrm>
              <a:off x="3151" y="338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97" name="Oval 5546"/>
            <p:cNvSpPr>
              <a:spLocks noChangeArrowheads="1"/>
            </p:cNvSpPr>
            <p:nvPr/>
          </p:nvSpPr>
          <p:spPr bwMode="auto">
            <a:xfrm>
              <a:off x="3167" y="339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98" name="Oval 5547"/>
            <p:cNvSpPr>
              <a:spLocks noChangeArrowheads="1"/>
            </p:cNvSpPr>
            <p:nvPr/>
          </p:nvSpPr>
          <p:spPr bwMode="auto">
            <a:xfrm>
              <a:off x="3175" y="344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99" name="Oval 5548"/>
            <p:cNvSpPr>
              <a:spLocks noChangeArrowheads="1"/>
            </p:cNvSpPr>
            <p:nvPr/>
          </p:nvSpPr>
          <p:spPr bwMode="auto">
            <a:xfrm>
              <a:off x="3135" y="342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00" name="Oval 5549"/>
            <p:cNvSpPr>
              <a:spLocks noChangeArrowheads="1"/>
            </p:cNvSpPr>
            <p:nvPr/>
          </p:nvSpPr>
          <p:spPr bwMode="auto">
            <a:xfrm>
              <a:off x="3135" y="343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01" name="Oval 5550"/>
            <p:cNvSpPr>
              <a:spLocks noChangeArrowheads="1"/>
            </p:cNvSpPr>
            <p:nvPr/>
          </p:nvSpPr>
          <p:spPr bwMode="auto">
            <a:xfrm>
              <a:off x="3135" y="344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02" name="Oval 5551"/>
            <p:cNvSpPr>
              <a:spLocks noChangeArrowheads="1"/>
            </p:cNvSpPr>
            <p:nvPr/>
          </p:nvSpPr>
          <p:spPr bwMode="auto">
            <a:xfrm>
              <a:off x="3127" y="345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03" name="Oval 5552"/>
            <p:cNvSpPr>
              <a:spLocks noChangeArrowheads="1"/>
            </p:cNvSpPr>
            <p:nvPr/>
          </p:nvSpPr>
          <p:spPr bwMode="auto">
            <a:xfrm>
              <a:off x="3095" y="349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04" name="Oval 5553"/>
            <p:cNvSpPr>
              <a:spLocks noChangeArrowheads="1"/>
            </p:cNvSpPr>
            <p:nvPr/>
          </p:nvSpPr>
          <p:spPr bwMode="auto">
            <a:xfrm>
              <a:off x="3159" y="339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05" name="Oval 5554"/>
            <p:cNvSpPr>
              <a:spLocks noChangeArrowheads="1"/>
            </p:cNvSpPr>
            <p:nvPr/>
          </p:nvSpPr>
          <p:spPr bwMode="auto">
            <a:xfrm>
              <a:off x="3167" y="336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06" name="Oval 5555"/>
            <p:cNvSpPr>
              <a:spLocks noChangeArrowheads="1"/>
            </p:cNvSpPr>
            <p:nvPr/>
          </p:nvSpPr>
          <p:spPr bwMode="auto">
            <a:xfrm>
              <a:off x="3175" y="337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07" name="Oval 5556"/>
            <p:cNvSpPr>
              <a:spLocks noChangeArrowheads="1"/>
            </p:cNvSpPr>
            <p:nvPr/>
          </p:nvSpPr>
          <p:spPr bwMode="auto">
            <a:xfrm>
              <a:off x="3167" y="344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08" name="Oval 5557"/>
            <p:cNvSpPr>
              <a:spLocks noChangeArrowheads="1"/>
            </p:cNvSpPr>
            <p:nvPr/>
          </p:nvSpPr>
          <p:spPr bwMode="auto">
            <a:xfrm>
              <a:off x="3143" y="351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09" name="Oval 5558"/>
            <p:cNvSpPr>
              <a:spLocks noChangeArrowheads="1"/>
            </p:cNvSpPr>
            <p:nvPr/>
          </p:nvSpPr>
          <p:spPr bwMode="auto">
            <a:xfrm>
              <a:off x="3175" y="341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10" name="Oval 5559"/>
            <p:cNvSpPr>
              <a:spLocks noChangeArrowheads="1"/>
            </p:cNvSpPr>
            <p:nvPr/>
          </p:nvSpPr>
          <p:spPr bwMode="auto">
            <a:xfrm>
              <a:off x="3167" y="345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11" name="Oval 5560"/>
            <p:cNvSpPr>
              <a:spLocks noChangeArrowheads="1"/>
            </p:cNvSpPr>
            <p:nvPr/>
          </p:nvSpPr>
          <p:spPr bwMode="auto">
            <a:xfrm>
              <a:off x="3159" y="348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12" name="Oval 5561"/>
            <p:cNvSpPr>
              <a:spLocks noChangeArrowheads="1"/>
            </p:cNvSpPr>
            <p:nvPr/>
          </p:nvSpPr>
          <p:spPr bwMode="auto">
            <a:xfrm>
              <a:off x="3151" y="349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13" name="Oval 5562"/>
            <p:cNvSpPr>
              <a:spLocks noChangeArrowheads="1"/>
            </p:cNvSpPr>
            <p:nvPr/>
          </p:nvSpPr>
          <p:spPr bwMode="auto">
            <a:xfrm>
              <a:off x="3143" y="351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14" name="Oval 5563"/>
            <p:cNvSpPr>
              <a:spLocks noChangeArrowheads="1"/>
            </p:cNvSpPr>
            <p:nvPr/>
          </p:nvSpPr>
          <p:spPr bwMode="auto">
            <a:xfrm>
              <a:off x="3167" y="340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15" name="Oval 5564"/>
            <p:cNvSpPr>
              <a:spLocks noChangeArrowheads="1"/>
            </p:cNvSpPr>
            <p:nvPr/>
          </p:nvSpPr>
          <p:spPr bwMode="auto">
            <a:xfrm>
              <a:off x="3183" y="339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16" name="Oval 5565"/>
            <p:cNvSpPr>
              <a:spLocks noChangeArrowheads="1"/>
            </p:cNvSpPr>
            <p:nvPr/>
          </p:nvSpPr>
          <p:spPr bwMode="auto">
            <a:xfrm>
              <a:off x="3175" y="339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17" name="Oval 5566"/>
            <p:cNvSpPr>
              <a:spLocks noChangeArrowheads="1"/>
            </p:cNvSpPr>
            <p:nvPr/>
          </p:nvSpPr>
          <p:spPr bwMode="auto">
            <a:xfrm>
              <a:off x="3159" y="344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18" name="Oval 5567"/>
            <p:cNvSpPr>
              <a:spLocks noChangeArrowheads="1"/>
            </p:cNvSpPr>
            <p:nvPr/>
          </p:nvSpPr>
          <p:spPr bwMode="auto">
            <a:xfrm>
              <a:off x="3207" y="340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19" name="Oval 5568"/>
            <p:cNvSpPr>
              <a:spLocks noChangeArrowheads="1"/>
            </p:cNvSpPr>
            <p:nvPr/>
          </p:nvSpPr>
          <p:spPr bwMode="auto">
            <a:xfrm>
              <a:off x="3223" y="340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20" name="Oval 5569"/>
            <p:cNvSpPr>
              <a:spLocks noChangeArrowheads="1"/>
            </p:cNvSpPr>
            <p:nvPr/>
          </p:nvSpPr>
          <p:spPr bwMode="auto">
            <a:xfrm>
              <a:off x="3207" y="344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21" name="Oval 5570"/>
            <p:cNvSpPr>
              <a:spLocks noChangeArrowheads="1"/>
            </p:cNvSpPr>
            <p:nvPr/>
          </p:nvSpPr>
          <p:spPr bwMode="auto">
            <a:xfrm>
              <a:off x="3175" y="348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22" name="Oval 5571"/>
            <p:cNvSpPr>
              <a:spLocks noChangeArrowheads="1"/>
            </p:cNvSpPr>
            <p:nvPr/>
          </p:nvSpPr>
          <p:spPr bwMode="auto">
            <a:xfrm>
              <a:off x="3159" y="349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23" name="Oval 5572"/>
            <p:cNvSpPr>
              <a:spLocks noChangeArrowheads="1"/>
            </p:cNvSpPr>
            <p:nvPr/>
          </p:nvSpPr>
          <p:spPr bwMode="auto">
            <a:xfrm>
              <a:off x="3191" y="343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24" name="Oval 5573"/>
            <p:cNvSpPr>
              <a:spLocks noChangeArrowheads="1"/>
            </p:cNvSpPr>
            <p:nvPr/>
          </p:nvSpPr>
          <p:spPr bwMode="auto">
            <a:xfrm>
              <a:off x="3183" y="343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25" name="Oval 5574"/>
            <p:cNvSpPr>
              <a:spLocks noChangeArrowheads="1"/>
            </p:cNvSpPr>
            <p:nvPr/>
          </p:nvSpPr>
          <p:spPr bwMode="auto">
            <a:xfrm>
              <a:off x="3151" y="345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26" name="Oval 5575"/>
            <p:cNvSpPr>
              <a:spLocks noChangeArrowheads="1"/>
            </p:cNvSpPr>
            <p:nvPr/>
          </p:nvSpPr>
          <p:spPr bwMode="auto">
            <a:xfrm>
              <a:off x="3215" y="344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27" name="Oval 5576"/>
            <p:cNvSpPr>
              <a:spLocks noChangeArrowheads="1"/>
            </p:cNvSpPr>
            <p:nvPr/>
          </p:nvSpPr>
          <p:spPr bwMode="auto">
            <a:xfrm>
              <a:off x="3247" y="341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28" name="Oval 5577"/>
            <p:cNvSpPr>
              <a:spLocks noChangeArrowheads="1"/>
            </p:cNvSpPr>
            <p:nvPr/>
          </p:nvSpPr>
          <p:spPr bwMode="auto">
            <a:xfrm>
              <a:off x="3247" y="339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29" name="Oval 5578"/>
            <p:cNvSpPr>
              <a:spLocks noChangeArrowheads="1"/>
            </p:cNvSpPr>
            <p:nvPr/>
          </p:nvSpPr>
          <p:spPr bwMode="auto">
            <a:xfrm>
              <a:off x="3223" y="339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30" name="Oval 5579"/>
            <p:cNvSpPr>
              <a:spLocks noChangeArrowheads="1"/>
            </p:cNvSpPr>
            <p:nvPr/>
          </p:nvSpPr>
          <p:spPr bwMode="auto">
            <a:xfrm>
              <a:off x="3183" y="341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31" name="Oval 5580"/>
            <p:cNvSpPr>
              <a:spLocks noChangeArrowheads="1"/>
            </p:cNvSpPr>
            <p:nvPr/>
          </p:nvSpPr>
          <p:spPr bwMode="auto">
            <a:xfrm>
              <a:off x="3175" y="344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32" name="Oval 5581"/>
            <p:cNvSpPr>
              <a:spLocks noChangeArrowheads="1"/>
            </p:cNvSpPr>
            <p:nvPr/>
          </p:nvSpPr>
          <p:spPr bwMode="auto">
            <a:xfrm>
              <a:off x="3215" y="344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33" name="Oval 5582"/>
            <p:cNvSpPr>
              <a:spLocks noChangeArrowheads="1"/>
            </p:cNvSpPr>
            <p:nvPr/>
          </p:nvSpPr>
          <p:spPr bwMode="auto">
            <a:xfrm>
              <a:off x="3239" y="341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34" name="Oval 5583"/>
            <p:cNvSpPr>
              <a:spLocks noChangeArrowheads="1"/>
            </p:cNvSpPr>
            <p:nvPr/>
          </p:nvSpPr>
          <p:spPr bwMode="auto">
            <a:xfrm>
              <a:off x="3239" y="338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35" name="Oval 5584"/>
            <p:cNvSpPr>
              <a:spLocks noChangeArrowheads="1"/>
            </p:cNvSpPr>
            <p:nvPr/>
          </p:nvSpPr>
          <p:spPr bwMode="auto">
            <a:xfrm>
              <a:off x="3151" y="342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36" name="Oval 5585"/>
            <p:cNvSpPr>
              <a:spLocks noChangeArrowheads="1"/>
            </p:cNvSpPr>
            <p:nvPr/>
          </p:nvSpPr>
          <p:spPr bwMode="auto">
            <a:xfrm>
              <a:off x="3175" y="342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37" name="Oval 5586"/>
            <p:cNvSpPr>
              <a:spLocks noChangeArrowheads="1"/>
            </p:cNvSpPr>
            <p:nvPr/>
          </p:nvSpPr>
          <p:spPr bwMode="auto">
            <a:xfrm>
              <a:off x="3191" y="340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38" name="Oval 5587"/>
            <p:cNvSpPr>
              <a:spLocks noChangeArrowheads="1"/>
            </p:cNvSpPr>
            <p:nvPr/>
          </p:nvSpPr>
          <p:spPr bwMode="auto">
            <a:xfrm>
              <a:off x="3119" y="341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39" name="Oval 5588"/>
            <p:cNvSpPr>
              <a:spLocks noChangeArrowheads="1"/>
            </p:cNvSpPr>
            <p:nvPr/>
          </p:nvSpPr>
          <p:spPr bwMode="auto">
            <a:xfrm>
              <a:off x="3127" y="340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40" name="Oval 5589"/>
            <p:cNvSpPr>
              <a:spLocks noChangeArrowheads="1"/>
            </p:cNvSpPr>
            <p:nvPr/>
          </p:nvSpPr>
          <p:spPr bwMode="auto">
            <a:xfrm>
              <a:off x="3119" y="347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41" name="Oval 5590"/>
            <p:cNvSpPr>
              <a:spLocks noChangeArrowheads="1"/>
            </p:cNvSpPr>
            <p:nvPr/>
          </p:nvSpPr>
          <p:spPr bwMode="auto">
            <a:xfrm>
              <a:off x="3119" y="344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42" name="Oval 5591"/>
            <p:cNvSpPr>
              <a:spLocks noChangeArrowheads="1"/>
            </p:cNvSpPr>
            <p:nvPr/>
          </p:nvSpPr>
          <p:spPr bwMode="auto">
            <a:xfrm>
              <a:off x="3135" y="352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43" name="Oval 5592"/>
            <p:cNvSpPr>
              <a:spLocks noChangeArrowheads="1"/>
            </p:cNvSpPr>
            <p:nvPr/>
          </p:nvSpPr>
          <p:spPr bwMode="auto">
            <a:xfrm>
              <a:off x="3151" y="349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44" name="Oval 5593"/>
            <p:cNvSpPr>
              <a:spLocks noChangeArrowheads="1"/>
            </p:cNvSpPr>
            <p:nvPr/>
          </p:nvSpPr>
          <p:spPr bwMode="auto">
            <a:xfrm>
              <a:off x="3159" y="348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45" name="Oval 5594"/>
            <p:cNvSpPr>
              <a:spLocks noChangeArrowheads="1"/>
            </p:cNvSpPr>
            <p:nvPr/>
          </p:nvSpPr>
          <p:spPr bwMode="auto">
            <a:xfrm>
              <a:off x="3143" y="348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46" name="Oval 5595"/>
            <p:cNvSpPr>
              <a:spLocks noChangeArrowheads="1"/>
            </p:cNvSpPr>
            <p:nvPr/>
          </p:nvSpPr>
          <p:spPr bwMode="auto">
            <a:xfrm>
              <a:off x="3143" y="344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47" name="Oval 5596"/>
            <p:cNvSpPr>
              <a:spLocks noChangeArrowheads="1"/>
            </p:cNvSpPr>
            <p:nvPr/>
          </p:nvSpPr>
          <p:spPr bwMode="auto">
            <a:xfrm>
              <a:off x="3127" y="346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48" name="Oval 5597"/>
            <p:cNvSpPr>
              <a:spLocks noChangeArrowheads="1"/>
            </p:cNvSpPr>
            <p:nvPr/>
          </p:nvSpPr>
          <p:spPr bwMode="auto">
            <a:xfrm>
              <a:off x="3167" y="347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49" name="Oval 5598"/>
            <p:cNvSpPr>
              <a:spLocks noChangeArrowheads="1"/>
            </p:cNvSpPr>
            <p:nvPr/>
          </p:nvSpPr>
          <p:spPr bwMode="auto">
            <a:xfrm>
              <a:off x="3191" y="347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50" name="Oval 5599"/>
            <p:cNvSpPr>
              <a:spLocks noChangeArrowheads="1"/>
            </p:cNvSpPr>
            <p:nvPr/>
          </p:nvSpPr>
          <p:spPr bwMode="auto">
            <a:xfrm>
              <a:off x="3183" y="348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51" name="Oval 5600"/>
            <p:cNvSpPr>
              <a:spLocks noChangeArrowheads="1"/>
            </p:cNvSpPr>
            <p:nvPr/>
          </p:nvSpPr>
          <p:spPr bwMode="auto">
            <a:xfrm>
              <a:off x="3167" y="348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52" name="Oval 5601"/>
            <p:cNvSpPr>
              <a:spLocks noChangeArrowheads="1"/>
            </p:cNvSpPr>
            <p:nvPr/>
          </p:nvSpPr>
          <p:spPr bwMode="auto">
            <a:xfrm>
              <a:off x="3143" y="344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53" name="Oval 5602"/>
            <p:cNvSpPr>
              <a:spLocks noChangeArrowheads="1"/>
            </p:cNvSpPr>
            <p:nvPr/>
          </p:nvSpPr>
          <p:spPr bwMode="auto">
            <a:xfrm>
              <a:off x="3183" y="341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54" name="Oval 5603"/>
            <p:cNvSpPr>
              <a:spLocks noChangeArrowheads="1"/>
            </p:cNvSpPr>
            <p:nvPr/>
          </p:nvSpPr>
          <p:spPr bwMode="auto">
            <a:xfrm>
              <a:off x="3183" y="340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55" name="Oval 5604"/>
            <p:cNvSpPr>
              <a:spLocks noChangeArrowheads="1"/>
            </p:cNvSpPr>
            <p:nvPr/>
          </p:nvSpPr>
          <p:spPr bwMode="auto">
            <a:xfrm>
              <a:off x="3175" y="342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56" name="Oval 5605"/>
            <p:cNvSpPr>
              <a:spLocks noChangeArrowheads="1"/>
            </p:cNvSpPr>
            <p:nvPr/>
          </p:nvSpPr>
          <p:spPr bwMode="auto">
            <a:xfrm>
              <a:off x="3143" y="342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57" name="Oval 5606"/>
            <p:cNvSpPr>
              <a:spLocks noChangeArrowheads="1"/>
            </p:cNvSpPr>
            <p:nvPr/>
          </p:nvSpPr>
          <p:spPr bwMode="auto">
            <a:xfrm>
              <a:off x="3167" y="339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58" name="Oval 5607"/>
            <p:cNvSpPr>
              <a:spLocks noChangeArrowheads="1"/>
            </p:cNvSpPr>
            <p:nvPr/>
          </p:nvSpPr>
          <p:spPr bwMode="auto">
            <a:xfrm>
              <a:off x="3151" y="338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59" name="Oval 5608"/>
            <p:cNvSpPr>
              <a:spLocks noChangeArrowheads="1"/>
            </p:cNvSpPr>
            <p:nvPr/>
          </p:nvSpPr>
          <p:spPr bwMode="auto">
            <a:xfrm>
              <a:off x="3127" y="340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60" name="Oval 5609"/>
            <p:cNvSpPr>
              <a:spLocks noChangeArrowheads="1"/>
            </p:cNvSpPr>
            <p:nvPr/>
          </p:nvSpPr>
          <p:spPr bwMode="auto">
            <a:xfrm>
              <a:off x="3127" y="343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61" name="Oval 5610"/>
            <p:cNvSpPr>
              <a:spLocks noChangeArrowheads="1"/>
            </p:cNvSpPr>
            <p:nvPr/>
          </p:nvSpPr>
          <p:spPr bwMode="auto">
            <a:xfrm>
              <a:off x="3143" y="342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62" name="Oval 5611"/>
            <p:cNvSpPr>
              <a:spLocks noChangeArrowheads="1"/>
            </p:cNvSpPr>
            <p:nvPr/>
          </p:nvSpPr>
          <p:spPr bwMode="auto">
            <a:xfrm>
              <a:off x="3159" y="340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63" name="Oval 5612"/>
            <p:cNvSpPr>
              <a:spLocks noChangeArrowheads="1"/>
            </p:cNvSpPr>
            <p:nvPr/>
          </p:nvSpPr>
          <p:spPr bwMode="auto">
            <a:xfrm>
              <a:off x="3151" y="340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64" name="Oval 5613"/>
            <p:cNvSpPr>
              <a:spLocks noChangeArrowheads="1"/>
            </p:cNvSpPr>
            <p:nvPr/>
          </p:nvSpPr>
          <p:spPr bwMode="auto">
            <a:xfrm>
              <a:off x="3127" y="340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65" name="Oval 5614"/>
            <p:cNvSpPr>
              <a:spLocks noChangeArrowheads="1"/>
            </p:cNvSpPr>
            <p:nvPr/>
          </p:nvSpPr>
          <p:spPr bwMode="auto">
            <a:xfrm>
              <a:off x="3119" y="340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66" name="Oval 5615"/>
            <p:cNvSpPr>
              <a:spLocks noChangeArrowheads="1"/>
            </p:cNvSpPr>
            <p:nvPr/>
          </p:nvSpPr>
          <p:spPr bwMode="auto">
            <a:xfrm>
              <a:off x="3135" y="343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67" name="Oval 5616"/>
            <p:cNvSpPr>
              <a:spLocks noChangeArrowheads="1"/>
            </p:cNvSpPr>
            <p:nvPr/>
          </p:nvSpPr>
          <p:spPr bwMode="auto">
            <a:xfrm>
              <a:off x="3271" y="338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68" name="Oval 5617"/>
            <p:cNvSpPr>
              <a:spLocks noChangeArrowheads="1"/>
            </p:cNvSpPr>
            <p:nvPr/>
          </p:nvSpPr>
          <p:spPr bwMode="auto">
            <a:xfrm>
              <a:off x="3063" y="338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69" name="Oval 5618"/>
            <p:cNvSpPr>
              <a:spLocks noChangeArrowheads="1"/>
            </p:cNvSpPr>
            <p:nvPr/>
          </p:nvSpPr>
          <p:spPr bwMode="auto">
            <a:xfrm>
              <a:off x="3127" y="340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70" name="Oval 5619"/>
            <p:cNvSpPr>
              <a:spLocks noChangeArrowheads="1"/>
            </p:cNvSpPr>
            <p:nvPr/>
          </p:nvSpPr>
          <p:spPr bwMode="auto">
            <a:xfrm>
              <a:off x="3183" y="337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71" name="Oval 5620"/>
            <p:cNvSpPr>
              <a:spLocks noChangeArrowheads="1"/>
            </p:cNvSpPr>
            <p:nvPr/>
          </p:nvSpPr>
          <p:spPr bwMode="auto">
            <a:xfrm>
              <a:off x="3247" y="340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72" name="Oval 5621"/>
            <p:cNvSpPr>
              <a:spLocks noChangeArrowheads="1"/>
            </p:cNvSpPr>
            <p:nvPr/>
          </p:nvSpPr>
          <p:spPr bwMode="auto">
            <a:xfrm>
              <a:off x="3087" y="336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73" name="Oval 5622"/>
            <p:cNvSpPr>
              <a:spLocks noChangeArrowheads="1"/>
            </p:cNvSpPr>
            <p:nvPr/>
          </p:nvSpPr>
          <p:spPr bwMode="auto">
            <a:xfrm>
              <a:off x="3111" y="340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74" name="Oval 5623"/>
            <p:cNvSpPr>
              <a:spLocks noChangeArrowheads="1"/>
            </p:cNvSpPr>
            <p:nvPr/>
          </p:nvSpPr>
          <p:spPr bwMode="auto">
            <a:xfrm>
              <a:off x="3151" y="335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75" name="Oval 5624"/>
            <p:cNvSpPr>
              <a:spLocks noChangeArrowheads="1"/>
            </p:cNvSpPr>
            <p:nvPr/>
          </p:nvSpPr>
          <p:spPr bwMode="auto">
            <a:xfrm>
              <a:off x="3175" y="331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76" name="Oval 5625"/>
            <p:cNvSpPr>
              <a:spLocks noChangeArrowheads="1"/>
            </p:cNvSpPr>
            <p:nvPr/>
          </p:nvSpPr>
          <p:spPr bwMode="auto">
            <a:xfrm>
              <a:off x="3175" y="329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77" name="Oval 5626"/>
            <p:cNvSpPr>
              <a:spLocks noChangeArrowheads="1"/>
            </p:cNvSpPr>
            <p:nvPr/>
          </p:nvSpPr>
          <p:spPr bwMode="auto">
            <a:xfrm>
              <a:off x="3207" y="329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78" name="Oval 5627"/>
            <p:cNvSpPr>
              <a:spLocks noChangeArrowheads="1"/>
            </p:cNvSpPr>
            <p:nvPr/>
          </p:nvSpPr>
          <p:spPr bwMode="auto">
            <a:xfrm>
              <a:off x="3263" y="335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79" name="Oval 5628"/>
            <p:cNvSpPr>
              <a:spLocks noChangeArrowheads="1"/>
            </p:cNvSpPr>
            <p:nvPr/>
          </p:nvSpPr>
          <p:spPr bwMode="auto">
            <a:xfrm>
              <a:off x="3247" y="342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80" name="Oval 5629"/>
            <p:cNvSpPr>
              <a:spLocks noChangeArrowheads="1"/>
            </p:cNvSpPr>
            <p:nvPr/>
          </p:nvSpPr>
          <p:spPr bwMode="auto">
            <a:xfrm>
              <a:off x="3175" y="348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81" name="Oval 5630"/>
            <p:cNvSpPr>
              <a:spLocks noChangeArrowheads="1"/>
            </p:cNvSpPr>
            <p:nvPr/>
          </p:nvSpPr>
          <p:spPr bwMode="auto">
            <a:xfrm>
              <a:off x="3127" y="340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82" name="Oval 5631"/>
            <p:cNvSpPr>
              <a:spLocks noChangeArrowheads="1"/>
            </p:cNvSpPr>
            <p:nvPr/>
          </p:nvSpPr>
          <p:spPr bwMode="auto">
            <a:xfrm>
              <a:off x="3151" y="341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83" name="Oval 5632"/>
            <p:cNvSpPr>
              <a:spLocks noChangeArrowheads="1"/>
            </p:cNvSpPr>
            <p:nvPr/>
          </p:nvSpPr>
          <p:spPr bwMode="auto">
            <a:xfrm>
              <a:off x="3175" y="336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84" name="Oval 5633"/>
            <p:cNvSpPr>
              <a:spLocks noChangeArrowheads="1"/>
            </p:cNvSpPr>
            <p:nvPr/>
          </p:nvSpPr>
          <p:spPr bwMode="auto">
            <a:xfrm>
              <a:off x="3167" y="332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85" name="Oval 5634"/>
            <p:cNvSpPr>
              <a:spLocks noChangeArrowheads="1"/>
            </p:cNvSpPr>
            <p:nvPr/>
          </p:nvSpPr>
          <p:spPr bwMode="auto">
            <a:xfrm>
              <a:off x="3151" y="328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86" name="Oval 5635"/>
            <p:cNvSpPr>
              <a:spLocks noChangeArrowheads="1"/>
            </p:cNvSpPr>
            <p:nvPr/>
          </p:nvSpPr>
          <p:spPr bwMode="auto">
            <a:xfrm>
              <a:off x="3151" y="325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87" name="Oval 5636"/>
            <p:cNvSpPr>
              <a:spLocks noChangeArrowheads="1"/>
            </p:cNvSpPr>
            <p:nvPr/>
          </p:nvSpPr>
          <p:spPr bwMode="auto">
            <a:xfrm>
              <a:off x="3263" y="335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88" name="Oval 5637"/>
            <p:cNvSpPr>
              <a:spLocks noChangeArrowheads="1"/>
            </p:cNvSpPr>
            <p:nvPr/>
          </p:nvSpPr>
          <p:spPr bwMode="auto">
            <a:xfrm>
              <a:off x="3231" y="344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89" name="Oval 5638"/>
            <p:cNvSpPr>
              <a:spLocks noChangeArrowheads="1"/>
            </p:cNvSpPr>
            <p:nvPr/>
          </p:nvSpPr>
          <p:spPr bwMode="auto">
            <a:xfrm>
              <a:off x="3183" y="347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90" name="Oval 5639"/>
            <p:cNvSpPr>
              <a:spLocks noChangeArrowheads="1"/>
            </p:cNvSpPr>
            <p:nvPr/>
          </p:nvSpPr>
          <p:spPr bwMode="auto">
            <a:xfrm>
              <a:off x="3151" y="344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91" name="Oval 5640"/>
            <p:cNvSpPr>
              <a:spLocks noChangeArrowheads="1"/>
            </p:cNvSpPr>
            <p:nvPr/>
          </p:nvSpPr>
          <p:spPr bwMode="auto">
            <a:xfrm>
              <a:off x="3111" y="346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92" name="Oval 5641"/>
            <p:cNvSpPr>
              <a:spLocks noChangeArrowheads="1"/>
            </p:cNvSpPr>
            <p:nvPr/>
          </p:nvSpPr>
          <p:spPr bwMode="auto">
            <a:xfrm>
              <a:off x="3095" y="348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93" name="Oval 5642"/>
            <p:cNvSpPr>
              <a:spLocks noChangeArrowheads="1"/>
            </p:cNvSpPr>
            <p:nvPr/>
          </p:nvSpPr>
          <p:spPr bwMode="auto">
            <a:xfrm>
              <a:off x="3135" y="344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94" name="Oval 5643"/>
            <p:cNvSpPr>
              <a:spLocks noChangeArrowheads="1"/>
            </p:cNvSpPr>
            <p:nvPr/>
          </p:nvSpPr>
          <p:spPr bwMode="auto">
            <a:xfrm>
              <a:off x="3167" y="341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95" name="Oval 5644"/>
            <p:cNvSpPr>
              <a:spLocks noChangeArrowheads="1"/>
            </p:cNvSpPr>
            <p:nvPr/>
          </p:nvSpPr>
          <p:spPr bwMode="auto">
            <a:xfrm>
              <a:off x="3167" y="337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96" name="Oval 5645"/>
            <p:cNvSpPr>
              <a:spLocks noChangeArrowheads="1"/>
            </p:cNvSpPr>
            <p:nvPr/>
          </p:nvSpPr>
          <p:spPr bwMode="auto">
            <a:xfrm>
              <a:off x="3127" y="336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97" name="Oval 5646"/>
            <p:cNvSpPr>
              <a:spLocks noChangeArrowheads="1"/>
            </p:cNvSpPr>
            <p:nvPr/>
          </p:nvSpPr>
          <p:spPr bwMode="auto">
            <a:xfrm>
              <a:off x="3119" y="333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98" name="Oval 5647"/>
            <p:cNvSpPr>
              <a:spLocks noChangeArrowheads="1"/>
            </p:cNvSpPr>
            <p:nvPr/>
          </p:nvSpPr>
          <p:spPr bwMode="auto">
            <a:xfrm>
              <a:off x="3223" y="336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699" name="Oval 5648"/>
            <p:cNvSpPr>
              <a:spLocks noChangeArrowheads="1"/>
            </p:cNvSpPr>
            <p:nvPr/>
          </p:nvSpPr>
          <p:spPr bwMode="auto">
            <a:xfrm>
              <a:off x="3239" y="338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00" name="Oval 5649"/>
            <p:cNvSpPr>
              <a:spLocks noChangeArrowheads="1"/>
            </p:cNvSpPr>
            <p:nvPr/>
          </p:nvSpPr>
          <p:spPr bwMode="auto">
            <a:xfrm>
              <a:off x="3215" y="342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01" name="Oval 5650"/>
            <p:cNvSpPr>
              <a:spLocks noChangeArrowheads="1"/>
            </p:cNvSpPr>
            <p:nvPr/>
          </p:nvSpPr>
          <p:spPr bwMode="auto">
            <a:xfrm>
              <a:off x="3231" y="339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02" name="Oval 5651"/>
            <p:cNvSpPr>
              <a:spLocks noChangeArrowheads="1"/>
            </p:cNvSpPr>
            <p:nvPr/>
          </p:nvSpPr>
          <p:spPr bwMode="auto">
            <a:xfrm>
              <a:off x="3311" y="333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03" name="Oval 5652"/>
            <p:cNvSpPr>
              <a:spLocks noChangeArrowheads="1"/>
            </p:cNvSpPr>
            <p:nvPr/>
          </p:nvSpPr>
          <p:spPr bwMode="auto">
            <a:xfrm>
              <a:off x="3095" y="344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04" name="Oval 5653"/>
            <p:cNvSpPr>
              <a:spLocks noChangeArrowheads="1"/>
            </p:cNvSpPr>
            <p:nvPr/>
          </p:nvSpPr>
          <p:spPr bwMode="auto">
            <a:xfrm>
              <a:off x="3087" y="344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05" name="Oval 5654"/>
            <p:cNvSpPr>
              <a:spLocks noChangeArrowheads="1"/>
            </p:cNvSpPr>
            <p:nvPr/>
          </p:nvSpPr>
          <p:spPr bwMode="auto">
            <a:xfrm>
              <a:off x="3119" y="344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06" name="Oval 5655"/>
            <p:cNvSpPr>
              <a:spLocks noChangeArrowheads="1"/>
            </p:cNvSpPr>
            <p:nvPr/>
          </p:nvSpPr>
          <p:spPr bwMode="auto">
            <a:xfrm>
              <a:off x="3143" y="344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07" name="Oval 5656"/>
            <p:cNvSpPr>
              <a:spLocks noChangeArrowheads="1"/>
            </p:cNvSpPr>
            <p:nvPr/>
          </p:nvSpPr>
          <p:spPr bwMode="auto">
            <a:xfrm>
              <a:off x="3151" y="342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08" name="Oval 5657"/>
            <p:cNvSpPr>
              <a:spLocks noChangeArrowheads="1"/>
            </p:cNvSpPr>
            <p:nvPr/>
          </p:nvSpPr>
          <p:spPr bwMode="auto">
            <a:xfrm>
              <a:off x="3143" y="340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09" name="Oval 5658"/>
            <p:cNvSpPr>
              <a:spLocks noChangeArrowheads="1"/>
            </p:cNvSpPr>
            <p:nvPr/>
          </p:nvSpPr>
          <p:spPr bwMode="auto">
            <a:xfrm>
              <a:off x="3135" y="340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10" name="Oval 5659"/>
            <p:cNvSpPr>
              <a:spLocks noChangeArrowheads="1"/>
            </p:cNvSpPr>
            <p:nvPr/>
          </p:nvSpPr>
          <p:spPr bwMode="auto">
            <a:xfrm>
              <a:off x="3175" y="338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11" name="Oval 5660"/>
            <p:cNvSpPr>
              <a:spLocks noChangeArrowheads="1"/>
            </p:cNvSpPr>
            <p:nvPr/>
          </p:nvSpPr>
          <p:spPr bwMode="auto">
            <a:xfrm>
              <a:off x="3191" y="333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12" name="Oval 5661"/>
            <p:cNvSpPr>
              <a:spLocks noChangeArrowheads="1"/>
            </p:cNvSpPr>
            <p:nvPr/>
          </p:nvSpPr>
          <p:spPr bwMode="auto">
            <a:xfrm>
              <a:off x="3215" y="334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13" name="Oval 5662"/>
            <p:cNvSpPr>
              <a:spLocks noChangeArrowheads="1"/>
            </p:cNvSpPr>
            <p:nvPr/>
          </p:nvSpPr>
          <p:spPr bwMode="auto">
            <a:xfrm>
              <a:off x="3247" y="336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14" name="Oval 5663"/>
            <p:cNvSpPr>
              <a:spLocks noChangeArrowheads="1"/>
            </p:cNvSpPr>
            <p:nvPr/>
          </p:nvSpPr>
          <p:spPr bwMode="auto">
            <a:xfrm>
              <a:off x="3335" y="332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15" name="Oval 5664"/>
            <p:cNvSpPr>
              <a:spLocks noChangeArrowheads="1"/>
            </p:cNvSpPr>
            <p:nvPr/>
          </p:nvSpPr>
          <p:spPr bwMode="auto">
            <a:xfrm>
              <a:off x="3095" y="339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16" name="Oval 5665"/>
            <p:cNvSpPr>
              <a:spLocks noChangeArrowheads="1"/>
            </p:cNvSpPr>
            <p:nvPr/>
          </p:nvSpPr>
          <p:spPr bwMode="auto">
            <a:xfrm>
              <a:off x="3087" y="336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17" name="Oval 5666"/>
            <p:cNvSpPr>
              <a:spLocks noChangeArrowheads="1"/>
            </p:cNvSpPr>
            <p:nvPr/>
          </p:nvSpPr>
          <p:spPr bwMode="auto">
            <a:xfrm>
              <a:off x="3119" y="337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18" name="Oval 5667"/>
            <p:cNvSpPr>
              <a:spLocks noChangeArrowheads="1"/>
            </p:cNvSpPr>
            <p:nvPr/>
          </p:nvSpPr>
          <p:spPr bwMode="auto">
            <a:xfrm>
              <a:off x="3127" y="342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19" name="Oval 5668"/>
            <p:cNvSpPr>
              <a:spLocks noChangeArrowheads="1"/>
            </p:cNvSpPr>
            <p:nvPr/>
          </p:nvSpPr>
          <p:spPr bwMode="auto">
            <a:xfrm>
              <a:off x="3135" y="342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20" name="Oval 5669"/>
            <p:cNvSpPr>
              <a:spLocks noChangeArrowheads="1"/>
            </p:cNvSpPr>
            <p:nvPr/>
          </p:nvSpPr>
          <p:spPr bwMode="auto">
            <a:xfrm>
              <a:off x="3143" y="343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21" name="Oval 5670"/>
            <p:cNvSpPr>
              <a:spLocks noChangeArrowheads="1"/>
            </p:cNvSpPr>
            <p:nvPr/>
          </p:nvSpPr>
          <p:spPr bwMode="auto">
            <a:xfrm>
              <a:off x="3167" y="341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22" name="Oval 5671"/>
            <p:cNvSpPr>
              <a:spLocks noChangeArrowheads="1"/>
            </p:cNvSpPr>
            <p:nvPr/>
          </p:nvSpPr>
          <p:spPr bwMode="auto">
            <a:xfrm>
              <a:off x="3159" y="338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23" name="Oval 5672"/>
            <p:cNvSpPr>
              <a:spLocks noChangeArrowheads="1"/>
            </p:cNvSpPr>
            <p:nvPr/>
          </p:nvSpPr>
          <p:spPr bwMode="auto">
            <a:xfrm>
              <a:off x="3151" y="332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24" name="Oval 5673"/>
            <p:cNvSpPr>
              <a:spLocks noChangeArrowheads="1"/>
            </p:cNvSpPr>
            <p:nvPr/>
          </p:nvSpPr>
          <p:spPr bwMode="auto">
            <a:xfrm>
              <a:off x="3167" y="331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25" name="Oval 5674"/>
            <p:cNvSpPr>
              <a:spLocks noChangeArrowheads="1"/>
            </p:cNvSpPr>
            <p:nvPr/>
          </p:nvSpPr>
          <p:spPr bwMode="auto">
            <a:xfrm>
              <a:off x="3215" y="332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26" name="Oval 5675"/>
            <p:cNvSpPr>
              <a:spLocks noChangeArrowheads="1"/>
            </p:cNvSpPr>
            <p:nvPr/>
          </p:nvSpPr>
          <p:spPr bwMode="auto">
            <a:xfrm>
              <a:off x="3279" y="332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27" name="Oval 5676"/>
            <p:cNvSpPr>
              <a:spLocks noChangeArrowheads="1"/>
            </p:cNvSpPr>
            <p:nvPr/>
          </p:nvSpPr>
          <p:spPr bwMode="auto">
            <a:xfrm>
              <a:off x="3103" y="337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28" name="Oval 5677"/>
            <p:cNvSpPr>
              <a:spLocks noChangeArrowheads="1"/>
            </p:cNvSpPr>
            <p:nvPr/>
          </p:nvSpPr>
          <p:spPr bwMode="auto">
            <a:xfrm>
              <a:off x="3103" y="335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29" name="Oval 5678"/>
            <p:cNvSpPr>
              <a:spLocks noChangeArrowheads="1"/>
            </p:cNvSpPr>
            <p:nvPr/>
          </p:nvSpPr>
          <p:spPr bwMode="auto">
            <a:xfrm>
              <a:off x="3127" y="341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30" name="Oval 5679"/>
            <p:cNvSpPr>
              <a:spLocks noChangeArrowheads="1"/>
            </p:cNvSpPr>
            <p:nvPr/>
          </p:nvSpPr>
          <p:spPr bwMode="auto">
            <a:xfrm>
              <a:off x="3151" y="341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31" name="Oval 5680"/>
            <p:cNvSpPr>
              <a:spLocks noChangeArrowheads="1"/>
            </p:cNvSpPr>
            <p:nvPr/>
          </p:nvSpPr>
          <p:spPr bwMode="auto">
            <a:xfrm>
              <a:off x="3167" y="340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32" name="Oval 5681"/>
            <p:cNvSpPr>
              <a:spLocks noChangeArrowheads="1"/>
            </p:cNvSpPr>
            <p:nvPr/>
          </p:nvSpPr>
          <p:spPr bwMode="auto">
            <a:xfrm>
              <a:off x="3183" y="339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733" name="Oval 5682"/>
            <p:cNvSpPr>
              <a:spLocks noChangeArrowheads="1"/>
            </p:cNvSpPr>
            <p:nvPr/>
          </p:nvSpPr>
          <p:spPr bwMode="auto">
            <a:xfrm>
              <a:off x="3167" y="335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</p:grpSp>
      <p:grpSp>
        <p:nvGrpSpPr>
          <p:cNvPr id="20022" name="Group 5683"/>
          <p:cNvGrpSpPr>
            <a:grpSpLocks/>
          </p:cNvGrpSpPr>
          <p:nvPr/>
        </p:nvGrpSpPr>
        <p:grpSpPr bwMode="auto">
          <a:xfrm>
            <a:off x="4125384" y="1000126"/>
            <a:ext cx="1049867" cy="450056"/>
            <a:chOff x="3095" y="3040"/>
            <a:chExt cx="680" cy="520"/>
          </a:xfrm>
        </p:grpSpPr>
        <p:sp>
          <p:nvSpPr>
            <p:cNvPr id="24334" name="Oval 5684"/>
            <p:cNvSpPr>
              <a:spLocks noChangeArrowheads="1"/>
            </p:cNvSpPr>
            <p:nvPr/>
          </p:nvSpPr>
          <p:spPr bwMode="auto">
            <a:xfrm>
              <a:off x="3167" y="332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35" name="Oval 5685"/>
            <p:cNvSpPr>
              <a:spLocks noChangeArrowheads="1"/>
            </p:cNvSpPr>
            <p:nvPr/>
          </p:nvSpPr>
          <p:spPr bwMode="auto">
            <a:xfrm>
              <a:off x="3255" y="332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36" name="Oval 5686"/>
            <p:cNvSpPr>
              <a:spLocks noChangeArrowheads="1"/>
            </p:cNvSpPr>
            <p:nvPr/>
          </p:nvSpPr>
          <p:spPr bwMode="auto">
            <a:xfrm>
              <a:off x="3127" y="340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37" name="Oval 5687"/>
            <p:cNvSpPr>
              <a:spLocks noChangeArrowheads="1"/>
            </p:cNvSpPr>
            <p:nvPr/>
          </p:nvSpPr>
          <p:spPr bwMode="auto">
            <a:xfrm>
              <a:off x="3135" y="341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38" name="Oval 5688"/>
            <p:cNvSpPr>
              <a:spLocks noChangeArrowheads="1"/>
            </p:cNvSpPr>
            <p:nvPr/>
          </p:nvSpPr>
          <p:spPr bwMode="auto">
            <a:xfrm>
              <a:off x="3127" y="342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39" name="Oval 5689"/>
            <p:cNvSpPr>
              <a:spLocks noChangeArrowheads="1"/>
            </p:cNvSpPr>
            <p:nvPr/>
          </p:nvSpPr>
          <p:spPr bwMode="auto">
            <a:xfrm>
              <a:off x="3111" y="340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40" name="Oval 5690"/>
            <p:cNvSpPr>
              <a:spLocks noChangeArrowheads="1"/>
            </p:cNvSpPr>
            <p:nvPr/>
          </p:nvSpPr>
          <p:spPr bwMode="auto">
            <a:xfrm>
              <a:off x="3119" y="340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41" name="Oval 5691"/>
            <p:cNvSpPr>
              <a:spLocks noChangeArrowheads="1"/>
            </p:cNvSpPr>
            <p:nvPr/>
          </p:nvSpPr>
          <p:spPr bwMode="auto">
            <a:xfrm>
              <a:off x="3143" y="341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42" name="Oval 5692"/>
            <p:cNvSpPr>
              <a:spLocks noChangeArrowheads="1"/>
            </p:cNvSpPr>
            <p:nvPr/>
          </p:nvSpPr>
          <p:spPr bwMode="auto">
            <a:xfrm>
              <a:off x="3159" y="340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43" name="Oval 5693"/>
            <p:cNvSpPr>
              <a:spLocks noChangeArrowheads="1"/>
            </p:cNvSpPr>
            <p:nvPr/>
          </p:nvSpPr>
          <p:spPr bwMode="auto">
            <a:xfrm>
              <a:off x="3215" y="342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44" name="Oval 5694"/>
            <p:cNvSpPr>
              <a:spLocks noChangeArrowheads="1"/>
            </p:cNvSpPr>
            <p:nvPr/>
          </p:nvSpPr>
          <p:spPr bwMode="auto">
            <a:xfrm>
              <a:off x="3223" y="340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45" name="Oval 5695"/>
            <p:cNvSpPr>
              <a:spLocks noChangeArrowheads="1"/>
            </p:cNvSpPr>
            <p:nvPr/>
          </p:nvSpPr>
          <p:spPr bwMode="auto">
            <a:xfrm>
              <a:off x="3263" y="332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46" name="Oval 5696"/>
            <p:cNvSpPr>
              <a:spLocks noChangeArrowheads="1"/>
            </p:cNvSpPr>
            <p:nvPr/>
          </p:nvSpPr>
          <p:spPr bwMode="auto">
            <a:xfrm>
              <a:off x="3095" y="344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47" name="Oval 5697"/>
            <p:cNvSpPr>
              <a:spLocks noChangeArrowheads="1"/>
            </p:cNvSpPr>
            <p:nvPr/>
          </p:nvSpPr>
          <p:spPr bwMode="auto">
            <a:xfrm>
              <a:off x="3111" y="343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48" name="Oval 5698"/>
            <p:cNvSpPr>
              <a:spLocks noChangeArrowheads="1"/>
            </p:cNvSpPr>
            <p:nvPr/>
          </p:nvSpPr>
          <p:spPr bwMode="auto">
            <a:xfrm>
              <a:off x="3127" y="342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49" name="Oval 5699"/>
            <p:cNvSpPr>
              <a:spLocks noChangeArrowheads="1"/>
            </p:cNvSpPr>
            <p:nvPr/>
          </p:nvSpPr>
          <p:spPr bwMode="auto">
            <a:xfrm>
              <a:off x="3159" y="340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50" name="Oval 5700"/>
            <p:cNvSpPr>
              <a:spLocks noChangeArrowheads="1"/>
            </p:cNvSpPr>
            <p:nvPr/>
          </p:nvSpPr>
          <p:spPr bwMode="auto">
            <a:xfrm>
              <a:off x="3143" y="340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51" name="Oval 5701"/>
            <p:cNvSpPr>
              <a:spLocks noChangeArrowheads="1"/>
            </p:cNvSpPr>
            <p:nvPr/>
          </p:nvSpPr>
          <p:spPr bwMode="auto">
            <a:xfrm>
              <a:off x="3143" y="339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52" name="Oval 5702"/>
            <p:cNvSpPr>
              <a:spLocks noChangeArrowheads="1"/>
            </p:cNvSpPr>
            <p:nvPr/>
          </p:nvSpPr>
          <p:spPr bwMode="auto">
            <a:xfrm>
              <a:off x="3231" y="346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53" name="Oval 5703"/>
            <p:cNvSpPr>
              <a:spLocks noChangeArrowheads="1"/>
            </p:cNvSpPr>
            <p:nvPr/>
          </p:nvSpPr>
          <p:spPr bwMode="auto">
            <a:xfrm>
              <a:off x="3231" y="327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54" name="Oval 5704"/>
            <p:cNvSpPr>
              <a:spLocks noChangeArrowheads="1"/>
            </p:cNvSpPr>
            <p:nvPr/>
          </p:nvSpPr>
          <p:spPr bwMode="auto">
            <a:xfrm>
              <a:off x="3103" y="347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55" name="Oval 5705"/>
            <p:cNvSpPr>
              <a:spLocks noChangeArrowheads="1"/>
            </p:cNvSpPr>
            <p:nvPr/>
          </p:nvSpPr>
          <p:spPr bwMode="auto">
            <a:xfrm>
              <a:off x="3127" y="342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56" name="Oval 5706"/>
            <p:cNvSpPr>
              <a:spLocks noChangeArrowheads="1"/>
            </p:cNvSpPr>
            <p:nvPr/>
          </p:nvSpPr>
          <p:spPr bwMode="auto">
            <a:xfrm>
              <a:off x="3151" y="336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57" name="Oval 5707"/>
            <p:cNvSpPr>
              <a:spLocks noChangeArrowheads="1"/>
            </p:cNvSpPr>
            <p:nvPr/>
          </p:nvSpPr>
          <p:spPr bwMode="auto">
            <a:xfrm>
              <a:off x="3159" y="336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58" name="Oval 5708"/>
            <p:cNvSpPr>
              <a:spLocks noChangeArrowheads="1"/>
            </p:cNvSpPr>
            <p:nvPr/>
          </p:nvSpPr>
          <p:spPr bwMode="auto">
            <a:xfrm>
              <a:off x="3167" y="341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59" name="Oval 5709"/>
            <p:cNvSpPr>
              <a:spLocks noChangeArrowheads="1"/>
            </p:cNvSpPr>
            <p:nvPr/>
          </p:nvSpPr>
          <p:spPr bwMode="auto">
            <a:xfrm>
              <a:off x="3143" y="340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60" name="Oval 5710"/>
            <p:cNvSpPr>
              <a:spLocks noChangeArrowheads="1"/>
            </p:cNvSpPr>
            <p:nvPr/>
          </p:nvSpPr>
          <p:spPr bwMode="auto">
            <a:xfrm>
              <a:off x="3135" y="340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61" name="Oval 5711"/>
            <p:cNvSpPr>
              <a:spLocks noChangeArrowheads="1"/>
            </p:cNvSpPr>
            <p:nvPr/>
          </p:nvSpPr>
          <p:spPr bwMode="auto">
            <a:xfrm>
              <a:off x="3183" y="331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62" name="Oval 5712"/>
            <p:cNvSpPr>
              <a:spLocks noChangeArrowheads="1"/>
            </p:cNvSpPr>
            <p:nvPr/>
          </p:nvSpPr>
          <p:spPr bwMode="auto">
            <a:xfrm>
              <a:off x="3175" y="328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63" name="Oval 5713"/>
            <p:cNvSpPr>
              <a:spLocks noChangeArrowheads="1"/>
            </p:cNvSpPr>
            <p:nvPr/>
          </p:nvSpPr>
          <p:spPr bwMode="auto">
            <a:xfrm>
              <a:off x="3143" y="346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64" name="Oval 5714"/>
            <p:cNvSpPr>
              <a:spLocks noChangeArrowheads="1"/>
            </p:cNvSpPr>
            <p:nvPr/>
          </p:nvSpPr>
          <p:spPr bwMode="auto">
            <a:xfrm>
              <a:off x="3175" y="340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65" name="Oval 5715"/>
            <p:cNvSpPr>
              <a:spLocks noChangeArrowheads="1"/>
            </p:cNvSpPr>
            <p:nvPr/>
          </p:nvSpPr>
          <p:spPr bwMode="auto">
            <a:xfrm>
              <a:off x="3207" y="330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66" name="Oval 5716"/>
            <p:cNvSpPr>
              <a:spLocks noChangeArrowheads="1"/>
            </p:cNvSpPr>
            <p:nvPr/>
          </p:nvSpPr>
          <p:spPr bwMode="auto">
            <a:xfrm>
              <a:off x="3223" y="328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67" name="Oval 5717"/>
            <p:cNvSpPr>
              <a:spLocks noChangeArrowheads="1"/>
            </p:cNvSpPr>
            <p:nvPr/>
          </p:nvSpPr>
          <p:spPr bwMode="auto">
            <a:xfrm>
              <a:off x="3207" y="335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68" name="Oval 5718"/>
            <p:cNvSpPr>
              <a:spLocks noChangeArrowheads="1"/>
            </p:cNvSpPr>
            <p:nvPr/>
          </p:nvSpPr>
          <p:spPr bwMode="auto">
            <a:xfrm>
              <a:off x="3151" y="342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69" name="Oval 5719"/>
            <p:cNvSpPr>
              <a:spLocks noChangeArrowheads="1"/>
            </p:cNvSpPr>
            <p:nvPr/>
          </p:nvSpPr>
          <p:spPr bwMode="auto">
            <a:xfrm>
              <a:off x="3143" y="342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70" name="Oval 5720"/>
            <p:cNvSpPr>
              <a:spLocks noChangeArrowheads="1"/>
            </p:cNvSpPr>
            <p:nvPr/>
          </p:nvSpPr>
          <p:spPr bwMode="auto">
            <a:xfrm>
              <a:off x="3167" y="341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71" name="Oval 5721"/>
            <p:cNvSpPr>
              <a:spLocks noChangeArrowheads="1"/>
            </p:cNvSpPr>
            <p:nvPr/>
          </p:nvSpPr>
          <p:spPr bwMode="auto">
            <a:xfrm>
              <a:off x="3167" y="333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72" name="Oval 5722"/>
            <p:cNvSpPr>
              <a:spLocks noChangeArrowheads="1"/>
            </p:cNvSpPr>
            <p:nvPr/>
          </p:nvSpPr>
          <p:spPr bwMode="auto">
            <a:xfrm>
              <a:off x="3175" y="338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73" name="Oval 5723"/>
            <p:cNvSpPr>
              <a:spLocks noChangeArrowheads="1"/>
            </p:cNvSpPr>
            <p:nvPr/>
          </p:nvSpPr>
          <p:spPr bwMode="auto">
            <a:xfrm>
              <a:off x="3167" y="338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74" name="Oval 5724"/>
            <p:cNvSpPr>
              <a:spLocks noChangeArrowheads="1"/>
            </p:cNvSpPr>
            <p:nvPr/>
          </p:nvSpPr>
          <p:spPr bwMode="auto">
            <a:xfrm>
              <a:off x="3167" y="342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75" name="Oval 5725"/>
            <p:cNvSpPr>
              <a:spLocks noChangeArrowheads="1"/>
            </p:cNvSpPr>
            <p:nvPr/>
          </p:nvSpPr>
          <p:spPr bwMode="auto">
            <a:xfrm>
              <a:off x="3207" y="338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76" name="Oval 5726"/>
            <p:cNvSpPr>
              <a:spLocks noChangeArrowheads="1"/>
            </p:cNvSpPr>
            <p:nvPr/>
          </p:nvSpPr>
          <p:spPr bwMode="auto">
            <a:xfrm>
              <a:off x="3255" y="330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77" name="Oval 5727"/>
            <p:cNvSpPr>
              <a:spLocks noChangeArrowheads="1"/>
            </p:cNvSpPr>
            <p:nvPr/>
          </p:nvSpPr>
          <p:spPr bwMode="auto">
            <a:xfrm>
              <a:off x="3271" y="327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78" name="Oval 5728"/>
            <p:cNvSpPr>
              <a:spLocks noChangeArrowheads="1"/>
            </p:cNvSpPr>
            <p:nvPr/>
          </p:nvSpPr>
          <p:spPr bwMode="auto">
            <a:xfrm>
              <a:off x="3239" y="332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79" name="Oval 5729"/>
            <p:cNvSpPr>
              <a:spLocks noChangeArrowheads="1"/>
            </p:cNvSpPr>
            <p:nvPr/>
          </p:nvSpPr>
          <p:spPr bwMode="auto">
            <a:xfrm>
              <a:off x="3119" y="338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80" name="Oval 5730"/>
            <p:cNvSpPr>
              <a:spLocks noChangeArrowheads="1"/>
            </p:cNvSpPr>
            <p:nvPr/>
          </p:nvSpPr>
          <p:spPr bwMode="auto">
            <a:xfrm>
              <a:off x="3111" y="335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81" name="Oval 5731"/>
            <p:cNvSpPr>
              <a:spLocks noChangeArrowheads="1"/>
            </p:cNvSpPr>
            <p:nvPr/>
          </p:nvSpPr>
          <p:spPr bwMode="auto">
            <a:xfrm>
              <a:off x="3135" y="334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82" name="Oval 5732"/>
            <p:cNvSpPr>
              <a:spLocks noChangeArrowheads="1"/>
            </p:cNvSpPr>
            <p:nvPr/>
          </p:nvSpPr>
          <p:spPr bwMode="auto">
            <a:xfrm>
              <a:off x="3167" y="337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83" name="Oval 5733"/>
            <p:cNvSpPr>
              <a:spLocks noChangeArrowheads="1"/>
            </p:cNvSpPr>
            <p:nvPr/>
          </p:nvSpPr>
          <p:spPr bwMode="auto">
            <a:xfrm>
              <a:off x="3199" y="337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84" name="Oval 5734"/>
            <p:cNvSpPr>
              <a:spLocks noChangeArrowheads="1"/>
            </p:cNvSpPr>
            <p:nvPr/>
          </p:nvSpPr>
          <p:spPr bwMode="auto">
            <a:xfrm>
              <a:off x="3239" y="332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85" name="Oval 5735"/>
            <p:cNvSpPr>
              <a:spLocks noChangeArrowheads="1"/>
            </p:cNvSpPr>
            <p:nvPr/>
          </p:nvSpPr>
          <p:spPr bwMode="auto">
            <a:xfrm>
              <a:off x="3271" y="329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86" name="Oval 5736"/>
            <p:cNvSpPr>
              <a:spLocks noChangeArrowheads="1"/>
            </p:cNvSpPr>
            <p:nvPr/>
          </p:nvSpPr>
          <p:spPr bwMode="auto">
            <a:xfrm>
              <a:off x="3183" y="341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87" name="Oval 5737"/>
            <p:cNvSpPr>
              <a:spLocks noChangeArrowheads="1"/>
            </p:cNvSpPr>
            <p:nvPr/>
          </p:nvSpPr>
          <p:spPr bwMode="auto">
            <a:xfrm>
              <a:off x="3151" y="338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88" name="Oval 5738"/>
            <p:cNvSpPr>
              <a:spLocks noChangeArrowheads="1"/>
            </p:cNvSpPr>
            <p:nvPr/>
          </p:nvSpPr>
          <p:spPr bwMode="auto">
            <a:xfrm>
              <a:off x="3127" y="333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89" name="Oval 5739"/>
            <p:cNvSpPr>
              <a:spLocks noChangeArrowheads="1"/>
            </p:cNvSpPr>
            <p:nvPr/>
          </p:nvSpPr>
          <p:spPr bwMode="auto">
            <a:xfrm>
              <a:off x="3127" y="332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90" name="Oval 5740"/>
            <p:cNvSpPr>
              <a:spLocks noChangeArrowheads="1"/>
            </p:cNvSpPr>
            <p:nvPr/>
          </p:nvSpPr>
          <p:spPr bwMode="auto">
            <a:xfrm>
              <a:off x="3151" y="334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91" name="Oval 5741"/>
            <p:cNvSpPr>
              <a:spLocks noChangeArrowheads="1"/>
            </p:cNvSpPr>
            <p:nvPr/>
          </p:nvSpPr>
          <p:spPr bwMode="auto">
            <a:xfrm>
              <a:off x="3167" y="337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92" name="Oval 5742"/>
            <p:cNvSpPr>
              <a:spLocks noChangeArrowheads="1"/>
            </p:cNvSpPr>
            <p:nvPr/>
          </p:nvSpPr>
          <p:spPr bwMode="auto">
            <a:xfrm>
              <a:off x="3191" y="336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93" name="Oval 5743"/>
            <p:cNvSpPr>
              <a:spLocks noChangeArrowheads="1"/>
            </p:cNvSpPr>
            <p:nvPr/>
          </p:nvSpPr>
          <p:spPr bwMode="auto">
            <a:xfrm>
              <a:off x="3239" y="334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94" name="Oval 5744"/>
            <p:cNvSpPr>
              <a:spLocks noChangeArrowheads="1"/>
            </p:cNvSpPr>
            <p:nvPr/>
          </p:nvSpPr>
          <p:spPr bwMode="auto">
            <a:xfrm>
              <a:off x="3175" y="346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95" name="Oval 5745"/>
            <p:cNvSpPr>
              <a:spLocks noChangeArrowheads="1"/>
            </p:cNvSpPr>
            <p:nvPr/>
          </p:nvSpPr>
          <p:spPr bwMode="auto">
            <a:xfrm>
              <a:off x="3159" y="344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96" name="Oval 5746"/>
            <p:cNvSpPr>
              <a:spLocks noChangeArrowheads="1"/>
            </p:cNvSpPr>
            <p:nvPr/>
          </p:nvSpPr>
          <p:spPr bwMode="auto">
            <a:xfrm>
              <a:off x="3223" y="339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97" name="Oval 5747"/>
            <p:cNvSpPr>
              <a:spLocks noChangeArrowheads="1"/>
            </p:cNvSpPr>
            <p:nvPr/>
          </p:nvSpPr>
          <p:spPr bwMode="auto">
            <a:xfrm>
              <a:off x="3199" y="337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98" name="Oval 5748"/>
            <p:cNvSpPr>
              <a:spLocks noChangeArrowheads="1"/>
            </p:cNvSpPr>
            <p:nvPr/>
          </p:nvSpPr>
          <p:spPr bwMode="auto">
            <a:xfrm>
              <a:off x="3151" y="336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99" name="Oval 5749"/>
            <p:cNvSpPr>
              <a:spLocks noChangeArrowheads="1"/>
            </p:cNvSpPr>
            <p:nvPr/>
          </p:nvSpPr>
          <p:spPr bwMode="auto">
            <a:xfrm>
              <a:off x="3143" y="332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00" name="Oval 5750"/>
            <p:cNvSpPr>
              <a:spLocks noChangeArrowheads="1"/>
            </p:cNvSpPr>
            <p:nvPr/>
          </p:nvSpPr>
          <p:spPr bwMode="auto">
            <a:xfrm>
              <a:off x="3143" y="334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01" name="Oval 5751"/>
            <p:cNvSpPr>
              <a:spLocks noChangeArrowheads="1"/>
            </p:cNvSpPr>
            <p:nvPr/>
          </p:nvSpPr>
          <p:spPr bwMode="auto">
            <a:xfrm>
              <a:off x="3143" y="339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02" name="Oval 5752"/>
            <p:cNvSpPr>
              <a:spLocks noChangeArrowheads="1"/>
            </p:cNvSpPr>
            <p:nvPr/>
          </p:nvSpPr>
          <p:spPr bwMode="auto">
            <a:xfrm>
              <a:off x="3191" y="339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03" name="Oval 5753"/>
            <p:cNvSpPr>
              <a:spLocks noChangeArrowheads="1"/>
            </p:cNvSpPr>
            <p:nvPr/>
          </p:nvSpPr>
          <p:spPr bwMode="auto">
            <a:xfrm>
              <a:off x="3239" y="336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04" name="Oval 5754"/>
            <p:cNvSpPr>
              <a:spLocks noChangeArrowheads="1"/>
            </p:cNvSpPr>
            <p:nvPr/>
          </p:nvSpPr>
          <p:spPr bwMode="auto">
            <a:xfrm>
              <a:off x="3239" y="337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05" name="Oval 5755"/>
            <p:cNvSpPr>
              <a:spLocks noChangeArrowheads="1"/>
            </p:cNvSpPr>
            <p:nvPr/>
          </p:nvSpPr>
          <p:spPr bwMode="auto">
            <a:xfrm>
              <a:off x="3191" y="338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06" name="Oval 5756"/>
            <p:cNvSpPr>
              <a:spLocks noChangeArrowheads="1"/>
            </p:cNvSpPr>
            <p:nvPr/>
          </p:nvSpPr>
          <p:spPr bwMode="auto">
            <a:xfrm>
              <a:off x="3167" y="336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07" name="Oval 5757"/>
            <p:cNvSpPr>
              <a:spLocks noChangeArrowheads="1"/>
            </p:cNvSpPr>
            <p:nvPr/>
          </p:nvSpPr>
          <p:spPr bwMode="auto">
            <a:xfrm>
              <a:off x="3135" y="342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08" name="Oval 5758"/>
            <p:cNvSpPr>
              <a:spLocks noChangeArrowheads="1"/>
            </p:cNvSpPr>
            <p:nvPr/>
          </p:nvSpPr>
          <p:spPr bwMode="auto">
            <a:xfrm>
              <a:off x="3167" y="339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09" name="Oval 5759"/>
            <p:cNvSpPr>
              <a:spLocks noChangeArrowheads="1"/>
            </p:cNvSpPr>
            <p:nvPr/>
          </p:nvSpPr>
          <p:spPr bwMode="auto">
            <a:xfrm>
              <a:off x="3239" y="335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10" name="Oval 5760"/>
            <p:cNvSpPr>
              <a:spLocks noChangeArrowheads="1"/>
            </p:cNvSpPr>
            <p:nvPr/>
          </p:nvSpPr>
          <p:spPr bwMode="auto">
            <a:xfrm>
              <a:off x="3255" y="336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11" name="Oval 5761"/>
            <p:cNvSpPr>
              <a:spLocks noChangeArrowheads="1"/>
            </p:cNvSpPr>
            <p:nvPr/>
          </p:nvSpPr>
          <p:spPr bwMode="auto">
            <a:xfrm>
              <a:off x="3223" y="339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12" name="Oval 5762"/>
            <p:cNvSpPr>
              <a:spLocks noChangeArrowheads="1"/>
            </p:cNvSpPr>
            <p:nvPr/>
          </p:nvSpPr>
          <p:spPr bwMode="auto">
            <a:xfrm>
              <a:off x="3143" y="340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13" name="Oval 5763"/>
            <p:cNvSpPr>
              <a:spLocks noChangeArrowheads="1"/>
            </p:cNvSpPr>
            <p:nvPr/>
          </p:nvSpPr>
          <p:spPr bwMode="auto">
            <a:xfrm>
              <a:off x="3255" y="333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14" name="Oval 5764"/>
            <p:cNvSpPr>
              <a:spLocks noChangeArrowheads="1"/>
            </p:cNvSpPr>
            <p:nvPr/>
          </p:nvSpPr>
          <p:spPr bwMode="auto">
            <a:xfrm>
              <a:off x="3239" y="335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15" name="Oval 5765"/>
            <p:cNvSpPr>
              <a:spLocks noChangeArrowheads="1"/>
            </p:cNvSpPr>
            <p:nvPr/>
          </p:nvSpPr>
          <p:spPr bwMode="auto">
            <a:xfrm>
              <a:off x="3207" y="336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16" name="Oval 5766"/>
            <p:cNvSpPr>
              <a:spLocks noChangeArrowheads="1"/>
            </p:cNvSpPr>
            <p:nvPr/>
          </p:nvSpPr>
          <p:spPr bwMode="auto">
            <a:xfrm>
              <a:off x="3183" y="332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17" name="Oval 5767"/>
            <p:cNvSpPr>
              <a:spLocks noChangeArrowheads="1"/>
            </p:cNvSpPr>
            <p:nvPr/>
          </p:nvSpPr>
          <p:spPr bwMode="auto">
            <a:xfrm>
              <a:off x="3167" y="332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18" name="Oval 5768"/>
            <p:cNvSpPr>
              <a:spLocks noChangeArrowheads="1"/>
            </p:cNvSpPr>
            <p:nvPr/>
          </p:nvSpPr>
          <p:spPr bwMode="auto">
            <a:xfrm>
              <a:off x="3127" y="337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19" name="Oval 5769"/>
            <p:cNvSpPr>
              <a:spLocks noChangeArrowheads="1"/>
            </p:cNvSpPr>
            <p:nvPr/>
          </p:nvSpPr>
          <p:spPr bwMode="auto">
            <a:xfrm>
              <a:off x="3119" y="342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20" name="Oval 5770"/>
            <p:cNvSpPr>
              <a:spLocks noChangeArrowheads="1"/>
            </p:cNvSpPr>
            <p:nvPr/>
          </p:nvSpPr>
          <p:spPr bwMode="auto">
            <a:xfrm>
              <a:off x="3135" y="341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21" name="Oval 5771"/>
            <p:cNvSpPr>
              <a:spLocks noChangeArrowheads="1"/>
            </p:cNvSpPr>
            <p:nvPr/>
          </p:nvSpPr>
          <p:spPr bwMode="auto">
            <a:xfrm>
              <a:off x="3191" y="338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22" name="Oval 5772"/>
            <p:cNvSpPr>
              <a:spLocks noChangeArrowheads="1"/>
            </p:cNvSpPr>
            <p:nvPr/>
          </p:nvSpPr>
          <p:spPr bwMode="auto">
            <a:xfrm>
              <a:off x="3223" y="333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23" name="Oval 5773"/>
            <p:cNvSpPr>
              <a:spLocks noChangeArrowheads="1"/>
            </p:cNvSpPr>
            <p:nvPr/>
          </p:nvSpPr>
          <p:spPr bwMode="auto">
            <a:xfrm>
              <a:off x="3215" y="332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24" name="Oval 5774"/>
            <p:cNvSpPr>
              <a:spLocks noChangeArrowheads="1"/>
            </p:cNvSpPr>
            <p:nvPr/>
          </p:nvSpPr>
          <p:spPr bwMode="auto">
            <a:xfrm>
              <a:off x="3191" y="332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25" name="Oval 5775"/>
            <p:cNvSpPr>
              <a:spLocks noChangeArrowheads="1"/>
            </p:cNvSpPr>
            <p:nvPr/>
          </p:nvSpPr>
          <p:spPr bwMode="auto">
            <a:xfrm>
              <a:off x="3167" y="333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26" name="Oval 5776"/>
            <p:cNvSpPr>
              <a:spLocks noChangeArrowheads="1"/>
            </p:cNvSpPr>
            <p:nvPr/>
          </p:nvSpPr>
          <p:spPr bwMode="auto">
            <a:xfrm>
              <a:off x="3143" y="339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27" name="Oval 5777"/>
            <p:cNvSpPr>
              <a:spLocks noChangeArrowheads="1"/>
            </p:cNvSpPr>
            <p:nvPr/>
          </p:nvSpPr>
          <p:spPr bwMode="auto">
            <a:xfrm>
              <a:off x="3135" y="344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28" name="Oval 5778"/>
            <p:cNvSpPr>
              <a:spLocks noChangeArrowheads="1"/>
            </p:cNvSpPr>
            <p:nvPr/>
          </p:nvSpPr>
          <p:spPr bwMode="auto">
            <a:xfrm>
              <a:off x="3127" y="341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29" name="Oval 5779"/>
            <p:cNvSpPr>
              <a:spLocks noChangeArrowheads="1"/>
            </p:cNvSpPr>
            <p:nvPr/>
          </p:nvSpPr>
          <p:spPr bwMode="auto">
            <a:xfrm>
              <a:off x="3151" y="340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30" name="Oval 5780"/>
            <p:cNvSpPr>
              <a:spLocks noChangeArrowheads="1"/>
            </p:cNvSpPr>
            <p:nvPr/>
          </p:nvSpPr>
          <p:spPr bwMode="auto">
            <a:xfrm>
              <a:off x="3175" y="336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31" name="Oval 5781"/>
            <p:cNvSpPr>
              <a:spLocks noChangeArrowheads="1"/>
            </p:cNvSpPr>
            <p:nvPr/>
          </p:nvSpPr>
          <p:spPr bwMode="auto">
            <a:xfrm>
              <a:off x="3175" y="335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32" name="Oval 5782"/>
            <p:cNvSpPr>
              <a:spLocks noChangeArrowheads="1"/>
            </p:cNvSpPr>
            <p:nvPr/>
          </p:nvSpPr>
          <p:spPr bwMode="auto">
            <a:xfrm>
              <a:off x="3159" y="336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33" name="Oval 5783"/>
            <p:cNvSpPr>
              <a:spLocks noChangeArrowheads="1"/>
            </p:cNvSpPr>
            <p:nvPr/>
          </p:nvSpPr>
          <p:spPr bwMode="auto">
            <a:xfrm>
              <a:off x="3151" y="337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34" name="Oval 5784"/>
            <p:cNvSpPr>
              <a:spLocks noChangeArrowheads="1"/>
            </p:cNvSpPr>
            <p:nvPr/>
          </p:nvSpPr>
          <p:spPr bwMode="auto">
            <a:xfrm>
              <a:off x="3151" y="339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35" name="Oval 5785"/>
            <p:cNvSpPr>
              <a:spLocks noChangeArrowheads="1"/>
            </p:cNvSpPr>
            <p:nvPr/>
          </p:nvSpPr>
          <p:spPr bwMode="auto">
            <a:xfrm>
              <a:off x="3159" y="342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36" name="Oval 5786"/>
            <p:cNvSpPr>
              <a:spLocks noChangeArrowheads="1"/>
            </p:cNvSpPr>
            <p:nvPr/>
          </p:nvSpPr>
          <p:spPr bwMode="auto">
            <a:xfrm>
              <a:off x="3167" y="344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37" name="Oval 5787"/>
            <p:cNvSpPr>
              <a:spLocks noChangeArrowheads="1"/>
            </p:cNvSpPr>
            <p:nvPr/>
          </p:nvSpPr>
          <p:spPr bwMode="auto">
            <a:xfrm>
              <a:off x="3215" y="345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38" name="Oval 5788"/>
            <p:cNvSpPr>
              <a:spLocks noChangeArrowheads="1"/>
            </p:cNvSpPr>
            <p:nvPr/>
          </p:nvSpPr>
          <p:spPr bwMode="auto">
            <a:xfrm>
              <a:off x="3231" y="344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39" name="Oval 5789"/>
            <p:cNvSpPr>
              <a:spLocks noChangeArrowheads="1"/>
            </p:cNvSpPr>
            <p:nvPr/>
          </p:nvSpPr>
          <p:spPr bwMode="auto">
            <a:xfrm>
              <a:off x="3247" y="349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40" name="Oval 5790"/>
            <p:cNvSpPr>
              <a:spLocks noChangeArrowheads="1"/>
            </p:cNvSpPr>
            <p:nvPr/>
          </p:nvSpPr>
          <p:spPr bwMode="auto">
            <a:xfrm>
              <a:off x="3175" y="334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41" name="Oval 5791"/>
            <p:cNvSpPr>
              <a:spLocks noChangeArrowheads="1"/>
            </p:cNvSpPr>
            <p:nvPr/>
          </p:nvSpPr>
          <p:spPr bwMode="auto">
            <a:xfrm>
              <a:off x="3151" y="340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42" name="Oval 5792"/>
            <p:cNvSpPr>
              <a:spLocks noChangeArrowheads="1"/>
            </p:cNvSpPr>
            <p:nvPr/>
          </p:nvSpPr>
          <p:spPr bwMode="auto">
            <a:xfrm>
              <a:off x="3151" y="346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43" name="Oval 5793"/>
            <p:cNvSpPr>
              <a:spLocks noChangeArrowheads="1"/>
            </p:cNvSpPr>
            <p:nvPr/>
          </p:nvSpPr>
          <p:spPr bwMode="auto">
            <a:xfrm>
              <a:off x="3199" y="348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44" name="Oval 5794"/>
            <p:cNvSpPr>
              <a:spLocks noChangeArrowheads="1"/>
            </p:cNvSpPr>
            <p:nvPr/>
          </p:nvSpPr>
          <p:spPr bwMode="auto">
            <a:xfrm>
              <a:off x="3319" y="340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45" name="Oval 5795"/>
            <p:cNvSpPr>
              <a:spLocks noChangeArrowheads="1"/>
            </p:cNvSpPr>
            <p:nvPr/>
          </p:nvSpPr>
          <p:spPr bwMode="auto">
            <a:xfrm>
              <a:off x="3279" y="340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46" name="Oval 5796"/>
            <p:cNvSpPr>
              <a:spLocks noChangeArrowheads="1"/>
            </p:cNvSpPr>
            <p:nvPr/>
          </p:nvSpPr>
          <p:spPr bwMode="auto">
            <a:xfrm>
              <a:off x="3287" y="336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47" name="Oval 5797"/>
            <p:cNvSpPr>
              <a:spLocks noChangeArrowheads="1"/>
            </p:cNvSpPr>
            <p:nvPr/>
          </p:nvSpPr>
          <p:spPr bwMode="auto">
            <a:xfrm>
              <a:off x="3311" y="337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48" name="Oval 5798"/>
            <p:cNvSpPr>
              <a:spLocks noChangeArrowheads="1"/>
            </p:cNvSpPr>
            <p:nvPr/>
          </p:nvSpPr>
          <p:spPr bwMode="auto">
            <a:xfrm>
              <a:off x="3111" y="333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49" name="Oval 5799"/>
            <p:cNvSpPr>
              <a:spLocks noChangeArrowheads="1"/>
            </p:cNvSpPr>
            <p:nvPr/>
          </p:nvSpPr>
          <p:spPr bwMode="auto">
            <a:xfrm>
              <a:off x="3103" y="339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50" name="Oval 5800"/>
            <p:cNvSpPr>
              <a:spLocks noChangeArrowheads="1"/>
            </p:cNvSpPr>
            <p:nvPr/>
          </p:nvSpPr>
          <p:spPr bwMode="auto">
            <a:xfrm>
              <a:off x="3103" y="346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51" name="Oval 5801"/>
            <p:cNvSpPr>
              <a:spLocks noChangeArrowheads="1"/>
            </p:cNvSpPr>
            <p:nvPr/>
          </p:nvSpPr>
          <p:spPr bwMode="auto">
            <a:xfrm>
              <a:off x="3135" y="345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52" name="Oval 5802"/>
            <p:cNvSpPr>
              <a:spLocks noChangeArrowheads="1"/>
            </p:cNvSpPr>
            <p:nvPr/>
          </p:nvSpPr>
          <p:spPr bwMode="auto">
            <a:xfrm>
              <a:off x="3175" y="340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53" name="Oval 5803"/>
            <p:cNvSpPr>
              <a:spLocks noChangeArrowheads="1"/>
            </p:cNvSpPr>
            <p:nvPr/>
          </p:nvSpPr>
          <p:spPr bwMode="auto">
            <a:xfrm>
              <a:off x="3255" y="336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54" name="Oval 5804"/>
            <p:cNvSpPr>
              <a:spLocks noChangeArrowheads="1"/>
            </p:cNvSpPr>
            <p:nvPr/>
          </p:nvSpPr>
          <p:spPr bwMode="auto">
            <a:xfrm>
              <a:off x="3343" y="332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55" name="Oval 5805"/>
            <p:cNvSpPr>
              <a:spLocks noChangeArrowheads="1"/>
            </p:cNvSpPr>
            <p:nvPr/>
          </p:nvSpPr>
          <p:spPr bwMode="auto">
            <a:xfrm>
              <a:off x="3455" y="326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56" name="Oval 5806"/>
            <p:cNvSpPr>
              <a:spLocks noChangeArrowheads="1"/>
            </p:cNvSpPr>
            <p:nvPr/>
          </p:nvSpPr>
          <p:spPr bwMode="auto">
            <a:xfrm>
              <a:off x="3095" y="340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57" name="Oval 5807"/>
            <p:cNvSpPr>
              <a:spLocks noChangeArrowheads="1"/>
            </p:cNvSpPr>
            <p:nvPr/>
          </p:nvSpPr>
          <p:spPr bwMode="auto">
            <a:xfrm>
              <a:off x="3111" y="344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58" name="Oval 5808"/>
            <p:cNvSpPr>
              <a:spLocks noChangeArrowheads="1"/>
            </p:cNvSpPr>
            <p:nvPr/>
          </p:nvSpPr>
          <p:spPr bwMode="auto">
            <a:xfrm>
              <a:off x="3135" y="346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59" name="Oval 5809"/>
            <p:cNvSpPr>
              <a:spLocks noChangeArrowheads="1"/>
            </p:cNvSpPr>
            <p:nvPr/>
          </p:nvSpPr>
          <p:spPr bwMode="auto">
            <a:xfrm>
              <a:off x="3135" y="344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60" name="Oval 5810"/>
            <p:cNvSpPr>
              <a:spLocks noChangeArrowheads="1"/>
            </p:cNvSpPr>
            <p:nvPr/>
          </p:nvSpPr>
          <p:spPr bwMode="auto">
            <a:xfrm>
              <a:off x="3143" y="338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61" name="Oval 5811"/>
            <p:cNvSpPr>
              <a:spLocks noChangeArrowheads="1"/>
            </p:cNvSpPr>
            <p:nvPr/>
          </p:nvSpPr>
          <p:spPr bwMode="auto">
            <a:xfrm>
              <a:off x="3287" y="336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62" name="Oval 5812"/>
            <p:cNvSpPr>
              <a:spLocks noChangeArrowheads="1"/>
            </p:cNvSpPr>
            <p:nvPr/>
          </p:nvSpPr>
          <p:spPr bwMode="auto">
            <a:xfrm>
              <a:off x="3391" y="328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63" name="Oval 5813"/>
            <p:cNvSpPr>
              <a:spLocks noChangeArrowheads="1"/>
            </p:cNvSpPr>
            <p:nvPr/>
          </p:nvSpPr>
          <p:spPr bwMode="auto">
            <a:xfrm>
              <a:off x="3535" y="317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64" name="Oval 5814"/>
            <p:cNvSpPr>
              <a:spLocks noChangeArrowheads="1"/>
            </p:cNvSpPr>
            <p:nvPr/>
          </p:nvSpPr>
          <p:spPr bwMode="auto">
            <a:xfrm>
              <a:off x="3655" y="317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65" name="Oval 5815"/>
            <p:cNvSpPr>
              <a:spLocks noChangeArrowheads="1"/>
            </p:cNvSpPr>
            <p:nvPr/>
          </p:nvSpPr>
          <p:spPr bwMode="auto">
            <a:xfrm>
              <a:off x="3103" y="348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66" name="Oval 5816"/>
            <p:cNvSpPr>
              <a:spLocks noChangeArrowheads="1"/>
            </p:cNvSpPr>
            <p:nvPr/>
          </p:nvSpPr>
          <p:spPr bwMode="auto">
            <a:xfrm>
              <a:off x="3103" y="346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67" name="Oval 5817"/>
            <p:cNvSpPr>
              <a:spLocks noChangeArrowheads="1"/>
            </p:cNvSpPr>
            <p:nvPr/>
          </p:nvSpPr>
          <p:spPr bwMode="auto">
            <a:xfrm>
              <a:off x="3127" y="342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68" name="Oval 5818"/>
            <p:cNvSpPr>
              <a:spLocks noChangeArrowheads="1"/>
            </p:cNvSpPr>
            <p:nvPr/>
          </p:nvSpPr>
          <p:spPr bwMode="auto">
            <a:xfrm>
              <a:off x="3135" y="345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69" name="Oval 5819"/>
            <p:cNvSpPr>
              <a:spLocks noChangeArrowheads="1"/>
            </p:cNvSpPr>
            <p:nvPr/>
          </p:nvSpPr>
          <p:spPr bwMode="auto">
            <a:xfrm>
              <a:off x="3159" y="346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70" name="Oval 5820"/>
            <p:cNvSpPr>
              <a:spLocks noChangeArrowheads="1"/>
            </p:cNvSpPr>
            <p:nvPr/>
          </p:nvSpPr>
          <p:spPr bwMode="auto">
            <a:xfrm>
              <a:off x="3167" y="345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71" name="Oval 5821"/>
            <p:cNvSpPr>
              <a:spLocks noChangeArrowheads="1"/>
            </p:cNvSpPr>
            <p:nvPr/>
          </p:nvSpPr>
          <p:spPr bwMode="auto">
            <a:xfrm>
              <a:off x="3167" y="342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72" name="Oval 5822"/>
            <p:cNvSpPr>
              <a:spLocks noChangeArrowheads="1"/>
            </p:cNvSpPr>
            <p:nvPr/>
          </p:nvSpPr>
          <p:spPr bwMode="auto">
            <a:xfrm>
              <a:off x="3159" y="338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73" name="Oval 5823"/>
            <p:cNvSpPr>
              <a:spLocks noChangeArrowheads="1"/>
            </p:cNvSpPr>
            <p:nvPr/>
          </p:nvSpPr>
          <p:spPr bwMode="auto">
            <a:xfrm>
              <a:off x="3351" y="336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74" name="Oval 5824"/>
            <p:cNvSpPr>
              <a:spLocks noChangeArrowheads="1"/>
            </p:cNvSpPr>
            <p:nvPr/>
          </p:nvSpPr>
          <p:spPr bwMode="auto">
            <a:xfrm>
              <a:off x="3447" y="329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75" name="Oval 5825"/>
            <p:cNvSpPr>
              <a:spLocks noChangeArrowheads="1"/>
            </p:cNvSpPr>
            <p:nvPr/>
          </p:nvSpPr>
          <p:spPr bwMode="auto">
            <a:xfrm>
              <a:off x="3567" y="317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76" name="Oval 5826"/>
            <p:cNvSpPr>
              <a:spLocks noChangeArrowheads="1"/>
            </p:cNvSpPr>
            <p:nvPr/>
          </p:nvSpPr>
          <p:spPr bwMode="auto">
            <a:xfrm>
              <a:off x="3703" y="307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77" name="Oval 5827"/>
            <p:cNvSpPr>
              <a:spLocks noChangeArrowheads="1"/>
            </p:cNvSpPr>
            <p:nvPr/>
          </p:nvSpPr>
          <p:spPr bwMode="auto">
            <a:xfrm>
              <a:off x="3743" y="314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78" name="Oval 5828"/>
            <p:cNvSpPr>
              <a:spLocks noChangeArrowheads="1"/>
            </p:cNvSpPr>
            <p:nvPr/>
          </p:nvSpPr>
          <p:spPr bwMode="auto">
            <a:xfrm>
              <a:off x="3591" y="331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79" name="Oval 5829"/>
            <p:cNvSpPr>
              <a:spLocks noChangeArrowheads="1"/>
            </p:cNvSpPr>
            <p:nvPr/>
          </p:nvSpPr>
          <p:spPr bwMode="auto">
            <a:xfrm>
              <a:off x="3415" y="340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80" name="Oval 5830"/>
            <p:cNvSpPr>
              <a:spLocks noChangeArrowheads="1"/>
            </p:cNvSpPr>
            <p:nvPr/>
          </p:nvSpPr>
          <p:spPr bwMode="auto">
            <a:xfrm>
              <a:off x="3111" y="352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81" name="Oval 5831"/>
            <p:cNvSpPr>
              <a:spLocks noChangeArrowheads="1"/>
            </p:cNvSpPr>
            <p:nvPr/>
          </p:nvSpPr>
          <p:spPr bwMode="auto">
            <a:xfrm>
              <a:off x="3143" y="352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82" name="Oval 5832"/>
            <p:cNvSpPr>
              <a:spLocks noChangeArrowheads="1"/>
            </p:cNvSpPr>
            <p:nvPr/>
          </p:nvSpPr>
          <p:spPr bwMode="auto">
            <a:xfrm>
              <a:off x="3191" y="351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83" name="Oval 5833"/>
            <p:cNvSpPr>
              <a:spLocks noChangeArrowheads="1"/>
            </p:cNvSpPr>
            <p:nvPr/>
          </p:nvSpPr>
          <p:spPr bwMode="auto">
            <a:xfrm>
              <a:off x="3183" y="344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84" name="Oval 5834"/>
            <p:cNvSpPr>
              <a:spLocks noChangeArrowheads="1"/>
            </p:cNvSpPr>
            <p:nvPr/>
          </p:nvSpPr>
          <p:spPr bwMode="auto">
            <a:xfrm>
              <a:off x="3191" y="340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85" name="Oval 5835"/>
            <p:cNvSpPr>
              <a:spLocks noChangeArrowheads="1"/>
            </p:cNvSpPr>
            <p:nvPr/>
          </p:nvSpPr>
          <p:spPr bwMode="auto">
            <a:xfrm>
              <a:off x="3175" y="339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86" name="Oval 5836"/>
            <p:cNvSpPr>
              <a:spLocks noChangeArrowheads="1"/>
            </p:cNvSpPr>
            <p:nvPr/>
          </p:nvSpPr>
          <p:spPr bwMode="auto">
            <a:xfrm>
              <a:off x="3183" y="338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87" name="Oval 5837"/>
            <p:cNvSpPr>
              <a:spLocks noChangeArrowheads="1"/>
            </p:cNvSpPr>
            <p:nvPr/>
          </p:nvSpPr>
          <p:spPr bwMode="auto">
            <a:xfrm>
              <a:off x="3223" y="340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88" name="Oval 5838"/>
            <p:cNvSpPr>
              <a:spLocks noChangeArrowheads="1"/>
            </p:cNvSpPr>
            <p:nvPr/>
          </p:nvSpPr>
          <p:spPr bwMode="auto">
            <a:xfrm>
              <a:off x="3287" y="341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89" name="Oval 5839"/>
            <p:cNvSpPr>
              <a:spLocks noChangeArrowheads="1"/>
            </p:cNvSpPr>
            <p:nvPr/>
          </p:nvSpPr>
          <p:spPr bwMode="auto">
            <a:xfrm>
              <a:off x="3359" y="338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90" name="Oval 5840"/>
            <p:cNvSpPr>
              <a:spLocks noChangeArrowheads="1"/>
            </p:cNvSpPr>
            <p:nvPr/>
          </p:nvSpPr>
          <p:spPr bwMode="auto">
            <a:xfrm>
              <a:off x="3431" y="332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91" name="Oval 5841"/>
            <p:cNvSpPr>
              <a:spLocks noChangeArrowheads="1"/>
            </p:cNvSpPr>
            <p:nvPr/>
          </p:nvSpPr>
          <p:spPr bwMode="auto">
            <a:xfrm>
              <a:off x="3527" y="318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92" name="Oval 5842"/>
            <p:cNvSpPr>
              <a:spLocks noChangeArrowheads="1"/>
            </p:cNvSpPr>
            <p:nvPr/>
          </p:nvSpPr>
          <p:spPr bwMode="auto">
            <a:xfrm>
              <a:off x="3623" y="304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93" name="Oval 5843"/>
            <p:cNvSpPr>
              <a:spLocks noChangeArrowheads="1"/>
            </p:cNvSpPr>
            <p:nvPr/>
          </p:nvSpPr>
          <p:spPr bwMode="auto">
            <a:xfrm>
              <a:off x="3639" y="304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94" name="Oval 5844"/>
            <p:cNvSpPr>
              <a:spLocks noChangeArrowheads="1"/>
            </p:cNvSpPr>
            <p:nvPr/>
          </p:nvSpPr>
          <p:spPr bwMode="auto">
            <a:xfrm>
              <a:off x="3511" y="320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95" name="Oval 5845"/>
            <p:cNvSpPr>
              <a:spLocks noChangeArrowheads="1"/>
            </p:cNvSpPr>
            <p:nvPr/>
          </p:nvSpPr>
          <p:spPr bwMode="auto">
            <a:xfrm>
              <a:off x="3367" y="337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96" name="Oval 5846"/>
            <p:cNvSpPr>
              <a:spLocks noChangeArrowheads="1"/>
            </p:cNvSpPr>
            <p:nvPr/>
          </p:nvSpPr>
          <p:spPr bwMode="auto">
            <a:xfrm>
              <a:off x="3159" y="345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97" name="Oval 5847"/>
            <p:cNvSpPr>
              <a:spLocks noChangeArrowheads="1"/>
            </p:cNvSpPr>
            <p:nvPr/>
          </p:nvSpPr>
          <p:spPr bwMode="auto">
            <a:xfrm>
              <a:off x="3151" y="349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98" name="Oval 5848"/>
            <p:cNvSpPr>
              <a:spLocks noChangeArrowheads="1"/>
            </p:cNvSpPr>
            <p:nvPr/>
          </p:nvSpPr>
          <p:spPr bwMode="auto">
            <a:xfrm>
              <a:off x="3207" y="344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499" name="Oval 5849"/>
            <p:cNvSpPr>
              <a:spLocks noChangeArrowheads="1"/>
            </p:cNvSpPr>
            <p:nvPr/>
          </p:nvSpPr>
          <p:spPr bwMode="auto">
            <a:xfrm>
              <a:off x="3279" y="342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00" name="Oval 5850"/>
            <p:cNvSpPr>
              <a:spLocks noChangeArrowheads="1"/>
            </p:cNvSpPr>
            <p:nvPr/>
          </p:nvSpPr>
          <p:spPr bwMode="auto">
            <a:xfrm>
              <a:off x="3327" y="345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01" name="Oval 5851"/>
            <p:cNvSpPr>
              <a:spLocks noChangeArrowheads="1"/>
            </p:cNvSpPr>
            <p:nvPr/>
          </p:nvSpPr>
          <p:spPr bwMode="auto">
            <a:xfrm>
              <a:off x="3183" y="342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02" name="Oval 5852"/>
            <p:cNvSpPr>
              <a:spLocks noChangeArrowheads="1"/>
            </p:cNvSpPr>
            <p:nvPr/>
          </p:nvSpPr>
          <p:spPr bwMode="auto">
            <a:xfrm>
              <a:off x="3183" y="338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03" name="Oval 5853"/>
            <p:cNvSpPr>
              <a:spLocks noChangeArrowheads="1"/>
            </p:cNvSpPr>
            <p:nvPr/>
          </p:nvSpPr>
          <p:spPr bwMode="auto">
            <a:xfrm>
              <a:off x="3183" y="336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04" name="Oval 5854"/>
            <p:cNvSpPr>
              <a:spLocks noChangeArrowheads="1"/>
            </p:cNvSpPr>
            <p:nvPr/>
          </p:nvSpPr>
          <p:spPr bwMode="auto">
            <a:xfrm>
              <a:off x="3183" y="338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05" name="Oval 5855"/>
            <p:cNvSpPr>
              <a:spLocks noChangeArrowheads="1"/>
            </p:cNvSpPr>
            <p:nvPr/>
          </p:nvSpPr>
          <p:spPr bwMode="auto">
            <a:xfrm>
              <a:off x="3223" y="343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06" name="Oval 5856"/>
            <p:cNvSpPr>
              <a:spLocks noChangeArrowheads="1"/>
            </p:cNvSpPr>
            <p:nvPr/>
          </p:nvSpPr>
          <p:spPr bwMode="auto">
            <a:xfrm>
              <a:off x="3271" y="343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07" name="Oval 5857"/>
            <p:cNvSpPr>
              <a:spLocks noChangeArrowheads="1"/>
            </p:cNvSpPr>
            <p:nvPr/>
          </p:nvSpPr>
          <p:spPr bwMode="auto">
            <a:xfrm>
              <a:off x="3295" y="339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08" name="Oval 5858"/>
            <p:cNvSpPr>
              <a:spLocks noChangeArrowheads="1"/>
            </p:cNvSpPr>
            <p:nvPr/>
          </p:nvSpPr>
          <p:spPr bwMode="auto">
            <a:xfrm>
              <a:off x="3311" y="332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09" name="Oval 5859"/>
            <p:cNvSpPr>
              <a:spLocks noChangeArrowheads="1"/>
            </p:cNvSpPr>
            <p:nvPr/>
          </p:nvSpPr>
          <p:spPr bwMode="auto">
            <a:xfrm>
              <a:off x="3367" y="320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10" name="Oval 5860"/>
            <p:cNvSpPr>
              <a:spLocks noChangeArrowheads="1"/>
            </p:cNvSpPr>
            <p:nvPr/>
          </p:nvSpPr>
          <p:spPr bwMode="auto">
            <a:xfrm>
              <a:off x="3431" y="308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11" name="Oval 5861"/>
            <p:cNvSpPr>
              <a:spLocks noChangeArrowheads="1"/>
            </p:cNvSpPr>
            <p:nvPr/>
          </p:nvSpPr>
          <p:spPr bwMode="auto">
            <a:xfrm>
              <a:off x="3439" y="305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12" name="Oval 5862"/>
            <p:cNvSpPr>
              <a:spLocks noChangeArrowheads="1"/>
            </p:cNvSpPr>
            <p:nvPr/>
          </p:nvSpPr>
          <p:spPr bwMode="auto">
            <a:xfrm>
              <a:off x="3367" y="317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13" name="Oval 5863"/>
            <p:cNvSpPr>
              <a:spLocks noChangeArrowheads="1"/>
            </p:cNvSpPr>
            <p:nvPr/>
          </p:nvSpPr>
          <p:spPr bwMode="auto">
            <a:xfrm>
              <a:off x="3199" y="347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14" name="Oval 5864"/>
            <p:cNvSpPr>
              <a:spLocks noChangeArrowheads="1"/>
            </p:cNvSpPr>
            <p:nvPr/>
          </p:nvSpPr>
          <p:spPr bwMode="auto">
            <a:xfrm>
              <a:off x="3191" y="343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15" name="Oval 5865"/>
            <p:cNvSpPr>
              <a:spLocks noChangeArrowheads="1"/>
            </p:cNvSpPr>
            <p:nvPr/>
          </p:nvSpPr>
          <p:spPr bwMode="auto">
            <a:xfrm>
              <a:off x="3231" y="336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16" name="Oval 5866"/>
            <p:cNvSpPr>
              <a:spLocks noChangeArrowheads="1"/>
            </p:cNvSpPr>
            <p:nvPr/>
          </p:nvSpPr>
          <p:spPr bwMode="auto">
            <a:xfrm>
              <a:off x="3319" y="328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17" name="Oval 5867"/>
            <p:cNvSpPr>
              <a:spLocks noChangeArrowheads="1"/>
            </p:cNvSpPr>
            <p:nvPr/>
          </p:nvSpPr>
          <p:spPr bwMode="auto">
            <a:xfrm>
              <a:off x="3407" y="325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18" name="Oval 5868"/>
            <p:cNvSpPr>
              <a:spLocks noChangeArrowheads="1"/>
            </p:cNvSpPr>
            <p:nvPr/>
          </p:nvSpPr>
          <p:spPr bwMode="auto">
            <a:xfrm>
              <a:off x="3431" y="334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19" name="Oval 5869"/>
            <p:cNvSpPr>
              <a:spLocks noChangeArrowheads="1"/>
            </p:cNvSpPr>
            <p:nvPr/>
          </p:nvSpPr>
          <p:spPr bwMode="auto">
            <a:xfrm>
              <a:off x="3175" y="340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20" name="Oval 5870"/>
            <p:cNvSpPr>
              <a:spLocks noChangeArrowheads="1"/>
            </p:cNvSpPr>
            <p:nvPr/>
          </p:nvSpPr>
          <p:spPr bwMode="auto">
            <a:xfrm>
              <a:off x="3191" y="336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21" name="Oval 5871"/>
            <p:cNvSpPr>
              <a:spLocks noChangeArrowheads="1"/>
            </p:cNvSpPr>
            <p:nvPr/>
          </p:nvSpPr>
          <p:spPr bwMode="auto">
            <a:xfrm>
              <a:off x="3199" y="336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22" name="Oval 5872"/>
            <p:cNvSpPr>
              <a:spLocks noChangeArrowheads="1"/>
            </p:cNvSpPr>
            <p:nvPr/>
          </p:nvSpPr>
          <p:spPr bwMode="auto">
            <a:xfrm>
              <a:off x="3215" y="340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23" name="Oval 5873"/>
            <p:cNvSpPr>
              <a:spLocks noChangeArrowheads="1"/>
            </p:cNvSpPr>
            <p:nvPr/>
          </p:nvSpPr>
          <p:spPr bwMode="auto">
            <a:xfrm>
              <a:off x="3231" y="342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24" name="Oval 5874"/>
            <p:cNvSpPr>
              <a:spLocks noChangeArrowheads="1"/>
            </p:cNvSpPr>
            <p:nvPr/>
          </p:nvSpPr>
          <p:spPr bwMode="auto">
            <a:xfrm>
              <a:off x="3215" y="340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25" name="Oval 5875"/>
            <p:cNvSpPr>
              <a:spLocks noChangeArrowheads="1"/>
            </p:cNvSpPr>
            <p:nvPr/>
          </p:nvSpPr>
          <p:spPr bwMode="auto">
            <a:xfrm>
              <a:off x="3191" y="335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26" name="Oval 5876"/>
            <p:cNvSpPr>
              <a:spLocks noChangeArrowheads="1"/>
            </p:cNvSpPr>
            <p:nvPr/>
          </p:nvSpPr>
          <p:spPr bwMode="auto">
            <a:xfrm>
              <a:off x="3207" y="328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27" name="Oval 5877"/>
            <p:cNvSpPr>
              <a:spLocks noChangeArrowheads="1"/>
            </p:cNvSpPr>
            <p:nvPr/>
          </p:nvSpPr>
          <p:spPr bwMode="auto">
            <a:xfrm>
              <a:off x="3255" y="322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28" name="Oval 5878"/>
            <p:cNvSpPr>
              <a:spLocks noChangeArrowheads="1"/>
            </p:cNvSpPr>
            <p:nvPr/>
          </p:nvSpPr>
          <p:spPr bwMode="auto">
            <a:xfrm>
              <a:off x="3263" y="319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29" name="Oval 5879"/>
            <p:cNvSpPr>
              <a:spLocks noChangeArrowheads="1"/>
            </p:cNvSpPr>
            <p:nvPr/>
          </p:nvSpPr>
          <p:spPr bwMode="auto">
            <a:xfrm>
              <a:off x="3223" y="327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30" name="Oval 5880"/>
            <p:cNvSpPr>
              <a:spLocks noChangeArrowheads="1"/>
            </p:cNvSpPr>
            <p:nvPr/>
          </p:nvSpPr>
          <p:spPr bwMode="auto">
            <a:xfrm>
              <a:off x="3143" y="347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31" name="Oval 5881"/>
            <p:cNvSpPr>
              <a:spLocks noChangeArrowheads="1"/>
            </p:cNvSpPr>
            <p:nvPr/>
          </p:nvSpPr>
          <p:spPr bwMode="auto">
            <a:xfrm>
              <a:off x="3303" y="332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32" name="Oval 5882"/>
            <p:cNvSpPr>
              <a:spLocks noChangeArrowheads="1"/>
            </p:cNvSpPr>
            <p:nvPr/>
          </p:nvSpPr>
          <p:spPr bwMode="auto">
            <a:xfrm>
              <a:off x="3279" y="331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533" name="Oval 5883"/>
            <p:cNvSpPr>
              <a:spLocks noChangeArrowheads="1"/>
            </p:cNvSpPr>
            <p:nvPr/>
          </p:nvSpPr>
          <p:spPr bwMode="auto">
            <a:xfrm>
              <a:off x="3279" y="330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</p:grpSp>
      <p:grpSp>
        <p:nvGrpSpPr>
          <p:cNvPr id="20023" name="Group 5884"/>
          <p:cNvGrpSpPr>
            <a:grpSpLocks/>
          </p:cNvGrpSpPr>
          <p:nvPr/>
        </p:nvGrpSpPr>
        <p:grpSpPr bwMode="auto">
          <a:xfrm>
            <a:off x="4089400" y="833438"/>
            <a:ext cx="1024467" cy="589360"/>
            <a:chOff x="3071" y="2848"/>
            <a:chExt cx="664" cy="680"/>
          </a:xfrm>
        </p:grpSpPr>
        <p:sp>
          <p:nvSpPr>
            <p:cNvPr id="24134" name="Oval 5885"/>
            <p:cNvSpPr>
              <a:spLocks noChangeArrowheads="1"/>
            </p:cNvSpPr>
            <p:nvPr/>
          </p:nvSpPr>
          <p:spPr bwMode="auto">
            <a:xfrm>
              <a:off x="3335" y="324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35" name="Oval 5886"/>
            <p:cNvSpPr>
              <a:spLocks noChangeArrowheads="1"/>
            </p:cNvSpPr>
            <p:nvPr/>
          </p:nvSpPr>
          <p:spPr bwMode="auto">
            <a:xfrm>
              <a:off x="3455" y="313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36" name="Oval 5887"/>
            <p:cNvSpPr>
              <a:spLocks noChangeArrowheads="1"/>
            </p:cNvSpPr>
            <p:nvPr/>
          </p:nvSpPr>
          <p:spPr bwMode="auto">
            <a:xfrm>
              <a:off x="3543" y="313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37" name="Oval 5888"/>
            <p:cNvSpPr>
              <a:spLocks noChangeArrowheads="1"/>
            </p:cNvSpPr>
            <p:nvPr/>
          </p:nvSpPr>
          <p:spPr bwMode="auto">
            <a:xfrm>
              <a:off x="3527" y="327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38" name="Oval 5889"/>
            <p:cNvSpPr>
              <a:spLocks noChangeArrowheads="1"/>
            </p:cNvSpPr>
            <p:nvPr/>
          </p:nvSpPr>
          <p:spPr bwMode="auto">
            <a:xfrm>
              <a:off x="3191" y="336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39" name="Oval 5890"/>
            <p:cNvSpPr>
              <a:spLocks noChangeArrowheads="1"/>
            </p:cNvSpPr>
            <p:nvPr/>
          </p:nvSpPr>
          <p:spPr bwMode="auto">
            <a:xfrm>
              <a:off x="3167" y="334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40" name="Oval 5891"/>
            <p:cNvSpPr>
              <a:spLocks noChangeArrowheads="1"/>
            </p:cNvSpPr>
            <p:nvPr/>
          </p:nvSpPr>
          <p:spPr bwMode="auto">
            <a:xfrm>
              <a:off x="3175" y="330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41" name="Oval 5892"/>
            <p:cNvSpPr>
              <a:spLocks noChangeArrowheads="1"/>
            </p:cNvSpPr>
            <p:nvPr/>
          </p:nvSpPr>
          <p:spPr bwMode="auto">
            <a:xfrm>
              <a:off x="3159" y="341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42" name="Oval 5893"/>
            <p:cNvSpPr>
              <a:spLocks noChangeArrowheads="1"/>
            </p:cNvSpPr>
            <p:nvPr/>
          </p:nvSpPr>
          <p:spPr bwMode="auto">
            <a:xfrm>
              <a:off x="3103" y="345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43" name="Oval 5894"/>
            <p:cNvSpPr>
              <a:spLocks noChangeArrowheads="1"/>
            </p:cNvSpPr>
            <p:nvPr/>
          </p:nvSpPr>
          <p:spPr bwMode="auto">
            <a:xfrm>
              <a:off x="3103" y="348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44" name="Oval 5895"/>
            <p:cNvSpPr>
              <a:spLocks noChangeArrowheads="1"/>
            </p:cNvSpPr>
            <p:nvPr/>
          </p:nvSpPr>
          <p:spPr bwMode="auto">
            <a:xfrm>
              <a:off x="3143" y="347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45" name="Oval 5896"/>
            <p:cNvSpPr>
              <a:spLocks noChangeArrowheads="1"/>
            </p:cNvSpPr>
            <p:nvPr/>
          </p:nvSpPr>
          <p:spPr bwMode="auto">
            <a:xfrm>
              <a:off x="3215" y="336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46" name="Oval 5897"/>
            <p:cNvSpPr>
              <a:spLocks noChangeArrowheads="1"/>
            </p:cNvSpPr>
            <p:nvPr/>
          </p:nvSpPr>
          <p:spPr bwMode="auto">
            <a:xfrm>
              <a:off x="3263" y="325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47" name="Oval 5898"/>
            <p:cNvSpPr>
              <a:spLocks noChangeArrowheads="1"/>
            </p:cNvSpPr>
            <p:nvPr/>
          </p:nvSpPr>
          <p:spPr bwMode="auto">
            <a:xfrm>
              <a:off x="3271" y="320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48" name="Oval 5899"/>
            <p:cNvSpPr>
              <a:spLocks noChangeArrowheads="1"/>
            </p:cNvSpPr>
            <p:nvPr/>
          </p:nvSpPr>
          <p:spPr bwMode="auto">
            <a:xfrm>
              <a:off x="3271" y="322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49" name="Oval 5900"/>
            <p:cNvSpPr>
              <a:spLocks noChangeArrowheads="1"/>
            </p:cNvSpPr>
            <p:nvPr/>
          </p:nvSpPr>
          <p:spPr bwMode="auto">
            <a:xfrm>
              <a:off x="3271" y="324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50" name="Oval 5901"/>
            <p:cNvSpPr>
              <a:spLocks noChangeArrowheads="1"/>
            </p:cNvSpPr>
            <p:nvPr/>
          </p:nvSpPr>
          <p:spPr bwMode="auto">
            <a:xfrm>
              <a:off x="3327" y="316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51" name="Oval 5902"/>
            <p:cNvSpPr>
              <a:spLocks noChangeArrowheads="1"/>
            </p:cNvSpPr>
            <p:nvPr/>
          </p:nvSpPr>
          <p:spPr bwMode="auto">
            <a:xfrm>
              <a:off x="3431" y="305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52" name="Oval 5903"/>
            <p:cNvSpPr>
              <a:spLocks noChangeArrowheads="1"/>
            </p:cNvSpPr>
            <p:nvPr/>
          </p:nvSpPr>
          <p:spPr bwMode="auto">
            <a:xfrm>
              <a:off x="3527" y="304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53" name="Oval 5904"/>
            <p:cNvSpPr>
              <a:spLocks noChangeArrowheads="1"/>
            </p:cNvSpPr>
            <p:nvPr/>
          </p:nvSpPr>
          <p:spPr bwMode="auto">
            <a:xfrm>
              <a:off x="3519" y="318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54" name="Oval 5905"/>
            <p:cNvSpPr>
              <a:spLocks noChangeArrowheads="1"/>
            </p:cNvSpPr>
            <p:nvPr/>
          </p:nvSpPr>
          <p:spPr bwMode="auto">
            <a:xfrm>
              <a:off x="3263" y="332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55" name="Oval 5906"/>
            <p:cNvSpPr>
              <a:spLocks noChangeArrowheads="1"/>
            </p:cNvSpPr>
            <p:nvPr/>
          </p:nvSpPr>
          <p:spPr bwMode="auto">
            <a:xfrm>
              <a:off x="3119" y="342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56" name="Oval 5907"/>
            <p:cNvSpPr>
              <a:spLocks noChangeArrowheads="1"/>
            </p:cNvSpPr>
            <p:nvPr/>
          </p:nvSpPr>
          <p:spPr bwMode="auto">
            <a:xfrm>
              <a:off x="3135" y="343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57" name="Oval 5908"/>
            <p:cNvSpPr>
              <a:spLocks noChangeArrowheads="1"/>
            </p:cNvSpPr>
            <p:nvPr/>
          </p:nvSpPr>
          <p:spPr bwMode="auto">
            <a:xfrm>
              <a:off x="3223" y="319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58" name="Oval 5909"/>
            <p:cNvSpPr>
              <a:spLocks noChangeArrowheads="1"/>
            </p:cNvSpPr>
            <p:nvPr/>
          </p:nvSpPr>
          <p:spPr bwMode="auto">
            <a:xfrm>
              <a:off x="3215" y="318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59" name="Oval 5910"/>
            <p:cNvSpPr>
              <a:spLocks noChangeArrowheads="1"/>
            </p:cNvSpPr>
            <p:nvPr/>
          </p:nvSpPr>
          <p:spPr bwMode="auto">
            <a:xfrm>
              <a:off x="3207" y="324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60" name="Oval 5911"/>
            <p:cNvSpPr>
              <a:spLocks noChangeArrowheads="1"/>
            </p:cNvSpPr>
            <p:nvPr/>
          </p:nvSpPr>
          <p:spPr bwMode="auto">
            <a:xfrm>
              <a:off x="3199" y="327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61" name="Oval 5912"/>
            <p:cNvSpPr>
              <a:spLocks noChangeArrowheads="1"/>
            </p:cNvSpPr>
            <p:nvPr/>
          </p:nvSpPr>
          <p:spPr bwMode="auto">
            <a:xfrm>
              <a:off x="3223" y="320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62" name="Oval 5913"/>
            <p:cNvSpPr>
              <a:spLocks noChangeArrowheads="1"/>
            </p:cNvSpPr>
            <p:nvPr/>
          </p:nvSpPr>
          <p:spPr bwMode="auto">
            <a:xfrm>
              <a:off x="3287" y="311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63" name="Oval 5914"/>
            <p:cNvSpPr>
              <a:spLocks noChangeArrowheads="1"/>
            </p:cNvSpPr>
            <p:nvPr/>
          </p:nvSpPr>
          <p:spPr bwMode="auto">
            <a:xfrm>
              <a:off x="3351" y="310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64" name="Oval 5915"/>
            <p:cNvSpPr>
              <a:spLocks noChangeArrowheads="1"/>
            </p:cNvSpPr>
            <p:nvPr/>
          </p:nvSpPr>
          <p:spPr bwMode="auto">
            <a:xfrm>
              <a:off x="3159" y="337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65" name="Oval 5916"/>
            <p:cNvSpPr>
              <a:spLocks noChangeArrowheads="1"/>
            </p:cNvSpPr>
            <p:nvPr/>
          </p:nvSpPr>
          <p:spPr bwMode="auto">
            <a:xfrm>
              <a:off x="3143" y="338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66" name="Oval 5917"/>
            <p:cNvSpPr>
              <a:spLocks noChangeArrowheads="1"/>
            </p:cNvSpPr>
            <p:nvPr/>
          </p:nvSpPr>
          <p:spPr bwMode="auto">
            <a:xfrm>
              <a:off x="3159" y="338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67" name="Oval 5918"/>
            <p:cNvSpPr>
              <a:spLocks noChangeArrowheads="1"/>
            </p:cNvSpPr>
            <p:nvPr/>
          </p:nvSpPr>
          <p:spPr bwMode="auto">
            <a:xfrm>
              <a:off x="3255" y="321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68" name="Oval 5919"/>
            <p:cNvSpPr>
              <a:spLocks noChangeArrowheads="1"/>
            </p:cNvSpPr>
            <p:nvPr/>
          </p:nvSpPr>
          <p:spPr bwMode="auto">
            <a:xfrm>
              <a:off x="3255" y="316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69" name="Oval 5920"/>
            <p:cNvSpPr>
              <a:spLocks noChangeArrowheads="1"/>
            </p:cNvSpPr>
            <p:nvPr/>
          </p:nvSpPr>
          <p:spPr bwMode="auto">
            <a:xfrm>
              <a:off x="3215" y="319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70" name="Oval 5921"/>
            <p:cNvSpPr>
              <a:spLocks noChangeArrowheads="1"/>
            </p:cNvSpPr>
            <p:nvPr/>
          </p:nvSpPr>
          <p:spPr bwMode="auto">
            <a:xfrm>
              <a:off x="3183" y="326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71" name="Oval 5922"/>
            <p:cNvSpPr>
              <a:spLocks noChangeArrowheads="1"/>
            </p:cNvSpPr>
            <p:nvPr/>
          </p:nvSpPr>
          <p:spPr bwMode="auto">
            <a:xfrm>
              <a:off x="3183" y="324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72" name="Oval 5923"/>
            <p:cNvSpPr>
              <a:spLocks noChangeArrowheads="1"/>
            </p:cNvSpPr>
            <p:nvPr/>
          </p:nvSpPr>
          <p:spPr bwMode="auto">
            <a:xfrm>
              <a:off x="3191" y="329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73" name="Oval 5924"/>
            <p:cNvSpPr>
              <a:spLocks noChangeArrowheads="1"/>
            </p:cNvSpPr>
            <p:nvPr/>
          </p:nvSpPr>
          <p:spPr bwMode="auto">
            <a:xfrm>
              <a:off x="3231" y="329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74" name="Oval 5925"/>
            <p:cNvSpPr>
              <a:spLocks noChangeArrowheads="1"/>
            </p:cNvSpPr>
            <p:nvPr/>
          </p:nvSpPr>
          <p:spPr bwMode="auto">
            <a:xfrm>
              <a:off x="3191" y="334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75" name="Oval 5926"/>
            <p:cNvSpPr>
              <a:spLocks noChangeArrowheads="1"/>
            </p:cNvSpPr>
            <p:nvPr/>
          </p:nvSpPr>
          <p:spPr bwMode="auto">
            <a:xfrm>
              <a:off x="3175" y="336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76" name="Oval 5927"/>
            <p:cNvSpPr>
              <a:spLocks noChangeArrowheads="1"/>
            </p:cNvSpPr>
            <p:nvPr/>
          </p:nvSpPr>
          <p:spPr bwMode="auto">
            <a:xfrm>
              <a:off x="3143" y="341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77" name="Oval 5928"/>
            <p:cNvSpPr>
              <a:spLocks noChangeArrowheads="1"/>
            </p:cNvSpPr>
            <p:nvPr/>
          </p:nvSpPr>
          <p:spPr bwMode="auto">
            <a:xfrm>
              <a:off x="3175" y="339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78" name="Oval 5929"/>
            <p:cNvSpPr>
              <a:spLocks noChangeArrowheads="1"/>
            </p:cNvSpPr>
            <p:nvPr/>
          </p:nvSpPr>
          <p:spPr bwMode="auto">
            <a:xfrm>
              <a:off x="3183" y="336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79" name="Oval 5930"/>
            <p:cNvSpPr>
              <a:spLocks noChangeArrowheads="1"/>
            </p:cNvSpPr>
            <p:nvPr/>
          </p:nvSpPr>
          <p:spPr bwMode="auto">
            <a:xfrm>
              <a:off x="3175" y="334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80" name="Oval 5931"/>
            <p:cNvSpPr>
              <a:spLocks noChangeArrowheads="1"/>
            </p:cNvSpPr>
            <p:nvPr/>
          </p:nvSpPr>
          <p:spPr bwMode="auto">
            <a:xfrm>
              <a:off x="3311" y="315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81" name="Oval 5932"/>
            <p:cNvSpPr>
              <a:spLocks noChangeArrowheads="1"/>
            </p:cNvSpPr>
            <p:nvPr/>
          </p:nvSpPr>
          <p:spPr bwMode="auto">
            <a:xfrm>
              <a:off x="3303" y="312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82" name="Oval 5933"/>
            <p:cNvSpPr>
              <a:spLocks noChangeArrowheads="1"/>
            </p:cNvSpPr>
            <p:nvPr/>
          </p:nvSpPr>
          <p:spPr bwMode="auto">
            <a:xfrm>
              <a:off x="3255" y="316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83" name="Oval 5934"/>
            <p:cNvSpPr>
              <a:spLocks noChangeArrowheads="1"/>
            </p:cNvSpPr>
            <p:nvPr/>
          </p:nvSpPr>
          <p:spPr bwMode="auto">
            <a:xfrm>
              <a:off x="3231" y="320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84" name="Oval 5935"/>
            <p:cNvSpPr>
              <a:spLocks noChangeArrowheads="1"/>
            </p:cNvSpPr>
            <p:nvPr/>
          </p:nvSpPr>
          <p:spPr bwMode="auto">
            <a:xfrm>
              <a:off x="3255" y="331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85" name="Oval 5936"/>
            <p:cNvSpPr>
              <a:spLocks noChangeArrowheads="1"/>
            </p:cNvSpPr>
            <p:nvPr/>
          </p:nvSpPr>
          <p:spPr bwMode="auto">
            <a:xfrm>
              <a:off x="3271" y="329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86" name="Oval 5937"/>
            <p:cNvSpPr>
              <a:spLocks noChangeArrowheads="1"/>
            </p:cNvSpPr>
            <p:nvPr/>
          </p:nvSpPr>
          <p:spPr bwMode="auto">
            <a:xfrm>
              <a:off x="3231" y="336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87" name="Oval 5938"/>
            <p:cNvSpPr>
              <a:spLocks noChangeArrowheads="1"/>
            </p:cNvSpPr>
            <p:nvPr/>
          </p:nvSpPr>
          <p:spPr bwMode="auto">
            <a:xfrm>
              <a:off x="3183" y="336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88" name="Oval 5939"/>
            <p:cNvSpPr>
              <a:spLocks noChangeArrowheads="1"/>
            </p:cNvSpPr>
            <p:nvPr/>
          </p:nvSpPr>
          <p:spPr bwMode="auto">
            <a:xfrm>
              <a:off x="3215" y="333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89" name="Oval 5940"/>
            <p:cNvSpPr>
              <a:spLocks noChangeArrowheads="1"/>
            </p:cNvSpPr>
            <p:nvPr/>
          </p:nvSpPr>
          <p:spPr bwMode="auto">
            <a:xfrm>
              <a:off x="3255" y="318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90" name="Oval 5941"/>
            <p:cNvSpPr>
              <a:spLocks noChangeArrowheads="1"/>
            </p:cNvSpPr>
            <p:nvPr/>
          </p:nvSpPr>
          <p:spPr bwMode="auto">
            <a:xfrm>
              <a:off x="3311" y="314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91" name="Oval 5942"/>
            <p:cNvSpPr>
              <a:spLocks noChangeArrowheads="1"/>
            </p:cNvSpPr>
            <p:nvPr/>
          </p:nvSpPr>
          <p:spPr bwMode="auto">
            <a:xfrm>
              <a:off x="3311" y="312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92" name="Oval 5943"/>
            <p:cNvSpPr>
              <a:spLocks noChangeArrowheads="1"/>
            </p:cNvSpPr>
            <p:nvPr/>
          </p:nvSpPr>
          <p:spPr bwMode="auto">
            <a:xfrm>
              <a:off x="3279" y="315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93" name="Oval 5944"/>
            <p:cNvSpPr>
              <a:spLocks noChangeArrowheads="1"/>
            </p:cNvSpPr>
            <p:nvPr/>
          </p:nvSpPr>
          <p:spPr bwMode="auto">
            <a:xfrm>
              <a:off x="3271" y="327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94" name="Oval 5945"/>
            <p:cNvSpPr>
              <a:spLocks noChangeArrowheads="1"/>
            </p:cNvSpPr>
            <p:nvPr/>
          </p:nvSpPr>
          <p:spPr bwMode="auto">
            <a:xfrm>
              <a:off x="3327" y="319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95" name="Oval 5946"/>
            <p:cNvSpPr>
              <a:spLocks noChangeArrowheads="1"/>
            </p:cNvSpPr>
            <p:nvPr/>
          </p:nvSpPr>
          <p:spPr bwMode="auto">
            <a:xfrm>
              <a:off x="3183" y="327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96" name="Oval 5947"/>
            <p:cNvSpPr>
              <a:spLocks noChangeArrowheads="1"/>
            </p:cNvSpPr>
            <p:nvPr/>
          </p:nvSpPr>
          <p:spPr bwMode="auto">
            <a:xfrm>
              <a:off x="3183" y="324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97" name="Oval 5948"/>
            <p:cNvSpPr>
              <a:spLocks noChangeArrowheads="1"/>
            </p:cNvSpPr>
            <p:nvPr/>
          </p:nvSpPr>
          <p:spPr bwMode="auto">
            <a:xfrm>
              <a:off x="3231" y="322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98" name="Oval 5949"/>
            <p:cNvSpPr>
              <a:spLocks noChangeArrowheads="1"/>
            </p:cNvSpPr>
            <p:nvPr/>
          </p:nvSpPr>
          <p:spPr bwMode="auto">
            <a:xfrm>
              <a:off x="3279" y="320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99" name="Oval 5950"/>
            <p:cNvSpPr>
              <a:spLocks noChangeArrowheads="1"/>
            </p:cNvSpPr>
            <p:nvPr/>
          </p:nvSpPr>
          <p:spPr bwMode="auto">
            <a:xfrm>
              <a:off x="3295" y="320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00" name="Oval 5951"/>
            <p:cNvSpPr>
              <a:spLocks noChangeArrowheads="1"/>
            </p:cNvSpPr>
            <p:nvPr/>
          </p:nvSpPr>
          <p:spPr bwMode="auto">
            <a:xfrm>
              <a:off x="3303" y="319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01" name="Oval 5952"/>
            <p:cNvSpPr>
              <a:spLocks noChangeArrowheads="1"/>
            </p:cNvSpPr>
            <p:nvPr/>
          </p:nvSpPr>
          <p:spPr bwMode="auto">
            <a:xfrm>
              <a:off x="3327" y="320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02" name="Oval 5953"/>
            <p:cNvSpPr>
              <a:spLocks noChangeArrowheads="1"/>
            </p:cNvSpPr>
            <p:nvPr/>
          </p:nvSpPr>
          <p:spPr bwMode="auto">
            <a:xfrm>
              <a:off x="3319" y="322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03" name="Oval 5954"/>
            <p:cNvSpPr>
              <a:spLocks noChangeArrowheads="1"/>
            </p:cNvSpPr>
            <p:nvPr/>
          </p:nvSpPr>
          <p:spPr bwMode="auto">
            <a:xfrm>
              <a:off x="3263" y="327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04" name="Oval 5955"/>
            <p:cNvSpPr>
              <a:spLocks noChangeArrowheads="1"/>
            </p:cNvSpPr>
            <p:nvPr/>
          </p:nvSpPr>
          <p:spPr bwMode="auto">
            <a:xfrm>
              <a:off x="3191" y="336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05" name="Oval 5956"/>
            <p:cNvSpPr>
              <a:spLocks noChangeArrowheads="1"/>
            </p:cNvSpPr>
            <p:nvPr/>
          </p:nvSpPr>
          <p:spPr bwMode="auto">
            <a:xfrm>
              <a:off x="3327" y="322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06" name="Oval 5957"/>
            <p:cNvSpPr>
              <a:spLocks noChangeArrowheads="1"/>
            </p:cNvSpPr>
            <p:nvPr/>
          </p:nvSpPr>
          <p:spPr bwMode="auto">
            <a:xfrm>
              <a:off x="3191" y="327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07" name="Oval 5958"/>
            <p:cNvSpPr>
              <a:spLocks noChangeArrowheads="1"/>
            </p:cNvSpPr>
            <p:nvPr/>
          </p:nvSpPr>
          <p:spPr bwMode="auto">
            <a:xfrm>
              <a:off x="3215" y="329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08" name="Oval 5959"/>
            <p:cNvSpPr>
              <a:spLocks noChangeArrowheads="1"/>
            </p:cNvSpPr>
            <p:nvPr/>
          </p:nvSpPr>
          <p:spPr bwMode="auto">
            <a:xfrm>
              <a:off x="3303" y="327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09" name="Oval 5960"/>
            <p:cNvSpPr>
              <a:spLocks noChangeArrowheads="1"/>
            </p:cNvSpPr>
            <p:nvPr/>
          </p:nvSpPr>
          <p:spPr bwMode="auto">
            <a:xfrm>
              <a:off x="3327" y="324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10" name="Oval 5961"/>
            <p:cNvSpPr>
              <a:spLocks noChangeArrowheads="1"/>
            </p:cNvSpPr>
            <p:nvPr/>
          </p:nvSpPr>
          <p:spPr bwMode="auto">
            <a:xfrm>
              <a:off x="3343" y="321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11" name="Oval 5962"/>
            <p:cNvSpPr>
              <a:spLocks noChangeArrowheads="1"/>
            </p:cNvSpPr>
            <p:nvPr/>
          </p:nvSpPr>
          <p:spPr bwMode="auto">
            <a:xfrm>
              <a:off x="3335" y="322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12" name="Oval 5963"/>
            <p:cNvSpPr>
              <a:spLocks noChangeArrowheads="1"/>
            </p:cNvSpPr>
            <p:nvPr/>
          </p:nvSpPr>
          <p:spPr bwMode="auto">
            <a:xfrm>
              <a:off x="3287" y="328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13" name="Oval 5964"/>
            <p:cNvSpPr>
              <a:spLocks noChangeArrowheads="1"/>
            </p:cNvSpPr>
            <p:nvPr/>
          </p:nvSpPr>
          <p:spPr bwMode="auto">
            <a:xfrm>
              <a:off x="3215" y="338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14" name="Oval 5965"/>
            <p:cNvSpPr>
              <a:spLocks noChangeArrowheads="1"/>
            </p:cNvSpPr>
            <p:nvPr/>
          </p:nvSpPr>
          <p:spPr bwMode="auto">
            <a:xfrm>
              <a:off x="3183" y="347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15" name="Oval 5966"/>
            <p:cNvSpPr>
              <a:spLocks noChangeArrowheads="1"/>
            </p:cNvSpPr>
            <p:nvPr/>
          </p:nvSpPr>
          <p:spPr bwMode="auto">
            <a:xfrm>
              <a:off x="3295" y="332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16" name="Oval 5967"/>
            <p:cNvSpPr>
              <a:spLocks noChangeArrowheads="1"/>
            </p:cNvSpPr>
            <p:nvPr/>
          </p:nvSpPr>
          <p:spPr bwMode="auto">
            <a:xfrm>
              <a:off x="3327" y="322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17" name="Oval 5968"/>
            <p:cNvSpPr>
              <a:spLocks noChangeArrowheads="1"/>
            </p:cNvSpPr>
            <p:nvPr/>
          </p:nvSpPr>
          <p:spPr bwMode="auto">
            <a:xfrm>
              <a:off x="3231" y="329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18" name="Oval 5969"/>
            <p:cNvSpPr>
              <a:spLocks noChangeArrowheads="1"/>
            </p:cNvSpPr>
            <p:nvPr/>
          </p:nvSpPr>
          <p:spPr bwMode="auto">
            <a:xfrm>
              <a:off x="3239" y="334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19" name="Oval 5970"/>
            <p:cNvSpPr>
              <a:spLocks noChangeArrowheads="1"/>
            </p:cNvSpPr>
            <p:nvPr/>
          </p:nvSpPr>
          <p:spPr bwMode="auto">
            <a:xfrm>
              <a:off x="3271" y="335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20" name="Oval 5971"/>
            <p:cNvSpPr>
              <a:spLocks noChangeArrowheads="1"/>
            </p:cNvSpPr>
            <p:nvPr/>
          </p:nvSpPr>
          <p:spPr bwMode="auto">
            <a:xfrm>
              <a:off x="3295" y="332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21" name="Oval 5972"/>
            <p:cNvSpPr>
              <a:spLocks noChangeArrowheads="1"/>
            </p:cNvSpPr>
            <p:nvPr/>
          </p:nvSpPr>
          <p:spPr bwMode="auto">
            <a:xfrm>
              <a:off x="3311" y="328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22" name="Oval 5973"/>
            <p:cNvSpPr>
              <a:spLocks noChangeArrowheads="1"/>
            </p:cNvSpPr>
            <p:nvPr/>
          </p:nvSpPr>
          <p:spPr bwMode="auto">
            <a:xfrm>
              <a:off x="3319" y="324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23" name="Oval 5974"/>
            <p:cNvSpPr>
              <a:spLocks noChangeArrowheads="1"/>
            </p:cNvSpPr>
            <p:nvPr/>
          </p:nvSpPr>
          <p:spPr bwMode="auto">
            <a:xfrm>
              <a:off x="3295" y="327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24" name="Oval 5975"/>
            <p:cNvSpPr>
              <a:spLocks noChangeArrowheads="1"/>
            </p:cNvSpPr>
            <p:nvPr/>
          </p:nvSpPr>
          <p:spPr bwMode="auto">
            <a:xfrm>
              <a:off x="3263" y="333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25" name="Oval 5976"/>
            <p:cNvSpPr>
              <a:spLocks noChangeArrowheads="1"/>
            </p:cNvSpPr>
            <p:nvPr/>
          </p:nvSpPr>
          <p:spPr bwMode="auto">
            <a:xfrm>
              <a:off x="3223" y="340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26" name="Oval 5977"/>
            <p:cNvSpPr>
              <a:spLocks noChangeArrowheads="1"/>
            </p:cNvSpPr>
            <p:nvPr/>
          </p:nvSpPr>
          <p:spPr bwMode="auto">
            <a:xfrm>
              <a:off x="3247" y="327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27" name="Oval 5978"/>
            <p:cNvSpPr>
              <a:spLocks noChangeArrowheads="1"/>
            </p:cNvSpPr>
            <p:nvPr/>
          </p:nvSpPr>
          <p:spPr bwMode="auto">
            <a:xfrm>
              <a:off x="3255" y="335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28" name="Oval 5979"/>
            <p:cNvSpPr>
              <a:spLocks noChangeArrowheads="1"/>
            </p:cNvSpPr>
            <p:nvPr/>
          </p:nvSpPr>
          <p:spPr bwMode="auto">
            <a:xfrm>
              <a:off x="3255" y="336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29" name="Oval 5980"/>
            <p:cNvSpPr>
              <a:spLocks noChangeArrowheads="1"/>
            </p:cNvSpPr>
            <p:nvPr/>
          </p:nvSpPr>
          <p:spPr bwMode="auto">
            <a:xfrm>
              <a:off x="3255" y="334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30" name="Oval 5981"/>
            <p:cNvSpPr>
              <a:spLocks noChangeArrowheads="1"/>
            </p:cNvSpPr>
            <p:nvPr/>
          </p:nvSpPr>
          <p:spPr bwMode="auto">
            <a:xfrm>
              <a:off x="3255" y="332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31" name="Oval 5982"/>
            <p:cNvSpPr>
              <a:spLocks noChangeArrowheads="1"/>
            </p:cNvSpPr>
            <p:nvPr/>
          </p:nvSpPr>
          <p:spPr bwMode="auto">
            <a:xfrm>
              <a:off x="3255" y="331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32" name="Oval 5983"/>
            <p:cNvSpPr>
              <a:spLocks noChangeArrowheads="1"/>
            </p:cNvSpPr>
            <p:nvPr/>
          </p:nvSpPr>
          <p:spPr bwMode="auto">
            <a:xfrm>
              <a:off x="3215" y="341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33" name="Oval 5984"/>
            <p:cNvSpPr>
              <a:spLocks noChangeArrowheads="1"/>
            </p:cNvSpPr>
            <p:nvPr/>
          </p:nvSpPr>
          <p:spPr bwMode="auto">
            <a:xfrm>
              <a:off x="3215" y="334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34" name="Oval 5985"/>
            <p:cNvSpPr>
              <a:spLocks noChangeArrowheads="1"/>
            </p:cNvSpPr>
            <p:nvPr/>
          </p:nvSpPr>
          <p:spPr bwMode="auto">
            <a:xfrm>
              <a:off x="3191" y="340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35" name="Oval 5986"/>
            <p:cNvSpPr>
              <a:spLocks noChangeArrowheads="1"/>
            </p:cNvSpPr>
            <p:nvPr/>
          </p:nvSpPr>
          <p:spPr bwMode="auto">
            <a:xfrm>
              <a:off x="3231" y="340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36" name="Oval 5987"/>
            <p:cNvSpPr>
              <a:spLocks noChangeArrowheads="1"/>
            </p:cNvSpPr>
            <p:nvPr/>
          </p:nvSpPr>
          <p:spPr bwMode="auto">
            <a:xfrm>
              <a:off x="3199" y="343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37" name="Oval 5988"/>
            <p:cNvSpPr>
              <a:spLocks noChangeArrowheads="1"/>
            </p:cNvSpPr>
            <p:nvPr/>
          </p:nvSpPr>
          <p:spPr bwMode="auto">
            <a:xfrm>
              <a:off x="3191" y="344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38" name="Oval 5989"/>
            <p:cNvSpPr>
              <a:spLocks noChangeArrowheads="1"/>
            </p:cNvSpPr>
            <p:nvPr/>
          </p:nvSpPr>
          <p:spPr bwMode="auto">
            <a:xfrm>
              <a:off x="3231" y="343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39" name="Oval 5990"/>
            <p:cNvSpPr>
              <a:spLocks noChangeArrowheads="1"/>
            </p:cNvSpPr>
            <p:nvPr/>
          </p:nvSpPr>
          <p:spPr bwMode="auto">
            <a:xfrm>
              <a:off x="3239" y="341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40" name="Oval 5991"/>
            <p:cNvSpPr>
              <a:spLocks noChangeArrowheads="1"/>
            </p:cNvSpPr>
            <p:nvPr/>
          </p:nvSpPr>
          <p:spPr bwMode="auto">
            <a:xfrm>
              <a:off x="3223" y="341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41" name="Oval 5992"/>
            <p:cNvSpPr>
              <a:spLocks noChangeArrowheads="1"/>
            </p:cNvSpPr>
            <p:nvPr/>
          </p:nvSpPr>
          <p:spPr bwMode="auto">
            <a:xfrm>
              <a:off x="3183" y="348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42" name="Oval 5993"/>
            <p:cNvSpPr>
              <a:spLocks noChangeArrowheads="1"/>
            </p:cNvSpPr>
            <p:nvPr/>
          </p:nvSpPr>
          <p:spPr bwMode="auto">
            <a:xfrm>
              <a:off x="3199" y="345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43" name="Oval 5994"/>
            <p:cNvSpPr>
              <a:spLocks noChangeArrowheads="1"/>
            </p:cNvSpPr>
            <p:nvPr/>
          </p:nvSpPr>
          <p:spPr bwMode="auto">
            <a:xfrm>
              <a:off x="3199" y="343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44" name="Oval 5995"/>
            <p:cNvSpPr>
              <a:spLocks noChangeArrowheads="1"/>
            </p:cNvSpPr>
            <p:nvPr/>
          </p:nvSpPr>
          <p:spPr bwMode="auto">
            <a:xfrm>
              <a:off x="3231" y="349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45" name="Oval 5996"/>
            <p:cNvSpPr>
              <a:spLocks noChangeArrowheads="1"/>
            </p:cNvSpPr>
            <p:nvPr/>
          </p:nvSpPr>
          <p:spPr bwMode="auto">
            <a:xfrm>
              <a:off x="3255" y="345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46" name="Oval 5997"/>
            <p:cNvSpPr>
              <a:spLocks noChangeArrowheads="1"/>
            </p:cNvSpPr>
            <p:nvPr/>
          </p:nvSpPr>
          <p:spPr bwMode="auto">
            <a:xfrm>
              <a:off x="3223" y="347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47" name="Oval 5998"/>
            <p:cNvSpPr>
              <a:spLocks noChangeArrowheads="1"/>
            </p:cNvSpPr>
            <p:nvPr/>
          </p:nvSpPr>
          <p:spPr bwMode="auto">
            <a:xfrm>
              <a:off x="3279" y="343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48" name="Oval 5999"/>
            <p:cNvSpPr>
              <a:spLocks noChangeArrowheads="1"/>
            </p:cNvSpPr>
            <p:nvPr/>
          </p:nvSpPr>
          <p:spPr bwMode="auto">
            <a:xfrm>
              <a:off x="3095" y="344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49" name="Oval 6000"/>
            <p:cNvSpPr>
              <a:spLocks noChangeArrowheads="1"/>
            </p:cNvSpPr>
            <p:nvPr/>
          </p:nvSpPr>
          <p:spPr bwMode="auto">
            <a:xfrm>
              <a:off x="3183" y="345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50" name="Oval 6001"/>
            <p:cNvSpPr>
              <a:spLocks noChangeArrowheads="1"/>
            </p:cNvSpPr>
            <p:nvPr/>
          </p:nvSpPr>
          <p:spPr bwMode="auto">
            <a:xfrm>
              <a:off x="3255" y="344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51" name="Oval 6002"/>
            <p:cNvSpPr>
              <a:spLocks noChangeArrowheads="1"/>
            </p:cNvSpPr>
            <p:nvPr/>
          </p:nvSpPr>
          <p:spPr bwMode="auto">
            <a:xfrm>
              <a:off x="3271" y="340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52" name="Oval 6003"/>
            <p:cNvSpPr>
              <a:spLocks noChangeArrowheads="1"/>
            </p:cNvSpPr>
            <p:nvPr/>
          </p:nvSpPr>
          <p:spPr bwMode="auto">
            <a:xfrm>
              <a:off x="3255" y="338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53" name="Oval 6004"/>
            <p:cNvSpPr>
              <a:spLocks noChangeArrowheads="1"/>
            </p:cNvSpPr>
            <p:nvPr/>
          </p:nvSpPr>
          <p:spPr bwMode="auto">
            <a:xfrm>
              <a:off x="3255" y="340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54" name="Oval 6005"/>
            <p:cNvSpPr>
              <a:spLocks noChangeArrowheads="1"/>
            </p:cNvSpPr>
            <p:nvPr/>
          </p:nvSpPr>
          <p:spPr bwMode="auto">
            <a:xfrm>
              <a:off x="3311" y="343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55" name="Oval 6006"/>
            <p:cNvSpPr>
              <a:spLocks noChangeArrowheads="1"/>
            </p:cNvSpPr>
            <p:nvPr/>
          </p:nvSpPr>
          <p:spPr bwMode="auto">
            <a:xfrm>
              <a:off x="3431" y="338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56" name="Oval 6007"/>
            <p:cNvSpPr>
              <a:spLocks noChangeArrowheads="1"/>
            </p:cNvSpPr>
            <p:nvPr/>
          </p:nvSpPr>
          <p:spPr bwMode="auto">
            <a:xfrm>
              <a:off x="3535" y="332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57" name="Oval 6008"/>
            <p:cNvSpPr>
              <a:spLocks noChangeArrowheads="1"/>
            </p:cNvSpPr>
            <p:nvPr/>
          </p:nvSpPr>
          <p:spPr bwMode="auto">
            <a:xfrm>
              <a:off x="3071" y="340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58" name="Oval 6009"/>
            <p:cNvSpPr>
              <a:spLocks noChangeArrowheads="1"/>
            </p:cNvSpPr>
            <p:nvPr/>
          </p:nvSpPr>
          <p:spPr bwMode="auto">
            <a:xfrm>
              <a:off x="3143" y="336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59" name="Oval 6010"/>
            <p:cNvSpPr>
              <a:spLocks noChangeArrowheads="1"/>
            </p:cNvSpPr>
            <p:nvPr/>
          </p:nvSpPr>
          <p:spPr bwMode="auto">
            <a:xfrm>
              <a:off x="3199" y="337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60" name="Oval 6011"/>
            <p:cNvSpPr>
              <a:spLocks noChangeArrowheads="1"/>
            </p:cNvSpPr>
            <p:nvPr/>
          </p:nvSpPr>
          <p:spPr bwMode="auto">
            <a:xfrm>
              <a:off x="3223" y="340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61" name="Oval 6012"/>
            <p:cNvSpPr>
              <a:spLocks noChangeArrowheads="1"/>
            </p:cNvSpPr>
            <p:nvPr/>
          </p:nvSpPr>
          <p:spPr bwMode="auto">
            <a:xfrm>
              <a:off x="3223" y="341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62" name="Oval 6013"/>
            <p:cNvSpPr>
              <a:spLocks noChangeArrowheads="1"/>
            </p:cNvSpPr>
            <p:nvPr/>
          </p:nvSpPr>
          <p:spPr bwMode="auto">
            <a:xfrm>
              <a:off x="3255" y="340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63" name="Oval 6014"/>
            <p:cNvSpPr>
              <a:spLocks noChangeArrowheads="1"/>
            </p:cNvSpPr>
            <p:nvPr/>
          </p:nvSpPr>
          <p:spPr bwMode="auto">
            <a:xfrm>
              <a:off x="3343" y="336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64" name="Oval 6015"/>
            <p:cNvSpPr>
              <a:spLocks noChangeArrowheads="1"/>
            </p:cNvSpPr>
            <p:nvPr/>
          </p:nvSpPr>
          <p:spPr bwMode="auto">
            <a:xfrm>
              <a:off x="3495" y="330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65" name="Oval 6016"/>
            <p:cNvSpPr>
              <a:spLocks noChangeArrowheads="1"/>
            </p:cNvSpPr>
            <p:nvPr/>
          </p:nvSpPr>
          <p:spPr bwMode="auto">
            <a:xfrm>
              <a:off x="3639" y="325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66" name="Oval 6017"/>
            <p:cNvSpPr>
              <a:spLocks noChangeArrowheads="1"/>
            </p:cNvSpPr>
            <p:nvPr/>
          </p:nvSpPr>
          <p:spPr bwMode="auto">
            <a:xfrm>
              <a:off x="3703" y="324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67" name="Oval 6018"/>
            <p:cNvSpPr>
              <a:spLocks noChangeArrowheads="1"/>
            </p:cNvSpPr>
            <p:nvPr/>
          </p:nvSpPr>
          <p:spPr bwMode="auto">
            <a:xfrm>
              <a:off x="3615" y="326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68" name="Oval 6019"/>
            <p:cNvSpPr>
              <a:spLocks noChangeArrowheads="1"/>
            </p:cNvSpPr>
            <p:nvPr/>
          </p:nvSpPr>
          <p:spPr bwMode="auto">
            <a:xfrm>
              <a:off x="3079" y="334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69" name="Oval 6020"/>
            <p:cNvSpPr>
              <a:spLocks noChangeArrowheads="1"/>
            </p:cNvSpPr>
            <p:nvPr/>
          </p:nvSpPr>
          <p:spPr bwMode="auto">
            <a:xfrm>
              <a:off x="3119" y="333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70" name="Oval 6021"/>
            <p:cNvSpPr>
              <a:spLocks noChangeArrowheads="1"/>
            </p:cNvSpPr>
            <p:nvPr/>
          </p:nvSpPr>
          <p:spPr bwMode="auto">
            <a:xfrm>
              <a:off x="3151" y="336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71" name="Oval 6022"/>
            <p:cNvSpPr>
              <a:spLocks noChangeArrowheads="1"/>
            </p:cNvSpPr>
            <p:nvPr/>
          </p:nvSpPr>
          <p:spPr bwMode="auto">
            <a:xfrm>
              <a:off x="3183" y="339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72" name="Oval 6023"/>
            <p:cNvSpPr>
              <a:spLocks noChangeArrowheads="1"/>
            </p:cNvSpPr>
            <p:nvPr/>
          </p:nvSpPr>
          <p:spPr bwMode="auto">
            <a:xfrm>
              <a:off x="3247" y="335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73" name="Oval 6024"/>
            <p:cNvSpPr>
              <a:spLocks noChangeArrowheads="1"/>
            </p:cNvSpPr>
            <p:nvPr/>
          </p:nvSpPr>
          <p:spPr bwMode="auto">
            <a:xfrm>
              <a:off x="3343" y="329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74" name="Oval 6025"/>
            <p:cNvSpPr>
              <a:spLocks noChangeArrowheads="1"/>
            </p:cNvSpPr>
            <p:nvPr/>
          </p:nvSpPr>
          <p:spPr bwMode="auto">
            <a:xfrm>
              <a:off x="3455" y="324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75" name="Oval 6026"/>
            <p:cNvSpPr>
              <a:spLocks noChangeArrowheads="1"/>
            </p:cNvSpPr>
            <p:nvPr/>
          </p:nvSpPr>
          <p:spPr bwMode="auto">
            <a:xfrm>
              <a:off x="3567" y="320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76" name="Oval 6027"/>
            <p:cNvSpPr>
              <a:spLocks noChangeArrowheads="1"/>
            </p:cNvSpPr>
            <p:nvPr/>
          </p:nvSpPr>
          <p:spPr bwMode="auto">
            <a:xfrm>
              <a:off x="3655" y="320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77" name="Oval 6028"/>
            <p:cNvSpPr>
              <a:spLocks noChangeArrowheads="1"/>
            </p:cNvSpPr>
            <p:nvPr/>
          </p:nvSpPr>
          <p:spPr bwMode="auto">
            <a:xfrm>
              <a:off x="3575" y="320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78" name="Oval 6029"/>
            <p:cNvSpPr>
              <a:spLocks noChangeArrowheads="1"/>
            </p:cNvSpPr>
            <p:nvPr/>
          </p:nvSpPr>
          <p:spPr bwMode="auto">
            <a:xfrm>
              <a:off x="3391" y="325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79" name="Oval 6030"/>
            <p:cNvSpPr>
              <a:spLocks noChangeArrowheads="1"/>
            </p:cNvSpPr>
            <p:nvPr/>
          </p:nvSpPr>
          <p:spPr bwMode="auto">
            <a:xfrm>
              <a:off x="3111" y="333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80" name="Oval 6031"/>
            <p:cNvSpPr>
              <a:spLocks noChangeArrowheads="1"/>
            </p:cNvSpPr>
            <p:nvPr/>
          </p:nvSpPr>
          <p:spPr bwMode="auto">
            <a:xfrm>
              <a:off x="3151" y="333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81" name="Oval 6032"/>
            <p:cNvSpPr>
              <a:spLocks noChangeArrowheads="1"/>
            </p:cNvSpPr>
            <p:nvPr/>
          </p:nvSpPr>
          <p:spPr bwMode="auto">
            <a:xfrm>
              <a:off x="3191" y="335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82" name="Oval 6033"/>
            <p:cNvSpPr>
              <a:spLocks noChangeArrowheads="1"/>
            </p:cNvSpPr>
            <p:nvPr/>
          </p:nvSpPr>
          <p:spPr bwMode="auto">
            <a:xfrm>
              <a:off x="3247" y="334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83" name="Oval 6034"/>
            <p:cNvSpPr>
              <a:spLocks noChangeArrowheads="1"/>
            </p:cNvSpPr>
            <p:nvPr/>
          </p:nvSpPr>
          <p:spPr bwMode="auto">
            <a:xfrm>
              <a:off x="3303" y="328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84" name="Oval 6035"/>
            <p:cNvSpPr>
              <a:spLocks noChangeArrowheads="1"/>
            </p:cNvSpPr>
            <p:nvPr/>
          </p:nvSpPr>
          <p:spPr bwMode="auto">
            <a:xfrm>
              <a:off x="3351" y="322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85" name="Oval 6036"/>
            <p:cNvSpPr>
              <a:spLocks noChangeArrowheads="1"/>
            </p:cNvSpPr>
            <p:nvPr/>
          </p:nvSpPr>
          <p:spPr bwMode="auto">
            <a:xfrm>
              <a:off x="3407" y="318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86" name="Oval 6037"/>
            <p:cNvSpPr>
              <a:spLocks noChangeArrowheads="1"/>
            </p:cNvSpPr>
            <p:nvPr/>
          </p:nvSpPr>
          <p:spPr bwMode="auto">
            <a:xfrm>
              <a:off x="3479" y="317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87" name="Oval 6038"/>
            <p:cNvSpPr>
              <a:spLocks noChangeArrowheads="1"/>
            </p:cNvSpPr>
            <p:nvPr/>
          </p:nvSpPr>
          <p:spPr bwMode="auto">
            <a:xfrm>
              <a:off x="3447" y="320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88" name="Oval 6039"/>
            <p:cNvSpPr>
              <a:spLocks noChangeArrowheads="1"/>
            </p:cNvSpPr>
            <p:nvPr/>
          </p:nvSpPr>
          <p:spPr bwMode="auto">
            <a:xfrm>
              <a:off x="3343" y="325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89" name="Oval 6040"/>
            <p:cNvSpPr>
              <a:spLocks noChangeArrowheads="1"/>
            </p:cNvSpPr>
            <p:nvPr/>
          </p:nvSpPr>
          <p:spPr bwMode="auto">
            <a:xfrm>
              <a:off x="3255" y="332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90" name="Oval 6041"/>
            <p:cNvSpPr>
              <a:spLocks noChangeArrowheads="1"/>
            </p:cNvSpPr>
            <p:nvPr/>
          </p:nvSpPr>
          <p:spPr bwMode="auto">
            <a:xfrm>
              <a:off x="3223" y="333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91" name="Oval 6042"/>
            <p:cNvSpPr>
              <a:spLocks noChangeArrowheads="1"/>
            </p:cNvSpPr>
            <p:nvPr/>
          </p:nvSpPr>
          <p:spPr bwMode="auto">
            <a:xfrm>
              <a:off x="3247" y="336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92" name="Oval 6043"/>
            <p:cNvSpPr>
              <a:spLocks noChangeArrowheads="1"/>
            </p:cNvSpPr>
            <p:nvPr/>
          </p:nvSpPr>
          <p:spPr bwMode="auto">
            <a:xfrm>
              <a:off x="3239" y="334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93" name="Oval 6044"/>
            <p:cNvSpPr>
              <a:spLocks noChangeArrowheads="1"/>
            </p:cNvSpPr>
            <p:nvPr/>
          </p:nvSpPr>
          <p:spPr bwMode="auto">
            <a:xfrm>
              <a:off x="3223" y="327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94" name="Oval 6045"/>
            <p:cNvSpPr>
              <a:spLocks noChangeArrowheads="1"/>
            </p:cNvSpPr>
            <p:nvPr/>
          </p:nvSpPr>
          <p:spPr bwMode="auto">
            <a:xfrm>
              <a:off x="3279" y="321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95" name="Oval 6046"/>
            <p:cNvSpPr>
              <a:spLocks noChangeArrowheads="1"/>
            </p:cNvSpPr>
            <p:nvPr/>
          </p:nvSpPr>
          <p:spPr bwMode="auto">
            <a:xfrm>
              <a:off x="3327" y="323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96" name="Oval 6047"/>
            <p:cNvSpPr>
              <a:spLocks noChangeArrowheads="1"/>
            </p:cNvSpPr>
            <p:nvPr/>
          </p:nvSpPr>
          <p:spPr bwMode="auto">
            <a:xfrm>
              <a:off x="3295" y="329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97" name="Oval 6048"/>
            <p:cNvSpPr>
              <a:spLocks noChangeArrowheads="1"/>
            </p:cNvSpPr>
            <p:nvPr/>
          </p:nvSpPr>
          <p:spPr bwMode="auto">
            <a:xfrm>
              <a:off x="3255" y="334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98" name="Oval 6049"/>
            <p:cNvSpPr>
              <a:spLocks noChangeArrowheads="1"/>
            </p:cNvSpPr>
            <p:nvPr/>
          </p:nvSpPr>
          <p:spPr bwMode="auto">
            <a:xfrm>
              <a:off x="3247" y="341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299" name="Oval 6050"/>
            <p:cNvSpPr>
              <a:spLocks noChangeArrowheads="1"/>
            </p:cNvSpPr>
            <p:nvPr/>
          </p:nvSpPr>
          <p:spPr bwMode="auto">
            <a:xfrm>
              <a:off x="3191" y="327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00" name="Oval 6051"/>
            <p:cNvSpPr>
              <a:spLocks noChangeArrowheads="1"/>
            </p:cNvSpPr>
            <p:nvPr/>
          </p:nvSpPr>
          <p:spPr bwMode="auto">
            <a:xfrm>
              <a:off x="3247" y="328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01" name="Oval 6052"/>
            <p:cNvSpPr>
              <a:spLocks noChangeArrowheads="1"/>
            </p:cNvSpPr>
            <p:nvPr/>
          </p:nvSpPr>
          <p:spPr bwMode="auto">
            <a:xfrm>
              <a:off x="3239" y="332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02" name="Oval 6053"/>
            <p:cNvSpPr>
              <a:spLocks noChangeArrowheads="1"/>
            </p:cNvSpPr>
            <p:nvPr/>
          </p:nvSpPr>
          <p:spPr bwMode="auto">
            <a:xfrm>
              <a:off x="3271" y="330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03" name="Oval 6054"/>
            <p:cNvSpPr>
              <a:spLocks noChangeArrowheads="1"/>
            </p:cNvSpPr>
            <p:nvPr/>
          </p:nvSpPr>
          <p:spPr bwMode="auto">
            <a:xfrm>
              <a:off x="3311" y="328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04" name="Oval 6055"/>
            <p:cNvSpPr>
              <a:spLocks noChangeArrowheads="1"/>
            </p:cNvSpPr>
            <p:nvPr/>
          </p:nvSpPr>
          <p:spPr bwMode="auto">
            <a:xfrm>
              <a:off x="3407" y="333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05" name="Oval 6056"/>
            <p:cNvSpPr>
              <a:spLocks noChangeArrowheads="1"/>
            </p:cNvSpPr>
            <p:nvPr/>
          </p:nvSpPr>
          <p:spPr bwMode="auto">
            <a:xfrm>
              <a:off x="3295" y="330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06" name="Oval 6057"/>
            <p:cNvSpPr>
              <a:spLocks noChangeArrowheads="1"/>
            </p:cNvSpPr>
            <p:nvPr/>
          </p:nvSpPr>
          <p:spPr bwMode="auto">
            <a:xfrm>
              <a:off x="3183" y="333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07" name="Oval 6058"/>
            <p:cNvSpPr>
              <a:spLocks noChangeArrowheads="1"/>
            </p:cNvSpPr>
            <p:nvPr/>
          </p:nvSpPr>
          <p:spPr bwMode="auto">
            <a:xfrm>
              <a:off x="3295" y="327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08" name="Oval 6059"/>
            <p:cNvSpPr>
              <a:spLocks noChangeArrowheads="1"/>
            </p:cNvSpPr>
            <p:nvPr/>
          </p:nvSpPr>
          <p:spPr bwMode="auto">
            <a:xfrm>
              <a:off x="3287" y="328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09" name="Oval 6060"/>
            <p:cNvSpPr>
              <a:spLocks noChangeArrowheads="1"/>
            </p:cNvSpPr>
            <p:nvPr/>
          </p:nvSpPr>
          <p:spPr bwMode="auto">
            <a:xfrm>
              <a:off x="3327" y="334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10" name="Oval 6061"/>
            <p:cNvSpPr>
              <a:spLocks noChangeArrowheads="1"/>
            </p:cNvSpPr>
            <p:nvPr/>
          </p:nvSpPr>
          <p:spPr bwMode="auto">
            <a:xfrm>
              <a:off x="3223" y="343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11" name="Oval 6062"/>
            <p:cNvSpPr>
              <a:spLocks noChangeArrowheads="1"/>
            </p:cNvSpPr>
            <p:nvPr/>
          </p:nvSpPr>
          <p:spPr bwMode="auto">
            <a:xfrm>
              <a:off x="3415" y="329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12" name="Oval 6063"/>
            <p:cNvSpPr>
              <a:spLocks noChangeArrowheads="1"/>
            </p:cNvSpPr>
            <p:nvPr/>
          </p:nvSpPr>
          <p:spPr bwMode="auto">
            <a:xfrm>
              <a:off x="3623" y="317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13" name="Oval 6064"/>
            <p:cNvSpPr>
              <a:spLocks noChangeArrowheads="1"/>
            </p:cNvSpPr>
            <p:nvPr/>
          </p:nvSpPr>
          <p:spPr bwMode="auto">
            <a:xfrm>
              <a:off x="3335" y="326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14" name="Oval 6065"/>
            <p:cNvSpPr>
              <a:spLocks noChangeArrowheads="1"/>
            </p:cNvSpPr>
            <p:nvPr/>
          </p:nvSpPr>
          <p:spPr bwMode="auto">
            <a:xfrm>
              <a:off x="3255" y="333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15" name="Oval 6066"/>
            <p:cNvSpPr>
              <a:spLocks noChangeArrowheads="1"/>
            </p:cNvSpPr>
            <p:nvPr/>
          </p:nvSpPr>
          <p:spPr bwMode="auto">
            <a:xfrm>
              <a:off x="3255" y="331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16" name="Oval 6067"/>
            <p:cNvSpPr>
              <a:spLocks noChangeArrowheads="1"/>
            </p:cNvSpPr>
            <p:nvPr/>
          </p:nvSpPr>
          <p:spPr bwMode="auto">
            <a:xfrm>
              <a:off x="3167" y="340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17" name="Oval 6068"/>
            <p:cNvSpPr>
              <a:spLocks noChangeArrowheads="1"/>
            </p:cNvSpPr>
            <p:nvPr/>
          </p:nvSpPr>
          <p:spPr bwMode="auto">
            <a:xfrm>
              <a:off x="3287" y="336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18" name="Oval 6069"/>
            <p:cNvSpPr>
              <a:spLocks noChangeArrowheads="1"/>
            </p:cNvSpPr>
            <p:nvPr/>
          </p:nvSpPr>
          <p:spPr bwMode="auto">
            <a:xfrm>
              <a:off x="3367" y="3320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19" name="Oval 6070"/>
            <p:cNvSpPr>
              <a:spLocks noChangeArrowheads="1"/>
            </p:cNvSpPr>
            <p:nvPr/>
          </p:nvSpPr>
          <p:spPr bwMode="auto">
            <a:xfrm>
              <a:off x="3415" y="321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20" name="Oval 6071"/>
            <p:cNvSpPr>
              <a:spLocks noChangeArrowheads="1"/>
            </p:cNvSpPr>
            <p:nvPr/>
          </p:nvSpPr>
          <p:spPr bwMode="auto">
            <a:xfrm>
              <a:off x="3487" y="310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21" name="Oval 6072"/>
            <p:cNvSpPr>
              <a:spLocks noChangeArrowheads="1"/>
            </p:cNvSpPr>
            <p:nvPr/>
          </p:nvSpPr>
          <p:spPr bwMode="auto">
            <a:xfrm>
              <a:off x="3583" y="300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22" name="Oval 6073"/>
            <p:cNvSpPr>
              <a:spLocks noChangeArrowheads="1"/>
            </p:cNvSpPr>
            <p:nvPr/>
          </p:nvSpPr>
          <p:spPr bwMode="auto">
            <a:xfrm>
              <a:off x="3663" y="295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23" name="Oval 6074"/>
            <p:cNvSpPr>
              <a:spLocks noChangeArrowheads="1"/>
            </p:cNvSpPr>
            <p:nvPr/>
          </p:nvSpPr>
          <p:spPr bwMode="auto">
            <a:xfrm>
              <a:off x="3671" y="297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24" name="Oval 6075"/>
            <p:cNvSpPr>
              <a:spLocks noChangeArrowheads="1"/>
            </p:cNvSpPr>
            <p:nvPr/>
          </p:nvSpPr>
          <p:spPr bwMode="auto">
            <a:xfrm>
              <a:off x="3215" y="339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25" name="Oval 6076"/>
            <p:cNvSpPr>
              <a:spLocks noChangeArrowheads="1"/>
            </p:cNvSpPr>
            <p:nvPr/>
          </p:nvSpPr>
          <p:spPr bwMode="auto">
            <a:xfrm>
              <a:off x="3463" y="314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26" name="Oval 6077"/>
            <p:cNvSpPr>
              <a:spLocks noChangeArrowheads="1"/>
            </p:cNvSpPr>
            <p:nvPr/>
          </p:nvSpPr>
          <p:spPr bwMode="auto">
            <a:xfrm>
              <a:off x="3375" y="3264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27" name="Oval 6078"/>
            <p:cNvSpPr>
              <a:spLocks noChangeArrowheads="1"/>
            </p:cNvSpPr>
            <p:nvPr/>
          </p:nvSpPr>
          <p:spPr bwMode="auto">
            <a:xfrm>
              <a:off x="3295" y="335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28" name="Oval 6079"/>
            <p:cNvSpPr>
              <a:spLocks noChangeArrowheads="1"/>
            </p:cNvSpPr>
            <p:nvPr/>
          </p:nvSpPr>
          <p:spPr bwMode="auto">
            <a:xfrm>
              <a:off x="3303" y="323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29" name="Oval 6080"/>
            <p:cNvSpPr>
              <a:spLocks noChangeArrowheads="1"/>
            </p:cNvSpPr>
            <p:nvPr/>
          </p:nvSpPr>
          <p:spPr bwMode="auto">
            <a:xfrm>
              <a:off x="3391" y="316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30" name="Oval 6081"/>
            <p:cNvSpPr>
              <a:spLocks noChangeArrowheads="1"/>
            </p:cNvSpPr>
            <p:nvPr/>
          </p:nvSpPr>
          <p:spPr bwMode="auto">
            <a:xfrm>
              <a:off x="3455" y="303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31" name="Oval 6082"/>
            <p:cNvSpPr>
              <a:spLocks noChangeArrowheads="1"/>
            </p:cNvSpPr>
            <p:nvPr/>
          </p:nvSpPr>
          <p:spPr bwMode="auto">
            <a:xfrm>
              <a:off x="3519" y="2912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32" name="Oval 6083"/>
            <p:cNvSpPr>
              <a:spLocks noChangeArrowheads="1"/>
            </p:cNvSpPr>
            <p:nvPr/>
          </p:nvSpPr>
          <p:spPr bwMode="auto">
            <a:xfrm>
              <a:off x="3607" y="2848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333" name="Oval 6084"/>
            <p:cNvSpPr>
              <a:spLocks noChangeArrowheads="1"/>
            </p:cNvSpPr>
            <p:nvPr/>
          </p:nvSpPr>
          <p:spPr bwMode="auto">
            <a:xfrm>
              <a:off x="3671" y="2856"/>
              <a:ext cx="32" cy="3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</p:grpSp>
      <p:sp>
        <p:nvSpPr>
          <p:cNvPr id="20024" name="Oval 6086"/>
          <p:cNvSpPr>
            <a:spLocks noChangeArrowheads="1"/>
          </p:cNvSpPr>
          <p:nvPr/>
        </p:nvSpPr>
        <p:spPr bwMode="auto">
          <a:xfrm>
            <a:off x="5027084" y="875110"/>
            <a:ext cx="48683" cy="27384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25" name="Oval 6087"/>
          <p:cNvSpPr>
            <a:spLocks noChangeArrowheads="1"/>
          </p:cNvSpPr>
          <p:nvPr/>
        </p:nvSpPr>
        <p:spPr bwMode="auto">
          <a:xfrm>
            <a:off x="4705351" y="1041797"/>
            <a:ext cx="50800" cy="27384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26" name="Oval 6088"/>
          <p:cNvSpPr>
            <a:spLocks noChangeArrowheads="1"/>
          </p:cNvSpPr>
          <p:nvPr/>
        </p:nvSpPr>
        <p:spPr bwMode="auto">
          <a:xfrm>
            <a:off x="4766733" y="1013222"/>
            <a:ext cx="50800" cy="2857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27" name="Oval 6089"/>
          <p:cNvSpPr>
            <a:spLocks noChangeArrowheads="1"/>
          </p:cNvSpPr>
          <p:nvPr/>
        </p:nvSpPr>
        <p:spPr bwMode="auto">
          <a:xfrm>
            <a:off x="4779433" y="929879"/>
            <a:ext cx="50800" cy="2857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28" name="Oval 6090"/>
          <p:cNvSpPr>
            <a:spLocks noChangeArrowheads="1"/>
          </p:cNvSpPr>
          <p:nvPr/>
        </p:nvSpPr>
        <p:spPr bwMode="auto">
          <a:xfrm>
            <a:off x="4743451" y="1041797"/>
            <a:ext cx="48683" cy="27384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29" name="Oval 6091"/>
          <p:cNvSpPr>
            <a:spLocks noChangeArrowheads="1"/>
          </p:cNvSpPr>
          <p:nvPr/>
        </p:nvSpPr>
        <p:spPr bwMode="auto">
          <a:xfrm>
            <a:off x="4607984" y="1138238"/>
            <a:ext cx="48683" cy="2738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30" name="Oval 6092"/>
          <p:cNvSpPr>
            <a:spLocks noChangeArrowheads="1"/>
          </p:cNvSpPr>
          <p:nvPr/>
        </p:nvSpPr>
        <p:spPr bwMode="auto">
          <a:xfrm>
            <a:off x="4595284" y="1076325"/>
            <a:ext cx="48683" cy="2738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31" name="Oval 6093"/>
          <p:cNvSpPr>
            <a:spLocks noChangeArrowheads="1"/>
          </p:cNvSpPr>
          <p:nvPr/>
        </p:nvSpPr>
        <p:spPr bwMode="auto">
          <a:xfrm>
            <a:off x="4692651" y="985838"/>
            <a:ext cx="50800" cy="2738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32" name="Oval 6094"/>
          <p:cNvSpPr>
            <a:spLocks noChangeArrowheads="1"/>
          </p:cNvSpPr>
          <p:nvPr/>
        </p:nvSpPr>
        <p:spPr bwMode="auto">
          <a:xfrm>
            <a:off x="4779433" y="916782"/>
            <a:ext cx="50800" cy="2738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33" name="Oval 6095"/>
          <p:cNvSpPr>
            <a:spLocks noChangeArrowheads="1"/>
          </p:cNvSpPr>
          <p:nvPr/>
        </p:nvSpPr>
        <p:spPr bwMode="auto">
          <a:xfrm>
            <a:off x="4878917" y="902494"/>
            <a:ext cx="48683" cy="2738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34" name="Oval 6096"/>
          <p:cNvSpPr>
            <a:spLocks noChangeArrowheads="1"/>
          </p:cNvSpPr>
          <p:nvPr/>
        </p:nvSpPr>
        <p:spPr bwMode="auto">
          <a:xfrm>
            <a:off x="4965701" y="937022"/>
            <a:ext cx="48684" cy="27384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35" name="Oval 6097"/>
          <p:cNvSpPr>
            <a:spLocks noChangeArrowheads="1"/>
          </p:cNvSpPr>
          <p:nvPr/>
        </p:nvSpPr>
        <p:spPr bwMode="auto">
          <a:xfrm>
            <a:off x="4978401" y="992982"/>
            <a:ext cx="48684" cy="2738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36" name="Oval 6098"/>
          <p:cNvSpPr>
            <a:spLocks noChangeArrowheads="1"/>
          </p:cNvSpPr>
          <p:nvPr/>
        </p:nvSpPr>
        <p:spPr bwMode="auto">
          <a:xfrm>
            <a:off x="4891617" y="1083469"/>
            <a:ext cx="48683" cy="2738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37" name="Oval 6099"/>
          <p:cNvSpPr>
            <a:spLocks noChangeArrowheads="1"/>
          </p:cNvSpPr>
          <p:nvPr/>
        </p:nvSpPr>
        <p:spPr bwMode="auto">
          <a:xfrm>
            <a:off x="4730751" y="1152525"/>
            <a:ext cx="48683" cy="2738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38" name="Oval 6100"/>
          <p:cNvSpPr>
            <a:spLocks noChangeArrowheads="1"/>
          </p:cNvSpPr>
          <p:nvPr/>
        </p:nvSpPr>
        <p:spPr bwMode="auto">
          <a:xfrm>
            <a:off x="4508501" y="1179910"/>
            <a:ext cx="48684" cy="27384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39" name="Oval 6101"/>
          <p:cNvSpPr>
            <a:spLocks noChangeArrowheads="1"/>
          </p:cNvSpPr>
          <p:nvPr/>
        </p:nvSpPr>
        <p:spPr bwMode="auto">
          <a:xfrm>
            <a:off x="4311651" y="1172766"/>
            <a:ext cx="48683" cy="2857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40" name="Oval 6102"/>
          <p:cNvSpPr>
            <a:spLocks noChangeArrowheads="1"/>
          </p:cNvSpPr>
          <p:nvPr/>
        </p:nvSpPr>
        <p:spPr bwMode="auto">
          <a:xfrm>
            <a:off x="4150784" y="1256110"/>
            <a:ext cx="48683" cy="2857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41" name="Oval 6103"/>
          <p:cNvSpPr>
            <a:spLocks noChangeArrowheads="1"/>
          </p:cNvSpPr>
          <p:nvPr/>
        </p:nvSpPr>
        <p:spPr bwMode="auto">
          <a:xfrm>
            <a:off x="4618567" y="1096566"/>
            <a:ext cx="50800" cy="27384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42" name="Oval 6104"/>
          <p:cNvSpPr>
            <a:spLocks noChangeArrowheads="1"/>
          </p:cNvSpPr>
          <p:nvPr/>
        </p:nvSpPr>
        <p:spPr bwMode="auto">
          <a:xfrm>
            <a:off x="4756151" y="909638"/>
            <a:ext cx="48683" cy="2738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43" name="Oval 6105"/>
          <p:cNvSpPr>
            <a:spLocks noChangeArrowheads="1"/>
          </p:cNvSpPr>
          <p:nvPr/>
        </p:nvSpPr>
        <p:spPr bwMode="auto">
          <a:xfrm>
            <a:off x="4779433" y="923925"/>
            <a:ext cx="50800" cy="2738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44" name="Oval 6106"/>
          <p:cNvSpPr>
            <a:spLocks noChangeArrowheads="1"/>
          </p:cNvSpPr>
          <p:nvPr/>
        </p:nvSpPr>
        <p:spPr bwMode="auto">
          <a:xfrm>
            <a:off x="4756151" y="1000125"/>
            <a:ext cx="48683" cy="2738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45" name="Oval 6107"/>
          <p:cNvSpPr>
            <a:spLocks noChangeArrowheads="1"/>
          </p:cNvSpPr>
          <p:nvPr/>
        </p:nvSpPr>
        <p:spPr bwMode="auto">
          <a:xfrm>
            <a:off x="4607984" y="1076325"/>
            <a:ext cx="48683" cy="2738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46" name="Oval 6108"/>
          <p:cNvSpPr>
            <a:spLocks noChangeArrowheads="1"/>
          </p:cNvSpPr>
          <p:nvPr/>
        </p:nvSpPr>
        <p:spPr bwMode="auto">
          <a:xfrm>
            <a:off x="4521201" y="1159669"/>
            <a:ext cx="48684" cy="2738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47" name="Oval 6109"/>
          <p:cNvSpPr>
            <a:spLocks noChangeArrowheads="1"/>
          </p:cNvSpPr>
          <p:nvPr/>
        </p:nvSpPr>
        <p:spPr bwMode="auto">
          <a:xfrm>
            <a:off x="4595284" y="1145382"/>
            <a:ext cx="48683" cy="2738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48" name="Oval 6110"/>
          <p:cNvSpPr>
            <a:spLocks noChangeArrowheads="1"/>
          </p:cNvSpPr>
          <p:nvPr/>
        </p:nvSpPr>
        <p:spPr bwMode="auto">
          <a:xfrm>
            <a:off x="4643967" y="1103710"/>
            <a:ext cx="48684" cy="27384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49" name="Oval 6111"/>
          <p:cNvSpPr>
            <a:spLocks noChangeArrowheads="1"/>
          </p:cNvSpPr>
          <p:nvPr/>
        </p:nvSpPr>
        <p:spPr bwMode="auto">
          <a:xfrm>
            <a:off x="4705351" y="1076325"/>
            <a:ext cx="50800" cy="2738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50" name="Oval 6112"/>
          <p:cNvSpPr>
            <a:spLocks noChangeArrowheads="1"/>
          </p:cNvSpPr>
          <p:nvPr/>
        </p:nvSpPr>
        <p:spPr bwMode="auto">
          <a:xfrm>
            <a:off x="4792134" y="1083469"/>
            <a:ext cx="48684" cy="2738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51" name="Oval 6113"/>
          <p:cNvSpPr>
            <a:spLocks noChangeArrowheads="1"/>
          </p:cNvSpPr>
          <p:nvPr/>
        </p:nvSpPr>
        <p:spPr bwMode="auto">
          <a:xfrm>
            <a:off x="4878917" y="1083469"/>
            <a:ext cx="48683" cy="2738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52" name="Oval 6114"/>
          <p:cNvSpPr>
            <a:spLocks noChangeArrowheads="1"/>
          </p:cNvSpPr>
          <p:nvPr/>
        </p:nvSpPr>
        <p:spPr bwMode="auto">
          <a:xfrm>
            <a:off x="4891617" y="1096566"/>
            <a:ext cx="48683" cy="27384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53" name="Oval 6115"/>
          <p:cNvSpPr>
            <a:spLocks noChangeArrowheads="1"/>
          </p:cNvSpPr>
          <p:nvPr/>
        </p:nvSpPr>
        <p:spPr bwMode="auto">
          <a:xfrm>
            <a:off x="4792134" y="1117997"/>
            <a:ext cx="48684" cy="27384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54" name="Oval 6116"/>
          <p:cNvSpPr>
            <a:spLocks noChangeArrowheads="1"/>
          </p:cNvSpPr>
          <p:nvPr/>
        </p:nvSpPr>
        <p:spPr bwMode="auto">
          <a:xfrm>
            <a:off x="4643967" y="1138238"/>
            <a:ext cx="48684" cy="2738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55" name="Oval 6117"/>
          <p:cNvSpPr>
            <a:spLocks noChangeArrowheads="1"/>
          </p:cNvSpPr>
          <p:nvPr/>
        </p:nvSpPr>
        <p:spPr bwMode="auto">
          <a:xfrm>
            <a:off x="4495801" y="1159669"/>
            <a:ext cx="48684" cy="2738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56" name="Oval 6118"/>
          <p:cNvSpPr>
            <a:spLocks noChangeArrowheads="1"/>
          </p:cNvSpPr>
          <p:nvPr/>
        </p:nvSpPr>
        <p:spPr bwMode="auto">
          <a:xfrm>
            <a:off x="4385734" y="1187054"/>
            <a:ext cx="48684" cy="27384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57" name="Oval 6119"/>
          <p:cNvSpPr>
            <a:spLocks noChangeArrowheads="1"/>
          </p:cNvSpPr>
          <p:nvPr/>
        </p:nvSpPr>
        <p:spPr bwMode="auto">
          <a:xfrm>
            <a:off x="4248151" y="1270397"/>
            <a:ext cx="50800" cy="27384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58" name="Oval 6120"/>
          <p:cNvSpPr>
            <a:spLocks noChangeArrowheads="1"/>
          </p:cNvSpPr>
          <p:nvPr/>
        </p:nvSpPr>
        <p:spPr bwMode="auto">
          <a:xfrm>
            <a:off x="4125384" y="1353741"/>
            <a:ext cx="48683" cy="27384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59" name="Oval 6121"/>
          <p:cNvSpPr>
            <a:spLocks noChangeArrowheads="1"/>
          </p:cNvSpPr>
          <p:nvPr/>
        </p:nvSpPr>
        <p:spPr bwMode="auto">
          <a:xfrm>
            <a:off x="4396317" y="1270397"/>
            <a:ext cx="50800" cy="27384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60" name="Oval 6122"/>
          <p:cNvSpPr>
            <a:spLocks noChangeArrowheads="1"/>
          </p:cNvSpPr>
          <p:nvPr/>
        </p:nvSpPr>
        <p:spPr bwMode="auto">
          <a:xfrm>
            <a:off x="4447117" y="1221582"/>
            <a:ext cx="48683" cy="2738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61" name="Oval 6123"/>
          <p:cNvSpPr>
            <a:spLocks noChangeArrowheads="1"/>
          </p:cNvSpPr>
          <p:nvPr/>
        </p:nvSpPr>
        <p:spPr bwMode="auto">
          <a:xfrm>
            <a:off x="4533901" y="1117997"/>
            <a:ext cx="48684" cy="27384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62" name="Oval 6124"/>
          <p:cNvSpPr>
            <a:spLocks noChangeArrowheads="1"/>
          </p:cNvSpPr>
          <p:nvPr/>
        </p:nvSpPr>
        <p:spPr bwMode="auto">
          <a:xfrm>
            <a:off x="4582584" y="1047750"/>
            <a:ext cx="48683" cy="2857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63" name="Oval 6125"/>
          <p:cNvSpPr>
            <a:spLocks noChangeArrowheads="1"/>
          </p:cNvSpPr>
          <p:nvPr/>
        </p:nvSpPr>
        <p:spPr bwMode="auto">
          <a:xfrm>
            <a:off x="4618567" y="1047750"/>
            <a:ext cx="50800" cy="2857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64" name="Oval 6126"/>
          <p:cNvSpPr>
            <a:spLocks noChangeArrowheads="1"/>
          </p:cNvSpPr>
          <p:nvPr/>
        </p:nvSpPr>
        <p:spPr bwMode="auto">
          <a:xfrm>
            <a:off x="4595284" y="1076325"/>
            <a:ext cx="48683" cy="2738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65" name="Oval 6127"/>
          <p:cNvSpPr>
            <a:spLocks noChangeArrowheads="1"/>
          </p:cNvSpPr>
          <p:nvPr/>
        </p:nvSpPr>
        <p:spPr bwMode="auto">
          <a:xfrm>
            <a:off x="4631267" y="1187054"/>
            <a:ext cx="50800" cy="27384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66" name="Oval 6128"/>
          <p:cNvSpPr>
            <a:spLocks noChangeArrowheads="1"/>
          </p:cNvSpPr>
          <p:nvPr/>
        </p:nvSpPr>
        <p:spPr bwMode="auto">
          <a:xfrm>
            <a:off x="4669367" y="1194197"/>
            <a:ext cx="48684" cy="27384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67" name="Oval 6129"/>
          <p:cNvSpPr>
            <a:spLocks noChangeArrowheads="1"/>
          </p:cNvSpPr>
          <p:nvPr/>
        </p:nvSpPr>
        <p:spPr bwMode="auto">
          <a:xfrm>
            <a:off x="4705351" y="1207294"/>
            <a:ext cx="50800" cy="2857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68" name="Oval 6130"/>
          <p:cNvSpPr>
            <a:spLocks noChangeArrowheads="1"/>
          </p:cNvSpPr>
          <p:nvPr/>
        </p:nvSpPr>
        <p:spPr bwMode="auto">
          <a:xfrm>
            <a:off x="4766733" y="1172766"/>
            <a:ext cx="50800" cy="2857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69" name="Oval 6131"/>
          <p:cNvSpPr>
            <a:spLocks noChangeArrowheads="1"/>
          </p:cNvSpPr>
          <p:nvPr/>
        </p:nvSpPr>
        <p:spPr bwMode="auto">
          <a:xfrm>
            <a:off x="4730751" y="1131094"/>
            <a:ext cx="48683" cy="2857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70" name="Oval 6132"/>
          <p:cNvSpPr>
            <a:spLocks noChangeArrowheads="1"/>
          </p:cNvSpPr>
          <p:nvPr/>
        </p:nvSpPr>
        <p:spPr bwMode="auto">
          <a:xfrm>
            <a:off x="4607984" y="1123950"/>
            <a:ext cx="48683" cy="2857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71" name="Oval 6133"/>
          <p:cNvSpPr>
            <a:spLocks noChangeArrowheads="1"/>
          </p:cNvSpPr>
          <p:nvPr/>
        </p:nvSpPr>
        <p:spPr bwMode="auto">
          <a:xfrm>
            <a:off x="4459817" y="1152525"/>
            <a:ext cx="48683" cy="2738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72" name="Oval 6134"/>
          <p:cNvSpPr>
            <a:spLocks noChangeArrowheads="1"/>
          </p:cNvSpPr>
          <p:nvPr/>
        </p:nvSpPr>
        <p:spPr bwMode="auto">
          <a:xfrm>
            <a:off x="4373034" y="1201341"/>
            <a:ext cx="48684" cy="27384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73" name="Oval 6135"/>
          <p:cNvSpPr>
            <a:spLocks noChangeArrowheads="1"/>
          </p:cNvSpPr>
          <p:nvPr/>
        </p:nvSpPr>
        <p:spPr bwMode="auto">
          <a:xfrm>
            <a:off x="4322233" y="1248966"/>
            <a:ext cx="50800" cy="2857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74" name="Oval 6136"/>
          <p:cNvSpPr>
            <a:spLocks noChangeArrowheads="1"/>
          </p:cNvSpPr>
          <p:nvPr/>
        </p:nvSpPr>
        <p:spPr bwMode="auto">
          <a:xfrm>
            <a:off x="4260851" y="1312069"/>
            <a:ext cx="50800" cy="2738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75" name="Oval 6137"/>
          <p:cNvSpPr>
            <a:spLocks noChangeArrowheads="1"/>
          </p:cNvSpPr>
          <p:nvPr/>
        </p:nvSpPr>
        <p:spPr bwMode="auto">
          <a:xfrm>
            <a:off x="4396317" y="1228725"/>
            <a:ext cx="50800" cy="2738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76" name="Oval 6138"/>
          <p:cNvSpPr>
            <a:spLocks noChangeArrowheads="1"/>
          </p:cNvSpPr>
          <p:nvPr/>
        </p:nvSpPr>
        <p:spPr bwMode="auto">
          <a:xfrm>
            <a:off x="4421717" y="1179910"/>
            <a:ext cx="48683" cy="27384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77" name="Oval 6139"/>
          <p:cNvSpPr>
            <a:spLocks noChangeArrowheads="1"/>
          </p:cNvSpPr>
          <p:nvPr/>
        </p:nvSpPr>
        <p:spPr bwMode="auto">
          <a:xfrm>
            <a:off x="4434417" y="1172766"/>
            <a:ext cx="48683" cy="2857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78" name="Oval 6140"/>
          <p:cNvSpPr>
            <a:spLocks noChangeArrowheads="1"/>
          </p:cNvSpPr>
          <p:nvPr/>
        </p:nvSpPr>
        <p:spPr bwMode="auto">
          <a:xfrm>
            <a:off x="4396317" y="1172766"/>
            <a:ext cx="50800" cy="2857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79" name="Oval 6141"/>
          <p:cNvSpPr>
            <a:spLocks noChangeArrowheads="1"/>
          </p:cNvSpPr>
          <p:nvPr/>
        </p:nvSpPr>
        <p:spPr bwMode="auto">
          <a:xfrm>
            <a:off x="4595284" y="1214438"/>
            <a:ext cx="48683" cy="2857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80" name="Oval 6142"/>
          <p:cNvSpPr>
            <a:spLocks noChangeArrowheads="1"/>
          </p:cNvSpPr>
          <p:nvPr/>
        </p:nvSpPr>
        <p:spPr bwMode="auto">
          <a:xfrm>
            <a:off x="4582584" y="1194197"/>
            <a:ext cx="48683" cy="27384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81" name="Oval 6143"/>
          <p:cNvSpPr>
            <a:spLocks noChangeArrowheads="1"/>
          </p:cNvSpPr>
          <p:nvPr/>
        </p:nvSpPr>
        <p:spPr bwMode="auto">
          <a:xfrm>
            <a:off x="4533901" y="1179910"/>
            <a:ext cx="48684" cy="27384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82" name="Oval 6144"/>
          <p:cNvSpPr>
            <a:spLocks noChangeArrowheads="1"/>
          </p:cNvSpPr>
          <p:nvPr/>
        </p:nvSpPr>
        <p:spPr bwMode="auto">
          <a:xfrm>
            <a:off x="4421717" y="1201341"/>
            <a:ext cx="48683" cy="27384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83" name="Oval 6145"/>
          <p:cNvSpPr>
            <a:spLocks noChangeArrowheads="1"/>
          </p:cNvSpPr>
          <p:nvPr/>
        </p:nvSpPr>
        <p:spPr bwMode="auto">
          <a:xfrm>
            <a:off x="4286251" y="1263254"/>
            <a:ext cx="48683" cy="27384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84" name="Oval 6146"/>
          <p:cNvSpPr>
            <a:spLocks noChangeArrowheads="1"/>
          </p:cNvSpPr>
          <p:nvPr/>
        </p:nvSpPr>
        <p:spPr bwMode="auto">
          <a:xfrm>
            <a:off x="4273551" y="1312069"/>
            <a:ext cx="48683" cy="2738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85" name="Oval 6147"/>
          <p:cNvSpPr>
            <a:spLocks noChangeArrowheads="1"/>
          </p:cNvSpPr>
          <p:nvPr/>
        </p:nvSpPr>
        <p:spPr bwMode="auto">
          <a:xfrm>
            <a:off x="4311651" y="1243013"/>
            <a:ext cx="48683" cy="2738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86" name="Oval 6148"/>
          <p:cNvSpPr>
            <a:spLocks noChangeArrowheads="1"/>
          </p:cNvSpPr>
          <p:nvPr/>
        </p:nvSpPr>
        <p:spPr bwMode="auto">
          <a:xfrm>
            <a:off x="4311651" y="1221582"/>
            <a:ext cx="48683" cy="2738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87" name="Oval 6149"/>
          <p:cNvSpPr>
            <a:spLocks noChangeArrowheads="1"/>
          </p:cNvSpPr>
          <p:nvPr/>
        </p:nvSpPr>
        <p:spPr bwMode="auto">
          <a:xfrm>
            <a:off x="4396317" y="1228725"/>
            <a:ext cx="50800" cy="2738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88" name="Oval 6150"/>
          <p:cNvSpPr>
            <a:spLocks noChangeArrowheads="1"/>
          </p:cNvSpPr>
          <p:nvPr/>
        </p:nvSpPr>
        <p:spPr bwMode="auto">
          <a:xfrm>
            <a:off x="4347634" y="1248966"/>
            <a:ext cx="48684" cy="2857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89" name="Oval 6151"/>
          <p:cNvSpPr>
            <a:spLocks noChangeArrowheads="1"/>
          </p:cNvSpPr>
          <p:nvPr/>
        </p:nvSpPr>
        <p:spPr bwMode="auto">
          <a:xfrm>
            <a:off x="4286251" y="1284685"/>
            <a:ext cx="48683" cy="27384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90" name="Oval 6152"/>
          <p:cNvSpPr>
            <a:spLocks noChangeArrowheads="1"/>
          </p:cNvSpPr>
          <p:nvPr/>
        </p:nvSpPr>
        <p:spPr bwMode="auto">
          <a:xfrm>
            <a:off x="4248151" y="1312069"/>
            <a:ext cx="50800" cy="2738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91" name="Oval 6153"/>
          <p:cNvSpPr>
            <a:spLocks noChangeArrowheads="1"/>
          </p:cNvSpPr>
          <p:nvPr/>
        </p:nvSpPr>
        <p:spPr bwMode="auto">
          <a:xfrm>
            <a:off x="4248151" y="1339454"/>
            <a:ext cx="50800" cy="27384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92" name="Oval 6154"/>
          <p:cNvSpPr>
            <a:spLocks noChangeArrowheads="1"/>
          </p:cNvSpPr>
          <p:nvPr/>
        </p:nvSpPr>
        <p:spPr bwMode="auto">
          <a:xfrm>
            <a:off x="4286251" y="1235869"/>
            <a:ext cx="48683" cy="2738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93" name="Oval 6155"/>
          <p:cNvSpPr>
            <a:spLocks noChangeArrowheads="1"/>
          </p:cNvSpPr>
          <p:nvPr/>
        </p:nvSpPr>
        <p:spPr bwMode="auto">
          <a:xfrm>
            <a:off x="4334933" y="1297782"/>
            <a:ext cx="50800" cy="2738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94" name="Oval 6156"/>
          <p:cNvSpPr>
            <a:spLocks noChangeArrowheads="1"/>
          </p:cNvSpPr>
          <p:nvPr/>
        </p:nvSpPr>
        <p:spPr bwMode="auto">
          <a:xfrm>
            <a:off x="4334933" y="1304925"/>
            <a:ext cx="50800" cy="2738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95" name="Oval 6157"/>
          <p:cNvSpPr>
            <a:spLocks noChangeArrowheads="1"/>
          </p:cNvSpPr>
          <p:nvPr/>
        </p:nvSpPr>
        <p:spPr bwMode="auto">
          <a:xfrm>
            <a:off x="4311651" y="1297782"/>
            <a:ext cx="48683" cy="2738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96" name="Oval 6158"/>
          <p:cNvSpPr>
            <a:spLocks noChangeArrowheads="1"/>
          </p:cNvSpPr>
          <p:nvPr/>
        </p:nvSpPr>
        <p:spPr bwMode="auto">
          <a:xfrm>
            <a:off x="4273551" y="1270397"/>
            <a:ext cx="48683" cy="27384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97" name="Oval 6159"/>
          <p:cNvSpPr>
            <a:spLocks noChangeArrowheads="1"/>
          </p:cNvSpPr>
          <p:nvPr/>
        </p:nvSpPr>
        <p:spPr bwMode="auto">
          <a:xfrm>
            <a:off x="4248151" y="1284685"/>
            <a:ext cx="50800" cy="27384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98" name="Oval 6160"/>
          <p:cNvSpPr>
            <a:spLocks noChangeArrowheads="1"/>
          </p:cNvSpPr>
          <p:nvPr/>
        </p:nvSpPr>
        <p:spPr bwMode="auto">
          <a:xfrm>
            <a:off x="4237567" y="1332310"/>
            <a:ext cx="48684" cy="2857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099" name="Oval 6161"/>
          <p:cNvSpPr>
            <a:spLocks noChangeArrowheads="1"/>
          </p:cNvSpPr>
          <p:nvPr/>
        </p:nvSpPr>
        <p:spPr bwMode="auto">
          <a:xfrm>
            <a:off x="4224867" y="1373981"/>
            <a:ext cx="48684" cy="2857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100" name="Oval 6162"/>
          <p:cNvSpPr>
            <a:spLocks noChangeArrowheads="1"/>
          </p:cNvSpPr>
          <p:nvPr/>
        </p:nvSpPr>
        <p:spPr bwMode="auto">
          <a:xfrm>
            <a:off x="4237567" y="1332310"/>
            <a:ext cx="48684" cy="2857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101" name="Oval 6163"/>
          <p:cNvSpPr>
            <a:spLocks noChangeArrowheads="1"/>
          </p:cNvSpPr>
          <p:nvPr/>
        </p:nvSpPr>
        <p:spPr bwMode="auto">
          <a:xfrm>
            <a:off x="4273551" y="1346597"/>
            <a:ext cx="48683" cy="27384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102" name="Oval 6164"/>
          <p:cNvSpPr>
            <a:spLocks noChangeArrowheads="1"/>
          </p:cNvSpPr>
          <p:nvPr/>
        </p:nvSpPr>
        <p:spPr bwMode="auto">
          <a:xfrm>
            <a:off x="4237567" y="1339454"/>
            <a:ext cx="48684" cy="27384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103" name="Oval 6165"/>
          <p:cNvSpPr>
            <a:spLocks noChangeArrowheads="1"/>
          </p:cNvSpPr>
          <p:nvPr/>
        </p:nvSpPr>
        <p:spPr bwMode="auto">
          <a:xfrm>
            <a:off x="4199467" y="1319213"/>
            <a:ext cx="48684" cy="2738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104" name="Oval 6166"/>
          <p:cNvSpPr>
            <a:spLocks noChangeArrowheads="1"/>
          </p:cNvSpPr>
          <p:nvPr/>
        </p:nvSpPr>
        <p:spPr bwMode="auto">
          <a:xfrm>
            <a:off x="4212167" y="1402557"/>
            <a:ext cx="48684" cy="2738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105" name="Oval 6167"/>
          <p:cNvSpPr>
            <a:spLocks noChangeArrowheads="1"/>
          </p:cNvSpPr>
          <p:nvPr/>
        </p:nvSpPr>
        <p:spPr bwMode="auto">
          <a:xfrm>
            <a:off x="4224867" y="1429941"/>
            <a:ext cx="48684" cy="27384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106" name="Oval 6168"/>
          <p:cNvSpPr>
            <a:spLocks noChangeArrowheads="1"/>
          </p:cNvSpPr>
          <p:nvPr/>
        </p:nvSpPr>
        <p:spPr bwMode="auto">
          <a:xfrm>
            <a:off x="4237567" y="1388269"/>
            <a:ext cx="48684" cy="2738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107" name="Oval 6169"/>
          <p:cNvSpPr>
            <a:spLocks noChangeArrowheads="1"/>
          </p:cNvSpPr>
          <p:nvPr/>
        </p:nvSpPr>
        <p:spPr bwMode="auto">
          <a:xfrm>
            <a:off x="4260851" y="1353741"/>
            <a:ext cx="50800" cy="27384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108" name="Oval 6170"/>
          <p:cNvSpPr>
            <a:spLocks noChangeArrowheads="1"/>
          </p:cNvSpPr>
          <p:nvPr/>
        </p:nvSpPr>
        <p:spPr bwMode="auto">
          <a:xfrm>
            <a:off x="4237567" y="1346597"/>
            <a:ext cx="48684" cy="27384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109" name="Oval 6171"/>
          <p:cNvSpPr>
            <a:spLocks noChangeArrowheads="1"/>
          </p:cNvSpPr>
          <p:nvPr/>
        </p:nvSpPr>
        <p:spPr bwMode="auto">
          <a:xfrm>
            <a:off x="4237567" y="1437085"/>
            <a:ext cx="48684" cy="27384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110" name="Oval 6172"/>
          <p:cNvSpPr>
            <a:spLocks noChangeArrowheads="1"/>
          </p:cNvSpPr>
          <p:nvPr/>
        </p:nvSpPr>
        <p:spPr bwMode="auto">
          <a:xfrm>
            <a:off x="4682067" y="1235869"/>
            <a:ext cx="48684" cy="2738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111" name="Oval 6173"/>
          <p:cNvSpPr>
            <a:spLocks noChangeArrowheads="1"/>
          </p:cNvSpPr>
          <p:nvPr/>
        </p:nvSpPr>
        <p:spPr bwMode="auto">
          <a:xfrm>
            <a:off x="4804834" y="1187054"/>
            <a:ext cx="48684" cy="27384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112" name="Oval 6174"/>
          <p:cNvSpPr>
            <a:spLocks noChangeArrowheads="1"/>
          </p:cNvSpPr>
          <p:nvPr/>
        </p:nvSpPr>
        <p:spPr bwMode="auto">
          <a:xfrm>
            <a:off x="4792134" y="1256110"/>
            <a:ext cx="48684" cy="2857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113" name="Oval 6175"/>
          <p:cNvSpPr>
            <a:spLocks noChangeArrowheads="1"/>
          </p:cNvSpPr>
          <p:nvPr/>
        </p:nvSpPr>
        <p:spPr bwMode="auto">
          <a:xfrm>
            <a:off x="4582584" y="1263254"/>
            <a:ext cx="48683" cy="27384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114" name="Oval 6176"/>
          <p:cNvSpPr>
            <a:spLocks noChangeArrowheads="1"/>
          </p:cNvSpPr>
          <p:nvPr/>
        </p:nvSpPr>
        <p:spPr bwMode="auto">
          <a:xfrm>
            <a:off x="4421717" y="1319213"/>
            <a:ext cx="48683" cy="2738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115" name="Oval 6177"/>
          <p:cNvSpPr>
            <a:spLocks noChangeArrowheads="1"/>
          </p:cNvSpPr>
          <p:nvPr/>
        </p:nvSpPr>
        <p:spPr bwMode="auto">
          <a:xfrm>
            <a:off x="4495801" y="1263254"/>
            <a:ext cx="48684" cy="27384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116" name="Oval 6178"/>
          <p:cNvSpPr>
            <a:spLocks noChangeArrowheads="1"/>
          </p:cNvSpPr>
          <p:nvPr/>
        </p:nvSpPr>
        <p:spPr bwMode="auto">
          <a:xfrm>
            <a:off x="4582584" y="1214438"/>
            <a:ext cx="48683" cy="2857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117" name="Oval 6179"/>
          <p:cNvSpPr>
            <a:spLocks noChangeArrowheads="1"/>
          </p:cNvSpPr>
          <p:nvPr/>
        </p:nvSpPr>
        <p:spPr bwMode="auto">
          <a:xfrm>
            <a:off x="4792134" y="1159669"/>
            <a:ext cx="48684" cy="2738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118" name="Oval 6180"/>
          <p:cNvSpPr>
            <a:spLocks noChangeArrowheads="1"/>
          </p:cNvSpPr>
          <p:nvPr/>
        </p:nvSpPr>
        <p:spPr bwMode="auto">
          <a:xfrm>
            <a:off x="4743451" y="1201341"/>
            <a:ext cx="48683" cy="27384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119" name="Oval 6181"/>
          <p:cNvSpPr>
            <a:spLocks noChangeArrowheads="1"/>
          </p:cNvSpPr>
          <p:nvPr/>
        </p:nvSpPr>
        <p:spPr bwMode="auto">
          <a:xfrm>
            <a:off x="4618567" y="1228725"/>
            <a:ext cx="50800" cy="2738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120" name="Oval 6182"/>
          <p:cNvSpPr>
            <a:spLocks noChangeArrowheads="1"/>
          </p:cNvSpPr>
          <p:nvPr/>
        </p:nvSpPr>
        <p:spPr bwMode="auto">
          <a:xfrm>
            <a:off x="4557184" y="1297782"/>
            <a:ext cx="50800" cy="2738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121" name="Oval 6183"/>
          <p:cNvSpPr>
            <a:spLocks noChangeArrowheads="1"/>
          </p:cNvSpPr>
          <p:nvPr/>
        </p:nvSpPr>
        <p:spPr bwMode="auto">
          <a:xfrm>
            <a:off x="4298951" y="1263254"/>
            <a:ext cx="48683" cy="27384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122" name="Oval 6184"/>
          <p:cNvSpPr>
            <a:spLocks noChangeArrowheads="1"/>
          </p:cNvSpPr>
          <p:nvPr/>
        </p:nvSpPr>
        <p:spPr bwMode="auto">
          <a:xfrm>
            <a:off x="4483100" y="1110854"/>
            <a:ext cx="50800" cy="27384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123" name="Oval 6185"/>
          <p:cNvSpPr>
            <a:spLocks noChangeArrowheads="1"/>
          </p:cNvSpPr>
          <p:nvPr/>
        </p:nvSpPr>
        <p:spPr bwMode="auto">
          <a:xfrm>
            <a:off x="4557184" y="1165622"/>
            <a:ext cx="50800" cy="2857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124" name="Oval 6186"/>
          <p:cNvSpPr>
            <a:spLocks noChangeArrowheads="1"/>
          </p:cNvSpPr>
          <p:nvPr/>
        </p:nvSpPr>
        <p:spPr bwMode="auto">
          <a:xfrm>
            <a:off x="4607984" y="1277541"/>
            <a:ext cx="48683" cy="27384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125" name="Oval 6187"/>
          <p:cNvSpPr>
            <a:spLocks noChangeArrowheads="1"/>
          </p:cNvSpPr>
          <p:nvPr/>
        </p:nvSpPr>
        <p:spPr bwMode="auto">
          <a:xfrm>
            <a:off x="4631267" y="1235869"/>
            <a:ext cx="50800" cy="2738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126" name="Oval 6188"/>
          <p:cNvSpPr>
            <a:spLocks noChangeArrowheads="1"/>
          </p:cNvSpPr>
          <p:nvPr/>
        </p:nvSpPr>
        <p:spPr bwMode="auto">
          <a:xfrm>
            <a:off x="4682067" y="1165622"/>
            <a:ext cx="48684" cy="2857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127" name="Oval 6189"/>
          <p:cNvSpPr>
            <a:spLocks noChangeArrowheads="1"/>
          </p:cNvSpPr>
          <p:nvPr/>
        </p:nvSpPr>
        <p:spPr bwMode="auto">
          <a:xfrm>
            <a:off x="4743451" y="1145382"/>
            <a:ext cx="48683" cy="2738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128" name="Oval 6190"/>
          <p:cNvSpPr>
            <a:spLocks noChangeArrowheads="1"/>
          </p:cNvSpPr>
          <p:nvPr/>
        </p:nvSpPr>
        <p:spPr bwMode="auto">
          <a:xfrm>
            <a:off x="4618567" y="1069182"/>
            <a:ext cx="50800" cy="2738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129" name="Oval 6191"/>
          <p:cNvSpPr>
            <a:spLocks noChangeArrowheads="1"/>
          </p:cNvSpPr>
          <p:nvPr/>
        </p:nvSpPr>
        <p:spPr bwMode="auto">
          <a:xfrm>
            <a:off x="4669367" y="1207294"/>
            <a:ext cx="48684" cy="2857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130" name="Oval 6192"/>
          <p:cNvSpPr>
            <a:spLocks noChangeArrowheads="1"/>
          </p:cNvSpPr>
          <p:nvPr/>
        </p:nvSpPr>
        <p:spPr bwMode="auto">
          <a:xfrm>
            <a:off x="4705351" y="853678"/>
            <a:ext cx="50800" cy="2857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131" name="Oval 6193"/>
          <p:cNvSpPr>
            <a:spLocks noChangeArrowheads="1"/>
          </p:cNvSpPr>
          <p:nvPr/>
        </p:nvSpPr>
        <p:spPr bwMode="auto">
          <a:xfrm>
            <a:off x="4756151" y="909638"/>
            <a:ext cx="48683" cy="2738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132" name="Oval 6194"/>
          <p:cNvSpPr>
            <a:spLocks noChangeArrowheads="1"/>
          </p:cNvSpPr>
          <p:nvPr/>
        </p:nvSpPr>
        <p:spPr bwMode="auto">
          <a:xfrm>
            <a:off x="4766733" y="1103710"/>
            <a:ext cx="50800" cy="27384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133" name="Oval 6195"/>
          <p:cNvSpPr>
            <a:spLocks noChangeArrowheads="1"/>
          </p:cNvSpPr>
          <p:nvPr/>
        </p:nvSpPr>
        <p:spPr bwMode="auto">
          <a:xfrm>
            <a:off x="4421717" y="1270397"/>
            <a:ext cx="48683" cy="27384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134" name="Oval 6196"/>
          <p:cNvSpPr>
            <a:spLocks noChangeArrowheads="1"/>
          </p:cNvSpPr>
          <p:nvPr/>
        </p:nvSpPr>
        <p:spPr bwMode="auto">
          <a:xfrm>
            <a:off x="4447117" y="1187054"/>
            <a:ext cx="48683" cy="27384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135" name="Oval 6197"/>
          <p:cNvSpPr>
            <a:spLocks noChangeArrowheads="1"/>
          </p:cNvSpPr>
          <p:nvPr/>
        </p:nvSpPr>
        <p:spPr bwMode="auto">
          <a:xfrm>
            <a:off x="4544484" y="1138238"/>
            <a:ext cx="50800" cy="2738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136" name="Oval 6198"/>
          <p:cNvSpPr>
            <a:spLocks noChangeArrowheads="1"/>
          </p:cNvSpPr>
          <p:nvPr/>
        </p:nvSpPr>
        <p:spPr bwMode="auto">
          <a:xfrm>
            <a:off x="4224867" y="1325166"/>
            <a:ext cx="48684" cy="2857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137" name="Oval 6199"/>
          <p:cNvSpPr>
            <a:spLocks noChangeArrowheads="1"/>
          </p:cNvSpPr>
          <p:nvPr/>
        </p:nvSpPr>
        <p:spPr bwMode="auto">
          <a:xfrm>
            <a:off x="4804834" y="833438"/>
            <a:ext cx="48684" cy="2738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138" name="Oval 6200"/>
          <p:cNvSpPr>
            <a:spLocks noChangeArrowheads="1"/>
          </p:cNvSpPr>
          <p:nvPr/>
        </p:nvSpPr>
        <p:spPr bwMode="auto">
          <a:xfrm>
            <a:off x="4878917" y="875110"/>
            <a:ext cx="48683" cy="27384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139" name="Oval 6201"/>
          <p:cNvSpPr>
            <a:spLocks noChangeArrowheads="1"/>
          </p:cNvSpPr>
          <p:nvPr/>
        </p:nvSpPr>
        <p:spPr bwMode="auto">
          <a:xfrm>
            <a:off x="4853517" y="1020366"/>
            <a:ext cx="50800" cy="27384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140" name="Oval 6202"/>
          <p:cNvSpPr>
            <a:spLocks noChangeArrowheads="1"/>
          </p:cNvSpPr>
          <p:nvPr/>
        </p:nvSpPr>
        <p:spPr bwMode="auto">
          <a:xfrm>
            <a:off x="4656667" y="1123950"/>
            <a:ext cx="48684" cy="2857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141" name="Oval 6203"/>
          <p:cNvSpPr>
            <a:spLocks noChangeArrowheads="1"/>
          </p:cNvSpPr>
          <p:nvPr/>
        </p:nvSpPr>
        <p:spPr bwMode="auto">
          <a:xfrm>
            <a:off x="4595284" y="1123950"/>
            <a:ext cx="48683" cy="2857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142" name="Oval 6204"/>
          <p:cNvSpPr>
            <a:spLocks noChangeArrowheads="1"/>
          </p:cNvSpPr>
          <p:nvPr/>
        </p:nvSpPr>
        <p:spPr bwMode="auto">
          <a:xfrm>
            <a:off x="4373034" y="1360885"/>
            <a:ext cx="48684" cy="27384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143" name="Oval 6205"/>
          <p:cNvSpPr>
            <a:spLocks noChangeArrowheads="1"/>
          </p:cNvSpPr>
          <p:nvPr/>
        </p:nvSpPr>
        <p:spPr bwMode="auto">
          <a:xfrm>
            <a:off x="4298951" y="1339454"/>
            <a:ext cx="48683" cy="27384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144" name="Oval 6206"/>
          <p:cNvSpPr>
            <a:spLocks noChangeArrowheads="1"/>
          </p:cNvSpPr>
          <p:nvPr/>
        </p:nvSpPr>
        <p:spPr bwMode="auto">
          <a:xfrm>
            <a:off x="4360334" y="1221582"/>
            <a:ext cx="48684" cy="2738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145" name="Oval 6207"/>
          <p:cNvSpPr>
            <a:spLocks noChangeArrowheads="1"/>
          </p:cNvSpPr>
          <p:nvPr/>
        </p:nvSpPr>
        <p:spPr bwMode="auto">
          <a:xfrm>
            <a:off x="4385734" y="1172766"/>
            <a:ext cx="48684" cy="2857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146" name="Oval 6208"/>
          <p:cNvSpPr>
            <a:spLocks noChangeArrowheads="1"/>
          </p:cNvSpPr>
          <p:nvPr/>
        </p:nvSpPr>
        <p:spPr bwMode="auto">
          <a:xfrm>
            <a:off x="4718051" y="951310"/>
            <a:ext cx="48683" cy="27384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147" name="Oval 6209"/>
          <p:cNvSpPr>
            <a:spLocks noChangeArrowheads="1"/>
          </p:cNvSpPr>
          <p:nvPr/>
        </p:nvSpPr>
        <p:spPr bwMode="auto">
          <a:xfrm>
            <a:off x="4792134" y="992982"/>
            <a:ext cx="48684" cy="2738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148" name="Oval 6210"/>
          <p:cNvSpPr>
            <a:spLocks noChangeArrowheads="1"/>
          </p:cNvSpPr>
          <p:nvPr/>
        </p:nvSpPr>
        <p:spPr bwMode="auto">
          <a:xfrm>
            <a:off x="4779433" y="1047750"/>
            <a:ext cx="50800" cy="2857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149" name="Oval 6211"/>
          <p:cNvSpPr>
            <a:spLocks noChangeArrowheads="1"/>
          </p:cNvSpPr>
          <p:nvPr/>
        </p:nvSpPr>
        <p:spPr bwMode="auto">
          <a:xfrm>
            <a:off x="4756151" y="1062038"/>
            <a:ext cx="48683" cy="2738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150" name="Oval 6212"/>
          <p:cNvSpPr>
            <a:spLocks noChangeArrowheads="1"/>
          </p:cNvSpPr>
          <p:nvPr/>
        </p:nvSpPr>
        <p:spPr bwMode="auto">
          <a:xfrm>
            <a:off x="4804834" y="1076325"/>
            <a:ext cx="48684" cy="2738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151" name="Oval 6213"/>
          <p:cNvSpPr>
            <a:spLocks noChangeArrowheads="1"/>
          </p:cNvSpPr>
          <p:nvPr/>
        </p:nvSpPr>
        <p:spPr bwMode="auto">
          <a:xfrm>
            <a:off x="4817534" y="1138238"/>
            <a:ext cx="48684" cy="2738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152" name="Oval 6214"/>
          <p:cNvSpPr>
            <a:spLocks noChangeArrowheads="1"/>
          </p:cNvSpPr>
          <p:nvPr/>
        </p:nvSpPr>
        <p:spPr bwMode="auto">
          <a:xfrm>
            <a:off x="4643967" y="1284685"/>
            <a:ext cx="48684" cy="27384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153" name="Oval 6215"/>
          <p:cNvSpPr>
            <a:spLocks noChangeArrowheads="1"/>
          </p:cNvSpPr>
          <p:nvPr/>
        </p:nvSpPr>
        <p:spPr bwMode="auto">
          <a:xfrm>
            <a:off x="4385734" y="1395413"/>
            <a:ext cx="48684" cy="2738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154" name="Oval 6216"/>
          <p:cNvSpPr>
            <a:spLocks noChangeArrowheads="1"/>
          </p:cNvSpPr>
          <p:nvPr/>
        </p:nvSpPr>
        <p:spPr bwMode="auto">
          <a:xfrm>
            <a:off x="4286251" y="1373981"/>
            <a:ext cx="48683" cy="2857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155" name="Oval 6217"/>
          <p:cNvSpPr>
            <a:spLocks noChangeArrowheads="1"/>
          </p:cNvSpPr>
          <p:nvPr/>
        </p:nvSpPr>
        <p:spPr bwMode="auto">
          <a:xfrm>
            <a:off x="4322233" y="1290638"/>
            <a:ext cx="50800" cy="2857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156" name="Oval 6218"/>
          <p:cNvSpPr>
            <a:spLocks noChangeArrowheads="1"/>
          </p:cNvSpPr>
          <p:nvPr/>
        </p:nvSpPr>
        <p:spPr bwMode="auto">
          <a:xfrm>
            <a:off x="4409017" y="1103710"/>
            <a:ext cx="50800" cy="27384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157" name="Oval 6219"/>
          <p:cNvSpPr>
            <a:spLocks noChangeArrowheads="1"/>
          </p:cNvSpPr>
          <p:nvPr/>
        </p:nvSpPr>
        <p:spPr bwMode="auto">
          <a:xfrm>
            <a:off x="4459817" y="1110854"/>
            <a:ext cx="48683" cy="27384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158" name="Oval 6220"/>
          <p:cNvSpPr>
            <a:spLocks noChangeArrowheads="1"/>
          </p:cNvSpPr>
          <p:nvPr/>
        </p:nvSpPr>
        <p:spPr bwMode="auto">
          <a:xfrm>
            <a:off x="4643967" y="1103710"/>
            <a:ext cx="48684" cy="27384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159" name="Oval 6221"/>
          <p:cNvSpPr>
            <a:spLocks noChangeArrowheads="1"/>
          </p:cNvSpPr>
          <p:nvPr/>
        </p:nvSpPr>
        <p:spPr bwMode="auto">
          <a:xfrm>
            <a:off x="4766733" y="1062038"/>
            <a:ext cx="50800" cy="2738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160" name="Oval 6222"/>
          <p:cNvSpPr>
            <a:spLocks noChangeArrowheads="1"/>
          </p:cNvSpPr>
          <p:nvPr/>
        </p:nvSpPr>
        <p:spPr bwMode="auto">
          <a:xfrm>
            <a:off x="4817534" y="1089422"/>
            <a:ext cx="48684" cy="2857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161" name="Oval 6223"/>
          <p:cNvSpPr>
            <a:spLocks noChangeArrowheads="1"/>
          </p:cNvSpPr>
          <p:nvPr/>
        </p:nvSpPr>
        <p:spPr bwMode="auto">
          <a:xfrm>
            <a:off x="4756151" y="1165622"/>
            <a:ext cx="48683" cy="2857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162" name="Oval 6224"/>
          <p:cNvSpPr>
            <a:spLocks noChangeArrowheads="1"/>
          </p:cNvSpPr>
          <p:nvPr/>
        </p:nvSpPr>
        <p:spPr bwMode="auto">
          <a:xfrm>
            <a:off x="4582584" y="1248966"/>
            <a:ext cx="48683" cy="2857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163" name="Oval 6225"/>
          <p:cNvSpPr>
            <a:spLocks noChangeArrowheads="1"/>
          </p:cNvSpPr>
          <p:nvPr/>
        </p:nvSpPr>
        <p:spPr bwMode="auto">
          <a:xfrm>
            <a:off x="4396317" y="1325166"/>
            <a:ext cx="50800" cy="2857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164" name="Oval 6226"/>
          <p:cNvSpPr>
            <a:spLocks noChangeArrowheads="1"/>
          </p:cNvSpPr>
          <p:nvPr/>
        </p:nvSpPr>
        <p:spPr bwMode="auto">
          <a:xfrm>
            <a:off x="4311651" y="1346597"/>
            <a:ext cx="48683" cy="27384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165" name="Oval 6227"/>
          <p:cNvSpPr>
            <a:spLocks noChangeArrowheads="1"/>
          </p:cNvSpPr>
          <p:nvPr/>
        </p:nvSpPr>
        <p:spPr bwMode="auto">
          <a:xfrm>
            <a:off x="4286251" y="1325166"/>
            <a:ext cx="48683" cy="2857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166" name="Oval 6228"/>
          <p:cNvSpPr>
            <a:spLocks noChangeArrowheads="1"/>
          </p:cNvSpPr>
          <p:nvPr/>
        </p:nvSpPr>
        <p:spPr bwMode="auto">
          <a:xfrm>
            <a:off x="4260851" y="1207294"/>
            <a:ext cx="50800" cy="2857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167" name="Oval 6229"/>
          <p:cNvSpPr>
            <a:spLocks noChangeArrowheads="1"/>
          </p:cNvSpPr>
          <p:nvPr/>
        </p:nvSpPr>
        <p:spPr bwMode="auto">
          <a:xfrm>
            <a:off x="4286251" y="1235869"/>
            <a:ext cx="48683" cy="2738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168" name="Oval 6230"/>
          <p:cNvSpPr>
            <a:spLocks noChangeArrowheads="1"/>
          </p:cNvSpPr>
          <p:nvPr/>
        </p:nvSpPr>
        <p:spPr bwMode="auto">
          <a:xfrm>
            <a:off x="4396317" y="1207294"/>
            <a:ext cx="50800" cy="2857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169" name="Oval 6231"/>
          <p:cNvSpPr>
            <a:spLocks noChangeArrowheads="1"/>
          </p:cNvSpPr>
          <p:nvPr/>
        </p:nvSpPr>
        <p:spPr bwMode="auto">
          <a:xfrm>
            <a:off x="4544484" y="1117997"/>
            <a:ext cx="50800" cy="27384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170" name="Oval 6232"/>
          <p:cNvSpPr>
            <a:spLocks noChangeArrowheads="1"/>
          </p:cNvSpPr>
          <p:nvPr/>
        </p:nvSpPr>
        <p:spPr bwMode="auto">
          <a:xfrm>
            <a:off x="4643967" y="1069182"/>
            <a:ext cx="48684" cy="2738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171" name="Oval 6233"/>
          <p:cNvSpPr>
            <a:spLocks noChangeArrowheads="1"/>
          </p:cNvSpPr>
          <p:nvPr/>
        </p:nvSpPr>
        <p:spPr bwMode="auto">
          <a:xfrm>
            <a:off x="4643967" y="1123950"/>
            <a:ext cx="48684" cy="2857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172" name="Oval 6234"/>
          <p:cNvSpPr>
            <a:spLocks noChangeArrowheads="1"/>
          </p:cNvSpPr>
          <p:nvPr/>
        </p:nvSpPr>
        <p:spPr bwMode="auto">
          <a:xfrm>
            <a:off x="4557184" y="1187054"/>
            <a:ext cx="50800" cy="27384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173" name="Oval 6235"/>
          <p:cNvSpPr>
            <a:spLocks noChangeArrowheads="1"/>
          </p:cNvSpPr>
          <p:nvPr/>
        </p:nvSpPr>
        <p:spPr bwMode="auto">
          <a:xfrm>
            <a:off x="4434417" y="1243013"/>
            <a:ext cx="48683" cy="2738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174" name="Oval 6236"/>
          <p:cNvSpPr>
            <a:spLocks noChangeArrowheads="1"/>
          </p:cNvSpPr>
          <p:nvPr/>
        </p:nvSpPr>
        <p:spPr bwMode="auto">
          <a:xfrm>
            <a:off x="4322233" y="1297782"/>
            <a:ext cx="50800" cy="2738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175" name="Oval 6237"/>
          <p:cNvSpPr>
            <a:spLocks noChangeArrowheads="1"/>
          </p:cNvSpPr>
          <p:nvPr/>
        </p:nvSpPr>
        <p:spPr bwMode="auto">
          <a:xfrm>
            <a:off x="4273551" y="1339454"/>
            <a:ext cx="48683" cy="27384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176" name="Oval 6238"/>
          <p:cNvSpPr>
            <a:spLocks noChangeArrowheads="1"/>
          </p:cNvSpPr>
          <p:nvPr/>
        </p:nvSpPr>
        <p:spPr bwMode="auto">
          <a:xfrm>
            <a:off x="4212167" y="1270397"/>
            <a:ext cx="48684" cy="27384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177" name="Oval 6239"/>
          <p:cNvSpPr>
            <a:spLocks noChangeArrowheads="1"/>
          </p:cNvSpPr>
          <p:nvPr/>
        </p:nvSpPr>
        <p:spPr bwMode="auto">
          <a:xfrm>
            <a:off x="4260851" y="1284685"/>
            <a:ext cx="50800" cy="27384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178" name="Oval 6240"/>
          <p:cNvSpPr>
            <a:spLocks noChangeArrowheads="1"/>
          </p:cNvSpPr>
          <p:nvPr/>
        </p:nvSpPr>
        <p:spPr bwMode="auto">
          <a:xfrm>
            <a:off x="4396317" y="1201341"/>
            <a:ext cx="50800" cy="27384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179" name="Oval 6241"/>
          <p:cNvSpPr>
            <a:spLocks noChangeArrowheads="1"/>
          </p:cNvSpPr>
          <p:nvPr/>
        </p:nvSpPr>
        <p:spPr bwMode="auto">
          <a:xfrm>
            <a:off x="4470400" y="1131094"/>
            <a:ext cx="50800" cy="2857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180" name="Oval 6242"/>
          <p:cNvSpPr>
            <a:spLocks noChangeArrowheads="1"/>
          </p:cNvSpPr>
          <p:nvPr/>
        </p:nvSpPr>
        <p:spPr bwMode="auto">
          <a:xfrm>
            <a:off x="4483100" y="1123950"/>
            <a:ext cx="50800" cy="2857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181" name="Oval 6243"/>
          <p:cNvSpPr>
            <a:spLocks noChangeArrowheads="1"/>
          </p:cNvSpPr>
          <p:nvPr/>
        </p:nvSpPr>
        <p:spPr bwMode="auto">
          <a:xfrm>
            <a:off x="4459817" y="1201341"/>
            <a:ext cx="48683" cy="27384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182" name="Oval 6244"/>
          <p:cNvSpPr>
            <a:spLocks noChangeArrowheads="1"/>
          </p:cNvSpPr>
          <p:nvPr/>
        </p:nvSpPr>
        <p:spPr bwMode="auto">
          <a:xfrm>
            <a:off x="4385734" y="1270397"/>
            <a:ext cx="48684" cy="27384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183" name="Oval 6245"/>
          <p:cNvSpPr>
            <a:spLocks noChangeArrowheads="1"/>
          </p:cNvSpPr>
          <p:nvPr/>
        </p:nvSpPr>
        <p:spPr bwMode="auto">
          <a:xfrm>
            <a:off x="4298951" y="1297782"/>
            <a:ext cx="48683" cy="2738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184" name="Oval 6246"/>
          <p:cNvSpPr>
            <a:spLocks noChangeArrowheads="1"/>
          </p:cNvSpPr>
          <p:nvPr/>
        </p:nvSpPr>
        <p:spPr bwMode="auto">
          <a:xfrm>
            <a:off x="4224867" y="1325166"/>
            <a:ext cx="48684" cy="2857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185" name="Oval 6247"/>
          <p:cNvSpPr>
            <a:spLocks noChangeArrowheads="1"/>
          </p:cNvSpPr>
          <p:nvPr/>
        </p:nvSpPr>
        <p:spPr bwMode="auto">
          <a:xfrm>
            <a:off x="4199467" y="1360885"/>
            <a:ext cx="48684" cy="27384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186" name="Oval 6248"/>
          <p:cNvSpPr>
            <a:spLocks noChangeArrowheads="1"/>
          </p:cNvSpPr>
          <p:nvPr/>
        </p:nvSpPr>
        <p:spPr bwMode="auto">
          <a:xfrm>
            <a:off x="4286251" y="1290638"/>
            <a:ext cx="48683" cy="2857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187" name="Freeform 6249"/>
          <p:cNvSpPr>
            <a:spLocks/>
          </p:cNvSpPr>
          <p:nvPr/>
        </p:nvSpPr>
        <p:spPr bwMode="auto">
          <a:xfrm>
            <a:off x="4064000" y="1277541"/>
            <a:ext cx="270933" cy="117872"/>
          </a:xfrm>
          <a:custGeom>
            <a:avLst/>
            <a:gdLst>
              <a:gd name="T0" fmla="*/ 2147483647 w 176"/>
              <a:gd name="T1" fmla="*/ 2147483647 h 136"/>
              <a:gd name="T2" fmla="*/ 2147483647 w 176"/>
              <a:gd name="T3" fmla="*/ 2147483647 h 136"/>
              <a:gd name="T4" fmla="*/ 2147483647 w 176"/>
              <a:gd name="T5" fmla="*/ 2147483647 h 136"/>
              <a:gd name="T6" fmla="*/ 2147483647 w 176"/>
              <a:gd name="T7" fmla="*/ 2147483647 h 136"/>
              <a:gd name="T8" fmla="*/ 2147483647 w 176"/>
              <a:gd name="T9" fmla="*/ 2147483647 h 136"/>
              <a:gd name="T10" fmla="*/ 2147483647 w 176"/>
              <a:gd name="T11" fmla="*/ 2147483647 h 136"/>
              <a:gd name="T12" fmla="*/ 2147483647 w 176"/>
              <a:gd name="T13" fmla="*/ 2147483647 h 136"/>
              <a:gd name="T14" fmla="*/ 2147483647 w 176"/>
              <a:gd name="T15" fmla="*/ 2147483647 h 136"/>
              <a:gd name="T16" fmla="*/ 2147483647 w 176"/>
              <a:gd name="T17" fmla="*/ 2147483647 h 136"/>
              <a:gd name="T18" fmla="*/ 2147483647 w 176"/>
              <a:gd name="T19" fmla="*/ 2147483647 h 136"/>
              <a:gd name="T20" fmla="*/ 2147483647 w 176"/>
              <a:gd name="T21" fmla="*/ 2147483647 h 136"/>
              <a:gd name="T22" fmla="*/ 2147483647 w 176"/>
              <a:gd name="T23" fmla="*/ 2147483647 h 136"/>
              <a:gd name="T24" fmla="*/ 2147483647 w 176"/>
              <a:gd name="T25" fmla="*/ 2147483647 h 136"/>
              <a:gd name="T26" fmla="*/ 2147483647 w 176"/>
              <a:gd name="T27" fmla="*/ 2147483647 h 136"/>
              <a:gd name="T28" fmla="*/ 2147483647 w 176"/>
              <a:gd name="T29" fmla="*/ 2147483647 h 136"/>
              <a:gd name="T30" fmla="*/ 2147483647 w 176"/>
              <a:gd name="T31" fmla="*/ 2147483647 h 136"/>
              <a:gd name="T32" fmla="*/ 2147483647 w 176"/>
              <a:gd name="T33" fmla="*/ 2147483647 h 136"/>
              <a:gd name="T34" fmla="*/ 2147483647 w 176"/>
              <a:gd name="T35" fmla="*/ 2147483647 h 136"/>
              <a:gd name="T36" fmla="*/ 2147483647 w 176"/>
              <a:gd name="T37" fmla="*/ 2147483647 h 136"/>
              <a:gd name="T38" fmla="*/ 2147483647 w 176"/>
              <a:gd name="T39" fmla="*/ 2147483647 h 136"/>
              <a:gd name="T40" fmla="*/ 2147483647 w 176"/>
              <a:gd name="T41" fmla="*/ 2147483647 h 136"/>
              <a:gd name="T42" fmla="*/ 0 w 176"/>
              <a:gd name="T43" fmla="*/ 2147483647 h 136"/>
              <a:gd name="T44" fmla="*/ 2147483647 w 176"/>
              <a:gd name="T45" fmla="*/ 2147483647 h 136"/>
              <a:gd name="T46" fmla="*/ 2147483647 w 176"/>
              <a:gd name="T47" fmla="*/ 2147483647 h 136"/>
              <a:gd name="T48" fmla="*/ 2147483647 w 176"/>
              <a:gd name="T49" fmla="*/ 2147483647 h 136"/>
              <a:gd name="T50" fmla="*/ 2147483647 w 176"/>
              <a:gd name="T51" fmla="*/ 2147483647 h 136"/>
              <a:gd name="T52" fmla="*/ 2147483647 w 176"/>
              <a:gd name="T53" fmla="*/ 2147483647 h 136"/>
              <a:gd name="T54" fmla="*/ 2147483647 w 176"/>
              <a:gd name="T55" fmla="*/ 2147483647 h 136"/>
              <a:gd name="T56" fmla="*/ 2147483647 w 176"/>
              <a:gd name="T57" fmla="*/ 2147483647 h 136"/>
              <a:gd name="T58" fmla="*/ 2147483647 w 176"/>
              <a:gd name="T59" fmla="*/ 2147483647 h 136"/>
              <a:gd name="T60" fmla="*/ 2147483647 w 176"/>
              <a:gd name="T61" fmla="*/ 2147483647 h 136"/>
              <a:gd name="T62" fmla="*/ 2147483647 w 176"/>
              <a:gd name="T63" fmla="*/ 2147483647 h 136"/>
              <a:gd name="T64" fmla="*/ 2147483647 w 176"/>
              <a:gd name="T65" fmla="*/ 2147483647 h 136"/>
              <a:gd name="T66" fmla="*/ 2147483647 w 176"/>
              <a:gd name="T67" fmla="*/ 2147483647 h 136"/>
              <a:gd name="T68" fmla="*/ 2147483647 w 176"/>
              <a:gd name="T69" fmla="*/ 2147483647 h 136"/>
              <a:gd name="T70" fmla="*/ 2147483647 w 176"/>
              <a:gd name="T71" fmla="*/ 2147483647 h 136"/>
              <a:gd name="T72" fmla="*/ 2147483647 w 176"/>
              <a:gd name="T73" fmla="*/ 2147483647 h 136"/>
              <a:gd name="T74" fmla="*/ 2147483647 w 176"/>
              <a:gd name="T75" fmla="*/ 2147483647 h 136"/>
              <a:gd name="T76" fmla="*/ 2147483647 w 176"/>
              <a:gd name="T77" fmla="*/ 2147483647 h 136"/>
              <a:gd name="T78" fmla="*/ 2147483647 w 176"/>
              <a:gd name="T79" fmla="*/ 2147483647 h 136"/>
              <a:gd name="T80" fmla="*/ 2147483647 w 176"/>
              <a:gd name="T81" fmla="*/ 2147483647 h 136"/>
              <a:gd name="T82" fmla="*/ 2147483647 w 176"/>
              <a:gd name="T83" fmla="*/ 2147483647 h 1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76"/>
              <a:gd name="T127" fmla="*/ 0 h 136"/>
              <a:gd name="T128" fmla="*/ 176 w 176"/>
              <a:gd name="T129" fmla="*/ 136 h 1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76" h="136">
                <a:moveTo>
                  <a:pt x="128" y="40"/>
                </a:moveTo>
                <a:lnTo>
                  <a:pt x="152" y="24"/>
                </a:lnTo>
                <a:lnTo>
                  <a:pt x="160" y="16"/>
                </a:lnTo>
                <a:lnTo>
                  <a:pt x="128" y="40"/>
                </a:lnTo>
                <a:lnTo>
                  <a:pt x="120" y="48"/>
                </a:lnTo>
                <a:lnTo>
                  <a:pt x="112" y="48"/>
                </a:lnTo>
                <a:lnTo>
                  <a:pt x="104" y="56"/>
                </a:lnTo>
                <a:lnTo>
                  <a:pt x="112" y="48"/>
                </a:lnTo>
                <a:lnTo>
                  <a:pt x="120" y="48"/>
                </a:lnTo>
                <a:lnTo>
                  <a:pt x="136" y="32"/>
                </a:lnTo>
                <a:lnTo>
                  <a:pt x="104" y="56"/>
                </a:lnTo>
                <a:lnTo>
                  <a:pt x="120" y="48"/>
                </a:lnTo>
                <a:lnTo>
                  <a:pt x="96" y="64"/>
                </a:lnTo>
                <a:lnTo>
                  <a:pt x="72" y="80"/>
                </a:lnTo>
                <a:lnTo>
                  <a:pt x="96" y="64"/>
                </a:lnTo>
                <a:lnTo>
                  <a:pt x="152" y="16"/>
                </a:lnTo>
                <a:lnTo>
                  <a:pt x="176" y="0"/>
                </a:lnTo>
                <a:lnTo>
                  <a:pt x="160" y="16"/>
                </a:lnTo>
                <a:lnTo>
                  <a:pt x="112" y="48"/>
                </a:lnTo>
                <a:lnTo>
                  <a:pt x="128" y="40"/>
                </a:lnTo>
                <a:lnTo>
                  <a:pt x="136" y="32"/>
                </a:lnTo>
                <a:lnTo>
                  <a:pt x="144" y="24"/>
                </a:lnTo>
                <a:lnTo>
                  <a:pt x="136" y="32"/>
                </a:lnTo>
                <a:lnTo>
                  <a:pt x="128" y="40"/>
                </a:lnTo>
                <a:lnTo>
                  <a:pt x="120" y="48"/>
                </a:lnTo>
                <a:lnTo>
                  <a:pt x="96" y="64"/>
                </a:lnTo>
                <a:lnTo>
                  <a:pt x="120" y="40"/>
                </a:lnTo>
                <a:lnTo>
                  <a:pt x="120" y="48"/>
                </a:lnTo>
                <a:lnTo>
                  <a:pt x="88" y="64"/>
                </a:lnTo>
                <a:lnTo>
                  <a:pt x="120" y="48"/>
                </a:lnTo>
                <a:lnTo>
                  <a:pt x="128" y="40"/>
                </a:lnTo>
                <a:lnTo>
                  <a:pt x="96" y="64"/>
                </a:lnTo>
                <a:lnTo>
                  <a:pt x="128" y="40"/>
                </a:lnTo>
                <a:lnTo>
                  <a:pt x="136" y="32"/>
                </a:lnTo>
                <a:lnTo>
                  <a:pt x="112" y="48"/>
                </a:lnTo>
                <a:lnTo>
                  <a:pt x="96" y="56"/>
                </a:lnTo>
                <a:lnTo>
                  <a:pt x="120" y="48"/>
                </a:lnTo>
                <a:lnTo>
                  <a:pt x="136" y="32"/>
                </a:lnTo>
                <a:lnTo>
                  <a:pt x="152" y="24"/>
                </a:lnTo>
                <a:lnTo>
                  <a:pt x="136" y="32"/>
                </a:lnTo>
                <a:lnTo>
                  <a:pt x="128" y="40"/>
                </a:lnTo>
                <a:lnTo>
                  <a:pt x="104" y="56"/>
                </a:lnTo>
                <a:lnTo>
                  <a:pt x="120" y="48"/>
                </a:lnTo>
                <a:lnTo>
                  <a:pt x="128" y="40"/>
                </a:lnTo>
                <a:lnTo>
                  <a:pt x="144" y="24"/>
                </a:lnTo>
                <a:lnTo>
                  <a:pt x="160" y="16"/>
                </a:lnTo>
                <a:lnTo>
                  <a:pt x="112" y="48"/>
                </a:lnTo>
                <a:lnTo>
                  <a:pt x="128" y="40"/>
                </a:lnTo>
                <a:lnTo>
                  <a:pt x="136" y="32"/>
                </a:lnTo>
                <a:lnTo>
                  <a:pt x="144" y="24"/>
                </a:lnTo>
                <a:lnTo>
                  <a:pt x="144" y="32"/>
                </a:lnTo>
                <a:lnTo>
                  <a:pt x="160" y="16"/>
                </a:lnTo>
                <a:lnTo>
                  <a:pt x="144" y="32"/>
                </a:lnTo>
                <a:lnTo>
                  <a:pt x="160" y="16"/>
                </a:lnTo>
                <a:lnTo>
                  <a:pt x="168" y="8"/>
                </a:lnTo>
                <a:lnTo>
                  <a:pt x="152" y="24"/>
                </a:lnTo>
                <a:lnTo>
                  <a:pt x="160" y="16"/>
                </a:lnTo>
                <a:lnTo>
                  <a:pt x="168" y="8"/>
                </a:lnTo>
                <a:lnTo>
                  <a:pt x="160" y="16"/>
                </a:lnTo>
                <a:lnTo>
                  <a:pt x="112" y="48"/>
                </a:lnTo>
                <a:lnTo>
                  <a:pt x="80" y="72"/>
                </a:lnTo>
                <a:lnTo>
                  <a:pt x="120" y="48"/>
                </a:lnTo>
                <a:lnTo>
                  <a:pt x="136" y="32"/>
                </a:lnTo>
                <a:lnTo>
                  <a:pt x="80" y="72"/>
                </a:lnTo>
                <a:lnTo>
                  <a:pt x="40" y="104"/>
                </a:lnTo>
                <a:lnTo>
                  <a:pt x="0" y="136"/>
                </a:lnTo>
                <a:lnTo>
                  <a:pt x="32" y="112"/>
                </a:lnTo>
                <a:lnTo>
                  <a:pt x="64" y="88"/>
                </a:lnTo>
                <a:lnTo>
                  <a:pt x="104" y="56"/>
                </a:lnTo>
                <a:lnTo>
                  <a:pt x="48" y="96"/>
                </a:lnTo>
                <a:lnTo>
                  <a:pt x="96" y="64"/>
                </a:lnTo>
                <a:lnTo>
                  <a:pt x="144" y="32"/>
                </a:lnTo>
                <a:lnTo>
                  <a:pt x="136" y="32"/>
                </a:lnTo>
                <a:lnTo>
                  <a:pt x="72" y="80"/>
                </a:lnTo>
                <a:lnTo>
                  <a:pt x="112" y="48"/>
                </a:lnTo>
                <a:lnTo>
                  <a:pt x="120" y="40"/>
                </a:lnTo>
                <a:lnTo>
                  <a:pt x="104" y="56"/>
                </a:lnTo>
                <a:lnTo>
                  <a:pt x="88" y="72"/>
                </a:lnTo>
                <a:lnTo>
                  <a:pt x="104" y="56"/>
                </a:lnTo>
                <a:lnTo>
                  <a:pt x="96" y="64"/>
                </a:lnTo>
                <a:lnTo>
                  <a:pt x="64" y="88"/>
                </a:lnTo>
                <a:lnTo>
                  <a:pt x="88" y="72"/>
                </a:lnTo>
                <a:lnTo>
                  <a:pt x="80" y="72"/>
                </a:lnTo>
                <a:lnTo>
                  <a:pt x="56" y="96"/>
                </a:lnTo>
                <a:lnTo>
                  <a:pt x="112" y="56"/>
                </a:lnTo>
                <a:lnTo>
                  <a:pt x="88" y="72"/>
                </a:lnTo>
                <a:lnTo>
                  <a:pt x="80" y="72"/>
                </a:lnTo>
                <a:lnTo>
                  <a:pt x="72" y="80"/>
                </a:lnTo>
                <a:lnTo>
                  <a:pt x="80" y="72"/>
                </a:lnTo>
                <a:lnTo>
                  <a:pt x="72" y="80"/>
                </a:lnTo>
                <a:lnTo>
                  <a:pt x="64" y="80"/>
                </a:lnTo>
                <a:lnTo>
                  <a:pt x="120" y="48"/>
                </a:lnTo>
                <a:lnTo>
                  <a:pt x="112" y="48"/>
                </a:lnTo>
                <a:lnTo>
                  <a:pt x="104" y="56"/>
                </a:lnTo>
                <a:lnTo>
                  <a:pt x="120" y="48"/>
                </a:lnTo>
                <a:lnTo>
                  <a:pt x="144" y="24"/>
                </a:lnTo>
                <a:lnTo>
                  <a:pt x="56" y="88"/>
                </a:lnTo>
                <a:lnTo>
                  <a:pt x="64" y="88"/>
                </a:lnTo>
                <a:lnTo>
                  <a:pt x="72" y="80"/>
                </a:lnTo>
                <a:lnTo>
                  <a:pt x="120" y="40"/>
                </a:lnTo>
                <a:lnTo>
                  <a:pt x="136" y="32"/>
                </a:lnTo>
                <a:lnTo>
                  <a:pt x="112" y="48"/>
                </a:lnTo>
                <a:lnTo>
                  <a:pt x="40" y="104"/>
                </a:lnTo>
                <a:lnTo>
                  <a:pt x="48" y="96"/>
                </a:lnTo>
                <a:lnTo>
                  <a:pt x="32" y="104"/>
                </a:lnTo>
                <a:lnTo>
                  <a:pt x="120" y="40"/>
                </a:lnTo>
                <a:lnTo>
                  <a:pt x="96" y="64"/>
                </a:lnTo>
                <a:lnTo>
                  <a:pt x="88" y="64"/>
                </a:lnTo>
                <a:lnTo>
                  <a:pt x="104" y="56"/>
                </a:lnTo>
                <a:lnTo>
                  <a:pt x="48" y="96"/>
                </a:lnTo>
                <a:lnTo>
                  <a:pt x="56" y="88"/>
                </a:lnTo>
                <a:lnTo>
                  <a:pt x="56" y="96"/>
                </a:lnTo>
                <a:lnTo>
                  <a:pt x="24" y="112"/>
                </a:lnTo>
                <a:lnTo>
                  <a:pt x="112" y="48"/>
                </a:lnTo>
                <a:lnTo>
                  <a:pt x="104" y="56"/>
                </a:lnTo>
                <a:lnTo>
                  <a:pt x="120" y="48"/>
                </a:lnTo>
                <a:lnTo>
                  <a:pt x="128" y="40"/>
                </a:lnTo>
                <a:lnTo>
                  <a:pt x="88" y="72"/>
                </a:lnTo>
                <a:lnTo>
                  <a:pt x="80" y="72"/>
                </a:lnTo>
                <a:lnTo>
                  <a:pt x="48" y="96"/>
                </a:lnTo>
                <a:lnTo>
                  <a:pt x="112" y="56"/>
                </a:lnTo>
                <a:lnTo>
                  <a:pt x="120" y="48"/>
                </a:lnTo>
                <a:lnTo>
                  <a:pt x="128" y="40"/>
                </a:lnTo>
                <a:lnTo>
                  <a:pt x="120" y="48"/>
                </a:lnTo>
                <a:lnTo>
                  <a:pt x="96" y="64"/>
                </a:lnTo>
                <a:lnTo>
                  <a:pt x="128" y="40"/>
                </a:lnTo>
                <a:lnTo>
                  <a:pt x="120" y="40"/>
                </a:lnTo>
                <a:lnTo>
                  <a:pt x="112" y="48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188" name="Freeform 6250"/>
          <p:cNvSpPr>
            <a:spLocks/>
          </p:cNvSpPr>
          <p:nvPr/>
        </p:nvSpPr>
        <p:spPr bwMode="auto">
          <a:xfrm>
            <a:off x="4089401" y="1207294"/>
            <a:ext cx="419100" cy="173831"/>
          </a:xfrm>
          <a:custGeom>
            <a:avLst/>
            <a:gdLst>
              <a:gd name="T0" fmla="*/ 2147483647 w 272"/>
              <a:gd name="T1" fmla="*/ 2147483647 h 200"/>
              <a:gd name="T2" fmla="*/ 2147483647 w 272"/>
              <a:gd name="T3" fmla="*/ 2147483647 h 200"/>
              <a:gd name="T4" fmla="*/ 2147483647 w 272"/>
              <a:gd name="T5" fmla="*/ 2147483647 h 200"/>
              <a:gd name="T6" fmla="*/ 2147483647 w 272"/>
              <a:gd name="T7" fmla="*/ 2147483647 h 200"/>
              <a:gd name="T8" fmla="*/ 2147483647 w 272"/>
              <a:gd name="T9" fmla="*/ 2147483647 h 200"/>
              <a:gd name="T10" fmla="*/ 2147483647 w 272"/>
              <a:gd name="T11" fmla="*/ 2147483647 h 200"/>
              <a:gd name="T12" fmla="*/ 2147483647 w 272"/>
              <a:gd name="T13" fmla="*/ 2147483647 h 200"/>
              <a:gd name="T14" fmla="*/ 2147483647 w 272"/>
              <a:gd name="T15" fmla="*/ 2147483647 h 200"/>
              <a:gd name="T16" fmla="*/ 2147483647 w 272"/>
              <a:gd name="T17" fmla="*/ 2147483647 h 200"/>
              <a:gd name="T18" fmla="*/ 2147483647 w 272"/>
              <a:gd name="T19" fmla="*/ 2147483647 h 200"/>
              <a:gd name="T20" fmla="*/ 2147483647 w 272"/>
              <a:gd name="T21" fmla="*/ 2147483647 h 200"/>
              <a:gd name="T22" fmla="*/ 2147483647 w 272"/>
              <a:gd name="T23" fmla="*/ 2147483647 h 200"/>
              <a:gd name="T24" fmla="*/ 2147483647 w 272"/>
              <a:gd name="T25" fmla="*/ 2147483647 h 200"/>
              <a:gd name="T26" fmla="*/ 2147483647 w 272"/>
              <a:gd name="T27" fmla="*/ 2147483647 h 200"/>
              <a:gd name="T28" fmla="*/ 2147483647 w 272"/>
              <a:gd name="T29" fmla="*/ 2147483647 h 200"/>
              <a:gd name="T30" fmla="*/ 2147483647 w 272"/>
              <a:gd name="T31" fmla="*/ 2147483647 h 200"/>
              <a:gd name="T32" fmla="*/ 2147483647 w 272"/>
              <a:gd name="T33" fmla="*/ 2147483647 h 200"/>
              <a:gd name="T34" fmla="*/ 2147483647 w 272"/>
              <a:gd name="T35" fmla="*/ 2147483647 h 200"/>
              <a:gd name="T36" fmla="*/ 2147483647 w 272"/>
              <a:gd name="T37" fmla="*/ 2147483647 h 200"/>
              <a:gd name="T38" fmla="*/ 2147483647 w 272"/>
              <a:gd name="T39" fmla="*/ 2147483647 h 200"/>
              <a:gd name="T40" fmla="*/ 2147483647 w 272"/>
              <a:gd name="T41" fmla="*/ 2147483647 h 200"/>
              <a:gd name="T42" fmla="*/ 2147483647 w 272"/>
              <a:gd name="T43" fmla="*/ 2147483647 h 200"/>
              <a:gd name="T44" fmla="*/ 2147483647 w 272"/>
              <a:gd name="T45" fmla="*/ 2147483647 h 200"/>
              <a:gd name="T46" fmla="*/ 2147483647 w 272"/>
              <a:gd name="T47" fmla="*/ 2147483647 h 200"/>
              <a:gd name="T48" fmla="*/ 2147483647 w 272"/>
              <a:gd name="T49" fmla="*/ 2147483647 h 200"/>
              <a:gd name="T50" fmla="*/ 2147483647 w 272"/>
              <a:gd name="T51" fmla="*/ 2147483647 h 200"/>
              <a:gd name="T52" fmla="*/ 2147483647 w 272"/>
              <a:gd name="T53" fmla="*/ 2147483647 h 200"/>
              <a:gd name="T54" fmla="*/ 2147483647 w 272"/>
              <a:gd name="T55" fmla="*/ 2147483647 h 200"/>
              <a:gd name="T56" fmla="*/ 2147483647 w 272"/>
              <a:gd name="T57" fmla="*/ 2147483647 h 200"/>
              <a:gd name="T58" fmla="*/ 2147483647 w 272"/>
              <a:gd name="T59" fmla="*/ 2147483647 h 200"/>
              <a:gd name="T60" fmla="*/ 2147483647 w 272"/>
              <a:gd name="T61" fmla="*/ 2147483647 h 200"/>
              <a:gd name="T62" fmla="*/ 2147483647 w 272"/>
              <a:gd name="T63" fmla="*/ 2147483647 h 200"/>
              <a:gd name="T64" fmla="*/ 2147483647 w 272"/>
              <a:gd name="T65" fmla="*/ 2147483647 h 200"/>
              <a:gd name="T66" fmla="*/ 2147483647 w 272"/>
              <a:gd name="T67" fmla="*/ 2147483647 h 200"/>
              <a:gd name="T68" fmla="*/ 2147483647 w 272"/>
              <a:gd name="T69" fmla="*/ 2147483647 h 200"/>
              <a:gd name="T70" fmla="*/ 2147483647 w 272"/>
              <a:gd name="T71" fmla="*/ 2147483647 h 200"/>
              <a:gd name="T72" fmla="*/ 2147483647 w 272"/>
              <a:gd name="T73" fmla="*/ 2147483647 h 200"/>
              <a:gd name="T74" fmla="*/ 2147483647 w 272"/>
              <a:gd name="T75" fmla="*/ 2147483647 h 200"/>
              <a:gd name="T76" fmla="*/ 2147483647 w 272"/>
              <a:gd name="T77" fmla="*/ 2147483647 h 200"/>
              <a:gd name="T78" fmla="*/ 2147483647 w 272"/>
              <a:gd name="T79" fmla="*/ 2147483647 h 200"/>
              <a:gd name="T80" fmla="*/ 2147483647 w 272"/>
              <a:gd name="T81" fmla="*/ 2147483647 h 200"/>
              <a:gd name="T82" fmla="*/ 2147483647 w 272"/>
              <a:gd name="T83" fmla="*/ 2147483647 h 20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72"/>
              <a:gd name="T127" fmla="*/ 0 h 200"/>
              <a:gd name="T128" fmla="*/ 272 w 272"/>
              <a:gd name="T129" fmla="*/ 200 h 200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72" h="200">
                <a:moveTo>
                  <a:pt x="96" y="128"/>
                </a:moveTo>
                <a:lnTo>
                  <a:pt x="88" y="136"/>
                </a:lnTo>
                <a:lnTo>
                  <a:pt x="80" y="144"/>
                </a:lnTo>
                <a:lnTo>
                  <a:pt x="104" y="128"/>
                </a:lnTo>
                <a:lnTo>
                  <a:pt x="120" y="112"/>
                </a:lnTo>
                <a:lnTo>
                  <a:pt x="112" y="120"/>
                </a:lnTo>
                <a:lnTo>
                  <a:pt x="96" y="136"/>
                </a:lnTo>
                <a:lnTo>
                  <a:pt x="144" y="96"/>
                </a:lnTo>
                <a:lnTo>
                  <a:pt x="160" y="88"/>
                </a:lnTo>
                <a:lnTo>
                  <a:pt x="144" y="96"/>
                </a:lnTo>
                <a:lnTo>
                  <a:pt x="112" y="120"/>
                </a:lnTo>
                <a:lnTo>
                  <a:pt x="96" y="136"/>
                </a:lnTo>
                <a:lnTo>
                  <a:pt x="128" y="104"/>
                </a:lnTo>
                <a:lnTo>
                  <a:pt x="120" y="112"/>
                </a:lnTo>
                <a:lnTo>
                  <a:pt x="88" y="136"/>
                </a:lnTo>
                <a:lnTo>
                  <a:pt x="152" y="96"/>
                </a:lnTo>
                <a:lnTo>
                  <a:pt x="184" y="64"/>
                </a:lnTo>
                <a:lnTo>
                  <a:pt x="160" y="88"/>
                </a:lnTo>
                <a:lnTo>
                  <a:pt x="120" y="112"/>
                </a:lnTo>
                <a:lnTo>
                  <a:pt x="112" y="120"/>
                </a:lnTo>
                <a:lnTo>
                  <a:pt x="152" y="88"/>
                </a:lnTo>
                <a:lnTo>
                  <a:pt x="176" y="72"/>
                </a:lnTo>
                <a:lnTo>
                  <a:pt x="88" y="136"/>
                </a:lnTo>
                <a:lnTo>
                  <a:pt x="112" y="120"/>
                </a:lnTo>
                <a:lnTo>
                  <a:pt x="128" y="112"/>
                </a:lnTo>
                <a:lnTo>
                  <a:pt x="56" y="160"/>
                </a:lnTo>
                <a:lnTo>
                  <a:pt x="64" y="152"/>
                </a:lnTo>
                <a:lnTo>
                  <a:pt x="56" y="160"/>
                </a:lnTo>
                <a:lnTo>
                  <a:pt x="72" y="144"/>
                </a:lnTo>
                <a:lnTo>
                  <a:pt x="88" y="136"/>
                </a:lnTo>
                <a:lnTo>
                  <a:pt x="96" y="136"/>
                </a:lnTo>
                <a:lnTo>
                  <a:pt x="80" y="136"/>
                </a:lnTo>
                <a:lnTo>
                  <a:pt x="80" y="144"/>
                </a:lnTo>
                <a:lnTo>
                  <a:pt x="64" y="152"/>
                </a:lnTo>
                <a:lnTo>
                  <a:pt x="104" y="120"/>
                </a:lnTo>
                <a:lnTo>
                  <a:pt x="128" y="112"/>
                </a:lnTo>
                <a:lnTo>
                  <a:pt x="120" y="112"/>
                </a:lnTo>
                <a:lnTo>
                  <a:pt x="104" y="128"/>
                </a:lnTo>
                <a:lnTo>
                  <a:pt x="80" y="144"/>
                </a:lnTo>
                <a:lnTo>
                  <a:pt x="120" y="112"/>
                </a:lnTo>
                <a:lnTo>
                  <a:pt x="112" y="120"/>
                </a:lnTo>
                <a:lnTo>
                  <a:pt x="80" y="144"/>
                </a:lnTo>
                <a:lnTo>
                  <a:pt x="104" y="120"/>
                </a:lnTo>
                <a:lnTo>
                  <a:pt x="88" y="136"/>
                </a:lnTo>
                <a:lnTo>
                  <a:pt x="64" y="152"/>
                </a:lnTo>
                <a:lnTo>
                  <a:pt x="80" y="144"/>
                </a:lnTo>
                <a:lnTo>
                  <a:pt x="96" y="128"/>
                </a:lnTo>
                <a:lnTo>
                  <a:pt x="88" y="136"/>
                </a:lnTo>
                <a:lnTo>
                  <a:pt x="64" y="152"/>
                </a:lnTo>
                <a:lnTo>
                  <a:pt x="56" y="160"/>
                </a:lnTo>
                <a:lnTo>
                  <a:pt x="72" y="152"/>
                </a:lnTo>
                <a:lnTo>
                  <a:pt x="208" y="48"/>
                </a:lnTo>
                <a:lnTo>
                  <a:pt x="0" y="200"/>
                </a:lnTo>
                <a:lnTo>
                  <a:pt x="64" y="160"/>
                </a:lnTo>
                <a:lnTo>
                  <a:pt x="120" y="112"/>
                </a:lnTo>
                <a:lnTo>
                  <a:pt x="184" y="72"/>
                </a:lnTo>
                <a:lnTo>
                  <a:pt x="24" y="184"/>
                </a:lnTo>
                <a:lnTo>
                  <a:pt x="48" y="168"/>
                </a:lnTo>
                <a:lnTo>
                  <a:pt x="88" y="136"/>
                </a:lnTo>
                <a:lnTo>
                  <a:pt x="112" y="120"/>
                </a:lnTo>
                <a:lnTo>
                  <a:pt x="144" y="96"/>
                </a:lnTo>
                <a:lnTo>
                  <a:pt x="200" y="56"/>
                </a:lnTo>
                <a:lnTo>
                  <a:pt x="184" y="64"/>
                </a:lnTo>
                <a:lnTo>
                  <a:pt x="112" y="120"/>
                </a:lnTo>
                <a:lnTo>
                  <a:pt x="64" y="152"/>
                </a:lnTo>
                <a:lnTo>
                  <a:pt x="88" y="136"/>
                </a:lnTo>
                <a:lnTo>
                  <a:pt x="112" y="120"/>
                </a:lnTo>
                <a:lnTo>
                  <a:pt x="104" y="120"/>
                </a:lnTo>
                <a:lnTo>
                  <a:pt x="88" y="136"/>
                </a:lnTo>
                <a:lnTo>
                  <a:pt x="200" y="56"/>
                </a:lnTo>
                <a:lnTo>
                  <a:pt x="168" y="80"/>
                </a:lnTo>
                <a:lnTo>
                  <a:pt x="120" y="112"/>
                </a:lnTo>
                <a:lnTo>
                  <a:pt x="88" y="136"/>
                </a:lnTo>
                <a:lnTo>
                  <a:pt x="48" y="168"/>
                </a:lnTo>
                <a:lnTo>
                  <a:pt x="32" y="176"/>
                </a:lnTo>
                <a:lnTo>
                  <a:pt x="72" y="144"/>
                </a:lnTo>
                <a:lnTo>
                  <a:pt x="104" y="120"/>
                </a:lnTo>
                <a:lnTo>
                  <a:pt x="104" y="128"/>
                </a:lnTo>
                <a:lnTo>
                  <a:pt x="64" y="152"/>
                </a:lnTo>
                <a:lnTo>
                  <a:pt x="56" y="160"/>
                </a:lnTo>
                <a:lnTo>
                  <a:pt x="160" y="88"/>
                </a:lnTo>
                <a:lnTo>
                  <a:pt x="176" y="72"/>
                </a:lnTo>
                <a:lnTo>
                  <a:pt x="152" y="88"/>
                </a:lnTo>
                <a:lnTo>
                  <a:pt x="168" y="80"/>
                </a:lnTo>
                <a:lnTo>
                  <a:pt x="248" y="24"/>
                </a:lnTo>
                <a:lnTo>
                  <a:pt x="32" y="176"/>
                </a:lnTo>
                <a:lnTo>
                  <a:pt x="24" y="176"/>
                </a:lnTo>
                <a:lnTo>
                  <a:pt x="56" y="160"/>
                </a:lnTo>
                <a:lnTo>
                  <a:pt x="80" y="136"/>
                </a:lnTo>
                <a:lnTo>
                  <a:pt x="88" y="136"/>
                </a:lnTo>
                <a:lnTo>
                  <a:pt x="80" y="144"/>
                </a:lnTo>
                <a:lnTo>
                  <a:pt x="72" y="152"/>
                </a:lnTo>
                <a:lnTo>
                  <a:pt x="112" y="120"/>
                </a:lnTo>
                <a:lnTo>
                  <a:pt x="128" y="104"/>
                </a:lnTo>
                <a:lnTo>
                  <a:pt x="152" y="96"/>
                </a:lnTo>
                <a:lnTo>
                  <a:pt x="184" y="64"/>
                </a:lnTo>
                <a:lnTo>
                  <a:pt x="272" y="0"/>
                </a:lnTo>
                <a:lnTo>
                  <a:pt x="32" y="176"/>
                </a:lnTo>
                <a:lnTo>
                  <a:pt x="24" y="184"/>
                </a:lnTo>
                <a:lnTo>
                  <a:pt x="56" y="160"/>
                </a:lnTo>
                <a:lnTo>
                  <a:pt x="64" y="152"/>
                </a:lnTo>
                <a:lnTo>
                  <a:pt x="72" y="144"/>
                </a:lnTo>
                <a:lnTo>
                  <a:pt x="80" y="144"/>
                </a:lnTo>
                <a:lnTo>
                  <a:pt x="104" y="128"/>
                </a:lnTo>
                <a:lnTo>
                  <a:pt x="96" y="128"/>
                </a:lnTo>
                <a:lnTo>
                  <a:pt x="88" y="136"/>
                </a:lnTo>
                <a:lnTo>
                  <a:pt x="104" y="128"/>
                </a:lnTo>
                <a:lnTo>
                  <a:pt x="152" y="88"/>
                </a:lnTo>
                <a:lnTo>
                  <a:pt x="216" y="40"/>
                </a:lnTo>
                <a:lnTo>
                  <a:pt x="40" y="168"/>
                </a:lnTo>
                <a:lnTo>
                  <a:pt x="64" y="152"/>
                </a:lnTo>
                <a:lnTo>
                  <a:pt x="88" y="136"/>
                </a:lnTo>
                <a:lnTo>
                  <a:pt x="104" y="120"/>
                </a:lnTo>
                <a:lnTo>
                  <a:pt x="120" y="112"/>
                </a:lnTo>
                <a:lnTo>
                  <a:pt x="104" y="128"/>
                </a:lnTo>
                <a:lnTo>
                  <a:pt x="192" y="64"/>
                </a:lnTo>
                <a:lnTo>
                  <a:pt x="64" y="152"/>
                </a:lnTo>
                <a:lnTo>
                  <a:pt x="72" y="152"/>
                </a:lnTo>
                <a:lnTo>
                  <a:pt x="64" y="152"/>
                </a:lnTo>
                <a:lnTo>
                  <a:pt x="48" y="160"/>
                </a:lnTo>
                <a:lnTo>
                  <a:pt x="56" y="160"/>
                </a:lnTo>
                <a:lnTo>
                  <a:pt x="80" y="144"/>
                </a:lnTo>
                <a:lnTo>
                  <a:pt x="96" y="128"/>
                </a:lnTo>
                <a:lnTo>
                  <a:pt x="152" y="88"/>
                </a:lnTo>
                <a:lnTo>
                  <a:pt x="160" y="88"/>
                </a:lnTo>
                <a:lnTo>
                  <a:pt x="200" y="56"/>
                </a:lnTo>
                <a:lnTo>
                  <a:pt x="32" y="176"/>
                </a:lnTo>
                <a:lnTo>
                  <a:pt x="48" y="16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189" name="Freeform 6251"/>
          <p:cNvSpPr>
            <a:spLocks/>
          </p:cNvSpPr>
          <p:nvPr/>
        </p:nvSpPr>
        <p:spPr bwMode="auto">
          <a:xfrm>
            <a:off x="4138084" y="958454"/>
            <a:ext cx="999067" cy="402431"/>
          </a:xfrm>
          <a:custGeom>
            <a:avLst/>
            <a:gdLst>
              <a:gd name="T0" fmla="*/ 2147483647 w 648"/>
              <a:gd name="T1" fmla="*/ 2147483647 h 464"/>
              <a:gd name="T2" fmla="*/ 2147483647 w 648"/>
              <a:gd name="T3" fmla="*/ 2147483647 h 464"/>
              <a:gd name="T4" fmla="*/ 2147483647 w 648"/>
              <a:gd name="T5" fmla="*/ 2147483647 h 464"/>
              <a:gd name="T6" fmla="*/ 2147483647 w 648"/>
              <a:gd name="T7" fmla="*/ 2147483647 h 464"/>
              <a:gd name="T8" fmla="*/ 2147483647 w 648"/>
              <a:gd name="T9" fmla="*/ 2147483647 h 464"/>
              <a:gd name="T10" fmla="*/ 2147483647 w 648"/>
              <a:gd name="T11" fmla="*/ 2147483647 h 464"/>
              <a:gd name="T12" fmla="*/ 2147483647 w 648"/>
              <a:gd name="T13" fmla="*/ 2147483647 h 464"/>
              <a:gd name="T14" fmla="*/ 2147483647 w 648"/>
              <a:gd name="T15" fmla="*/ 2147483647 h 464"/>
              <a:gd name="T16" fmla="*/ 2147483647 w 648"/>
              <a:gd name="T17" fmla="*/ 2147483647 h 464"/>
              <a:gd name="T18" fmla="*/ 2147483647 w 648"/>
              <a:gd name="T19" fmla="*/ 2147483647 h 464"/>
              <a:gd name="T20" fmla="*/ 2147483647 w 648"/>
              <a:gd name="T21" fmla="*/ 2147483647 h 464"/>
              <a:gd name="T22" fmla="*/ 2147483647 w 648"/>
              <a:gd name="T23" fmla="*/ 2147483647 h 464"/>
              <a:gd name="T24" fmla="*/ 2147483647 w 648"/>
              <a:gd name="T25" fmla="*/ 2147483647 h 464"/>
              <a:gd name="T26" fmla="*/ 2147483647 w 648"/>
              <a:gd name="T27" fmla="*/ 2147483647 h 464"/>
              <a:gd name="T28" fmla="*/ 2147483647 w 648"/>
              <a:gd name="T29" fmla="*/ 2147483647 h 464"/>
              <a:gd name="T30" fmla="*/ 2147483647 w 648"/>
              <a:gd name="T31" fmla="*/ 2147483647 h 464"/>
              <a:gd name="T32" fmla="*/ 2147483647 w 648"/>
              <a:gd name="T33" fmla="*/ 2147483647 h 464"/>
              <a:gd name="T34" fmla="*/ 2147483647 w 648"/>
              <a:gd name="T35" fmla="*/ 2147483647 h 464"/>
              <a:gd name="T36" fmla="*/ 2147483647 w 648"/>
              <a:gd name="T37" fmla="*/ 2147483647 h 464"/>
              <a:gd name="T38" fmla="*/ 2147483647 w 648"/>
              <a:gd name="T39" fmla="*/ 2147483647 h 464"/>
              <a:gd name="T40" fmla="*/ 2147483647 w 648"/>
              <a:gd name="T41" fmla="*/ 2147483647 h 464"/>
              <a:gd name="T42" fmla="*/ 2147483647 w 648"/>
              <a:gd name="T43" fmla="*/ 2147483647 h 464"/>
              <a:gd name="T44" fmla="*/ 2147483647 w 648"/>
              <a:gd name="T45" fmla="*/ 2147483647 h 464"/>
              <a:gd name="T46" fmla="*/ 2147483647 w 648"/>
              <a:gd name="T47" fmla="*/ 2147483647 h 464"/>
              <a:gd name="T48" fmla="*/ 2147483647 w 648"/>
              <a:gd name="T49" fmla="*/ 2147483647 h 464"/>
              <a:gd name="T50" fmla="*/ 2147483647 w 648"/>
              <a:gd name="T51" fmla="*/ 2147483647 h 464"/>
              <a:gd name="T52" fmla="*/ 2147483647 w 648"/>
              <a:gd name="T53" fmla="*/ 2147483647 h 464"/>
              <a:gd name="T54" fmla="*/ 2147483647 w 648"/>
              <a:gd name="T55" fmla="*/ 2147483647 h 464"/>
              <a:gd name="T56" fmla="*/ 2147483647 w 648"/>
              <a:gd name="T57" fmla="*/ 2147483647 h 464"/>
              <a:gd name="T58" fmla="*/ 2147483647 w 648"/>
              <a:gd name="T59" fmla="*/ 2147483647 h 464"/>
              <a:gd name="T60" fmla="*/ 2147483647 w 648"/>
              <a:gd name="T61" fmla="*/ 2147483647 h 464"/>
              <a:gd name="T62" fmla="*/ 2147483647 w 648"/>
              <a:gd name="T63" fmla="*/ 2147483647 h 464"/>
              <a:gd name="T64" fmla="*/ 2147483647 w 648"/>
              <a:gd name="T65" fmla="*/ 2147483647 h 464"/>
              <a:gd name="T66" fmla="*/ 2147483647 w 648"/>
              <a:gd name="T67" fmla="*/ 2147483647 h 464"/>
              <a:gd name="T68" fmla="*/ 2147483647 w 648"/>
              <a:gd name="T69" fmla="*/ 2147483647 h 464"/>
              <a:gd name="T70" fmla="*/ 2147483647 w 648"/>
              <a:gd name="T71" fmla="*/ 2147483647 h 464"/>
              <a:gd name="T72" fmla="*/ 2147483647 w 648"/>
              <a:gd name="T73" fmla="*/ 2147483647 h 464"/>
              <a:gd name="T74" fmla="*/ 2147483647 w 648"/>
              <a:gd name="T75" fmla="*/ 2147483647 h 464"/>
              <a:gd name="T76" fmla="*/ 2147483647 w 648"/>
              <a:gd name="T77" fmla="*/ 2147483647 h 464"/>
              <a:gd name="T78" fmla="*/ 2147483647 w 648"/>
              <a:gd name="T79" fmla="*/ 2147483647 h 464"/>
              <a:gd name="T80" fmla="*/ 2147483647 w 648"/>
              <a:gd name="T81" fmla="*/ 2147483647 h 464"/>
              <a:gd name="T82" fmla="*/ 2147483647 w 648"/>
              <a:gd name="T83" fmla="*/ 2147483647 h 464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648"/>
              <a:gd name="T127" fmla="*/ 0 h 464"/>
              <a:gd name="T128" fmla="*/ 648 w 648"/>
              <a:gd name="T129" fmla="*/ 464 h 464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648" h="464">
                <a:moveTo>
                  <a:pt x="16" y="448"/>
                </a:moveTo>
                <a:lnTo>
                  <a:pt x="32" y="440"/>
                </a:lnTo>
                <a:lnTo>
                  <a:pt x="64" y="416"/>
                </a:lnTo>
                <a:lnTo>
                  <a:pt x="48" y="432"/>
                </a:lnTo>
                <a:lnTo>
                  <a:pt x="48" y="424"/>
                </a:lnTo>
                <a:lnTo>
                  <a:pt x="136" y="368"/>
                </a:lnTo>
                <a:lnTo>
                  <a:pt x="8" y="456"/>
                </a:lnTo>
                <a:lnTo>
                  <a:pt x="32" y="440"/>
                </a:lnTo>
                <a:lnTo>
                  <a:pt x="56" y="424"/>
                </a:lnTo>
                <a:lnTo>
                  <a:pt x="64" y="416"/>
                </a:lnTo>
                <a:lnTo>
                  <a:pt x="72" y="416"/>
                </a:lnTo>
                <a:lnTo>
                  <a:pt x="48" y="432"/>
                </a:lnTo>
                <a:lnTo>
                  <a:pt x="40" y="432"/>
                </a:lnTo>
                <a:lnTo>
                  <a:pt x="88" y="400"/>
                </a:lnTo>
                <a:lnTo>
                  <a:pt x="80" y="408"/>
                </a:lnTo>
                <a:lnTo>
                  <a:pt x="48" y="432"/>
                </a:lnTo>
                <a:lnTo>
                  <a:pt x="80" y="408"/>
                </a:lnTo>
                <a:lnTo>
                  <a:pt x="112" y="384"/>
                </a:lnTo>
                <a:lnTo>
                  <a:pt x="128" y="376"/>
                </a:lnTo>
                <a:lnTo>
                  <a:pt x="112" y="384"/>
                </a:lnTo>
                <a:lnTo>
                  <a:pt x="56" y="424"/>
                </a:lnTo>
                <a:lnTo>
                  <a:pt x="48" y="432"/>
                </a:lnTo>
                <a:lnTo>
                  <a:pt x="72" y="416"/>
                </a:lnTo>
                <a:lnTo>
                  <a:pt x="80" y="408"/>
                </a:lnTo>
                <a:lnTo>
                  <a:pt x="72" y="416"/>
                </a:lnTo>
                <a:lnTo>
                  <a:pt x="72" y="408"/>
                </a:lnTo>
                <a:lnTo>
                  <a:pt x="112" y="384"/>
                </a:lnTo>
                <a:lnTo>
                  <a:pt x="160" y="352"/>
                </a:lnTo>
                <a:lnTo>
                  <a:pt x="176" y="336"/>
                </a:lnTo>
                <a:lnTo>
                  <a:pt x="144" y="360"/>
                </a:lnTo>
                <a:lnTo>
                  <a:pt x="24" y="448"/>
                </a:lnTo>
                <a:lnTo>
                  <a:pt x="16" y="448"/>
                </a:lnTo>
                <a:lnTo>
                  <a:pt x="40" y="432"/>
                </a:lnTo>
                <a:lnTo>
                  <a:pt x="72" y="408"/>
                </a:lnTo>
                <a:lnTo>
                  <a:pt x="104" y="384"/>
                </a:lnTo>
                <a:lnTo>
                  <a:pt x="144" y="360"/>
                </a:lnTo>
                <a:lnTo>
                  <a:pt x="176" y="336"/>
                </a:lnTo>
                <a:lnTo>
                  <a:pt x="88" y="400"/>
                </a:lnTo>
                <a:lnTo>
                  <a:pt x="56" y="424"/>
                </a:lnTo>
                <a:lnTo>
                  <a:pt x="32" y="440"/>
                </a:lnTo>
                <a:lnTo>
                  <a:pt x="56" y="424"/>
                </a:lnTo>
                <a:lnTo>
                  <a:pt x="72" y="416"/>
                </a:lnTo>
                <a:lnTo>
                  <a:pt x="96" y="392"/>
                </a:lnTo>
                <a:lnTo>
                  <a:pt x="144" y="360"/>
                </a:lnTo>
                <a:lnTo>
                  <a:pt x="80" y="408"/>
                </a:lnTo>
                <a:lnTo>
                  <a:pt x="64" y="416"/>
                </a:lnTo>
                <a:lnTo>
                  <a:pt x="128" y="376"/>
                </a:lnTo>
                <a:lnTo>
                  <a:pt x="104" y="392"/>
                </a:lnTo>
                <a:lnTo>
                  <a:pt x="56" y="424"/>
                </a:lnTo>
                <a:lnTo>
                  <a:pt x="48" y="432"/>
                </a:lnTo>
                <a:lnTo>
                  <a:pt x="96" y="392"/>
                </a:lnTo>
                <a:lnTo>
                  <a:pt x="144" y="360"/>
                </a:lnTo>
                <a:lnTo>
                  <a:pt x="96" y="392"/>
                </a:lnTo>
                <a:lnTo>
                  <a:pt x="72" y="416"/>
                </a:lnTo>
                <a:lnTo>
                  <a:pt x="40" y="440"/>
                </a:lnTo>
                <a:lnTo>
                  <a:pt x="72" y="408"/>
                </a:lnTo>
                <a:lnTo>
                  <a:pt x="144" y="360"/>
                </a:lnTo>
                <a:lnTo>
                  <a:pt x="160" y="344"/>
                </a:lnTo>
                <a:lnTo>
                  <a:pt x="128" y="368"/>
                </a:lnTo>
                <a:lnTo>
                  <a:pt x="48" y="424"/>
                </a:lnTo>
                <a:lnTo>
                  <a:pt x="160" y="344"/>
                </a:lnTo>
                <a:lnTo>
                  <a:pt x="144" y="360"/>
                </a:lnTo>
                <a:lnTo>
                  <a:pt x="112" y="384"/>
                </a:lnTo>
                <a:lnTo>
                  <a:pt x="88" y="400"/>
                </a:lnTo>
                <a:lnTo>
                  <a:pt x="72" y="416"/>
                </a:lnTo>
                <a:lnTo>
                  <a:pt x="32" y="440"/>
                </a:lnTo>
                <a:lnTo>
                  <a:pt x="24" y="448"/>
                </a:lnTo>
                <a:lnTo>
                  <a:pt x="40" y="432"/>
                </a:lnTo>
                <a:lnTo>
                  <a:pt x="96" y="400"/>
                </a:lnTo>
                <a:lnTo>
                  <a:pt x="128" y="368"/>
                </a:lnTo>
                <a:lnTo>
                  <a:pt x="120" y="376"/>
                </a:lnTo>
                <a:lnTo>
                  <a:pt x="96" y="400"/>
                </a:lnTo>
                <a:lnTo>
                  <a:pt x="72" y="408"/>
                </a:lnTo>
                <a:lnTo>
                  <a:pt x="72" y="416"/>
                </a:lnTo>
                <a:lnTo>
                  <a:pt x="48" y="432"/>
                </a:lnTo>
                <a:lnTo>
                  <a:pt x="40" y="432"/>
                </a:lnTo>
                <a:lnTo>
                  <a:pt x="32" y="440"/>
                </a:lnTo>
                <a:lnTo>
                  <a:pt x="56" y="424"/>
                </a:lnTo>
                <a:lnTo>
                  <a:pt x="80" y="408"/>
                </a:lnTo>
                <a:lnTo>
                  <a:pt x="64" y="416"/>
                </a:lnTo>
                <a:lnTo>
                  <a:pt x="56" y="424"/>
                </a:lnTo>
                <a:lnTo>
                  <a:pt x="64" y="424"/>
                </a:lnTo>
                <a:lnTo>
                  <a:pt x="72" y="416"/>
                </a:lnTo>
                <a:lnTo>
                  <a:pt x="120" y="376"/>
                </a:lnTo>
                <a:lnTo>
                  <a:pt x="136" y="368"/>
                </a:lnTo>
                <a:lnTo>
                  <a:pt x="152" y="352"/>
                </a:lnTo>
                <a:lnTo>
                  <a:pt x="80" y="408"/>
                </a:lnTo>
                <a:lnTo>
                  <a:pt x="56" y="424"/>
                </a:lnTo>
                <a:lnTo>
                  <a:pt x="104" y="392"/>
                </a:lnTo>
                <a:lnTo>
                  <a:pt x="224" y="304"/>
                </a:lnTo>
                <a:lnTo>
                  <a:pt x="184" y="328"/>
                </a:lnTo>
                <a:lnTo>
                  <a:pt x="192" y="328"/>
                </a:lnTo>
                <a:lnTo>
                  <a:pt x="216" y="304"/>
                </a:lnTo>
                <a:lnTo>
                  <a:pt x="16" y="456"/>
                </a:lnTo>
                <a:lnTo>
                  <a:pt x="8" y="456"/>
                </a:lnTo>
                <a:lnTo>
                  <a:pt x="40" y="432"/>
                </a:lnTo>
                <a:lnTo>
                  <a:pt x="80" y="408"/>
                </a:lnTo>
                <a:lnTo>
                  <a:pt x="160" y="352"/>
                </a:lnTo>
                <a:lnTo>
                  <a:pt x="248" y="288"/>
                </a:lnTo>
                <a:lnTo>
                  <a:pt x="360" y="200"/>
                </a:lnTo>
                <a:lnTo>
                  <a:pt x="0" y="464"/>
                </a:lnTo>
                <a:lnTo>
                  <a:pt x="16" y="448"/>
                </a:lnTo>
                <a:lnTo>
                  <a:pt x="48" y="432"/>
                </a:lnTo>
                <a:lnTo>
                  <a:pt x="40" y="432"/>
                </a:lnTo>
                <a:lnTo>
                  <a:pt x="48" y="432"/>
                </a:lnTo>
                <a:lnTo>
                  <a:pt x="192" y="328"/>
                </a:lnTo>
                <a:lnTo>
                  <a:pt x="296" y="248"/>
                </a:lnTo>
                <a:lnTo>
                  <a:pt x="440" y="152"/>
                </a:lnTo>
                <a:lnTo>
                  <a:pt x="560" y="56"/>
                </a:lnTo>
                <a:lnTo>
                  <a:pt x="8" y="464"/>
                </a:lnTo>
                <a:lnTo>
                  <a:pt x="8" y="456"/>
                </a:lnTo>
                <a:lnTo>
                  <a:pt x="32" y="440"/>
                </a:lnTo>
                <a:lnTo>
                  <a:pt x="40" y="440"/>
                </a:lnTo>
                <a:lnTo>
                  <a:pt x="64" y="424"/>
                </a:lnTo>
                <a:lnTo>
                  <a:pt x="64" y="416"/>
                </a:lnTo>
                <a:lnTo>
                  <a:pt x="72" y="416"/>
                </a:lnTo>
                <a:lnTo>
                  <a:pt x="64" y="416"/>
                </a:lnTo>
                <a:lnTo>
                  <a:pt x="256" y="280"/>
                </a:lnTo>
                <a:lnTo>
                  <a:pt x="352" y="208"/>
                </a:lnTo>
                <a:lnTo>
                  <a:pt x="472" y="120"/>
                </a:lnTo>
                <a:lnTo>
                  <a:pt x="608" y="24"/>
                </a:lnTo>
                <a:lnTo>
                  <a:pt x="648" y="0"/>
                </a:lnTo>
                <a:lnTo>
                  <a:pt x="496" y="112"/>
                </a:lnTo>
                <a:lnTo>
                  <a:pt x="320" y="232"/>
                </a:lnTo>
                <a:lnTo>
                  <a:pt x="16" y="456"/>
                </a:lnTo>
                <a:lnTo>
                  <a:pt x="48" y="432"/>
                </a:lnTo>
                <a:lnTo>
                  <a:pt x="96" y="392"/>
                </a:lnTo>
                <a:lnTo>
                  <a:pt x="88" y="40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190" name="Freeform 6252"/>
          <p:cNvSpPr>
            <a:spLocks/>
          </p:cNvSpPr>
          <p:nvPr/>
        </p:nvSpPr>
        <p:spPr bwMode="auto">
          <a:xfrm>
            <a:off x="4150784" y="1020366"/>
            <a:ext cx="827616" cy="333375"/>
          </a:xfrm>
          <a:custGeom>
            <a:avLst/>
            <a:gdLst>
              <a:gd name="T0" fmla="*/ 2147483647 w 536"/>
              <a:gd name="T1" fmla="*/ 2147483647 h 384"/>
              <a:gd name="T2" fmla="*/ 2147483647 w 536"/>
              <a:gd name="T3" fmla="*/ 2147483647 h 384"/>
              <a:gd name="T4" fmla="*/ 2147483647 w 536"/>
              <a:gd name="T5" fmla="*/ 2147483647 h 384"/>
              <a:gd name="T6" fmla="*/ 2147483647 w 536"/>
              <a:gd name="T7" fmla="*/ 2147483647 h 384"/>
              <a:gd name="T8" fmla="*/ 2147483647 w 536"/>
              <a:gd name="T9" fmla="*/ 2147483647 h 384"/>
              <a:gd name="T10" fmla="*/ 2147483647 w 536"/>
              <a:gd name="T11" fmla="*/ 2147483647 h 384"/>
              <a:gd name="T12" fmla="*/ 2147483647 w 536"/>
              <a:gd name="T13" fmla="*/ 2147483647 h 384"/>
              <a:gd name="T14" fmla="*/ 2147483647 w 536"/>
              <a:gd name="T15" fmla="*/ 2147483647 h 384"/>
              <a:gd name="T16" fmla="*/ 2147483647 w 536"/>
              <a:gd name="T17" fmla="*/ 2147483647 h 384"/>
              <a:gd name="T18" fmla="*/ 2147483647 w 536"/>
              <a:gd name="T19" fmla="*/ 2147483647 h 384"/>
              <a:gd name="T20" fmla="*/ 2147483647 w 536"/>
              <a:gd name="T21" fmla="*/ 2147483647 h 384"/>
              <a:gd name="T22" fmla="*/ 2147483647 w 536"/>
              <a:gd name="T23" fmla="*/ 2147483647 h 384"/>
              <a:gd name="T24" fmla="*/ 2147483647 w 536"/>
              <a:gd name="T25" fmla="*/ 2147483647 h 384"/>
              <a:gd name="T26" fmla="*/ 2147483647 w 536"/>
              <a:gd name="T27" fmla="*/ 2147483647 h 384"/>
              <a:gd name="T28" fmla="*/ 2147483647 w 536"/>
              <a:gd name="T29" fmla="*/ 2147483647 h 384"/>
              <a:gd name="T30" fmla="*/ 2147483647 w 536"/>
              <a:gd name="T31" fmla="*/ 2147483647 h 384"/>
              <a:gd name="T32" fmla="*/ 2147483647 w 536"/>
              <a:gd name="T33" fmla="*/ 2147483647 h 384"/>
              <a:gd name="T34" fmla="*/ 2147483647 w 536"/>
              <a:gd name="T35" fmla="*/ 2147483647 h 384"/>
              <a:gd name="T36" fmla="*/ 0 w 536"/>
              <a:gd name="T37" fmla="*/ 2147483647 h 384"/>
              <a:gd name="T38" fmla="*/ 2147483647 w 536"/>
              <a:gd name="T39" fmla="*/ 2147483647 h 384"/>
              <a:gd name="T40" fmla="*/ 2147483647 w 536"/>
              <a:gd name="T41" fmla="*/ 2147483647 h 384"/>
              <a:gd name="T42" fmla="*/ 2147483647 w 536"/>
              <a:gd name="T43" fmla="*/ 2147483647 h 384"/>
              <a:gd name="T44" fmla="*/ 2147483647 w 536"/>
              <a:gd name="T45" fmla="*/ 2147483647 h 384"/>
              <a:gd name="T46" fmla="*/ 2147483647 w 536"/>
              <a:gd name="T47" fmla="*/ 2147483647 h 384"/>
              <a:gd name="T48" fmla="*/ 2147483647 w 536"/>
              <a:gd name="T49" fmla="*/ 2147483647 h 384"/>
              <a:gd name="T50" fmla="*/ 2147483647 w 536"/>
              <a:gd name="T51" fmla="*/ 2147483647 h 384"/>
              <a:gd name="T52" fmla="*/ 2147483647 w 536"/>
              <a:gd name="T53" fmla="*/ 2147483647 h 384"/>
              <a:gd name="T54" fmla="*/ 2147483647 w 536"/>
              <a:gd name="T55" fmla="*/ 2147483647 h 384"/>
              <a:gd name="T56" fmla="*/ 2147483647 w 536"/>
              <a:gd name="T57" fmla="*/ 2147483647 h 384"/>
              <a:gd name="T58" fmla="*/ 2147483647 w 536"/>
              <a:gd name="T59" fmla="*/ 2147483647 h 384"/>
              <a:gd name="T60" fmla="*/ 2147483647 w 536"/>
              <a:gd name="T61" fmla="*/ 2147483647 h 384"/>
              <a:gd name="T62" fmla="*/ 2147483647 w 536"/>
              <a:gd name="T63" fmla="*/ 2147483647 h 384"/>
              <a:gd name="T64" fmla="*/ 2147483647 w 536"/>
              <a:gd name="T65" fmla="*/ 2147483647 h 384"/>
              <a:gd name="T66" fmla="*/ 2147483647 w 536"/>
              <a:gd name="T67" fmla="*/ 2147483647 h 384"/>
              <a:gd name="T68" fmla="*/ 2147483647 w 536"/>
              <a:gd name="T69" fmla="*/ 2147483647 h 384"/>
              <a:gd name="T70" fmla="*/ 2147483647 w 536"/>
              <a:gd name="T71" fmla="*/ 2147483647 h 384"/>
              <a:gd name="T72" fmla="*/ 2147483647 w 536"/>
              <a:gd name="T73" fmla="*/ 2147483647 h 384"/>
              <a:gd name="T74" fmla="*/ 2147483647 w 536"/>
              <a:gd name="T75" fmla="*/ 2147483647 h 384"/>
              <a:gd name="T76" fmla="*/ 2147483647 w 536"/>
              <a:gd name="T77" fmla="*/ 2147483647 h 384"/>
              <a:gd name="T78" fmla="*/ 2147483647 w 536"/>
              <a:gd name="T79" fmla="*/ 2147483647 h 384"/>
              <a:gd name="T80" fmla="*/ 2147483647 w 536"/>
              <a:gd name="T81" fmla="*/ 2147483647 h 384"/>
              <a:gd name="T82" fmla="*/ 2147483647 w 536"/>
              <a:gd name="T83" fmla="*/ 2147483647 h 384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536"/>
              <a:gd name="T127" fmla="*/ 0 h 384"/>
              <a:gd name="T128" fmla="*/ 536 w 536"/>
              <a:gd name="T129" fmla="*/ 384 h 384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536" h="384">
                <a:moveTo>
                  <a:pt x="80" y="328"/>
                </a:moveTo>
                <a:lnTo>
                  <a:pt x="88" y="328"/>
                </a:lnTo>
                <a:lnTo>
                  <a:pt x="72" y="336"/>
                </a:lnTo>
                <a:lnTo>
                  <a:pt x="80" y="328"/>
                </a:lnTo>
                <a:lnTo>
                  <a:pt x="120" y="304"/>
                </a:lnTo>
                <a:lnTo>
                  <a:pt x="184" y="256"/>
                </a:lnTo>
                <a:lnTo>
                  <a:pt x="256" y="200"/>
                </a:lnTo>
                <a:lnTo>
                  <a:pt x="328" y="152"/>
                </a:lnTo>
                <a:lnTo>
                  <a:pt x="424" y="88"/>
                </a:lnTo>
                <a:lnTo>
                  <a:pt x="520" y="8"/>
                </a:lnTo>
                <a:lnTo>
                  <a:pt x="536" y="0"/>
                </a:lnTo>
                <a:lnTo>
                  <a:pt x="408" y="88"/>
                </a:lnTo>
                <a:lnTo>
                  <a:pt x="264" y="192"/>
                </a:lnTo>
                <a:lnTo>
                  <a:pt x="56" y="344"/>
                </a:lnTo>
                <a:lnTo>
                  <a:pt x="48" y="352"/>
                </a:lnTo>
                <a:lnTo>
                  <a:pt x="104" y="312"/>
                </a:lnTo>
                <a:lnTo>
                  <a:pt x="176" y="264"/>
                </a:lnTo>
                <a:lnTo>
                  <a:pt x="224" y="232"/>
                </a:lnTo>
                <a:lnTo>
                  <a:pt x="80" y="328"/>
                </a:lnTo>
                <a:lnTo>
                  <a:pt x="120" y="304"/>
                </a:lnTo>
                <a:lnTo>
                  <a:pt x="168" y="264"/>
                </a:lnTo>
                <a:lnTo>
                  <a:pt x="192" y="248"/>
                </a:lnTo>
                <a:lnTo>
                  <a:pt x="208" y="232"/>
                </a:lnTo>
                <a:lnTo>
                  <a:pt x="264" y="200"/>
                </a:lnTo>
                <a:lnTo>
                  <a:pt x="328" y="152"/>
                </a:lnTo>
                <a:lnTo>
                  <a:pt x="336" y="144"/>
                </a:lnTo>
                <a:lnTo>
                  <a:pt x="264" y="192"/>
                </a:lnTo>
                <a:lnTo>
                  <a:pt x="96" y="320"/>
                </a:lnTo>
                <a:lnTo>
                  <a:pt x="88" y="320"/>
                </a:lnTo>
                <a:lnTo>
                  <a:pt x="128" y="296"/>
                </a:lnTo>
                <a:lnTo>
                  <a:pt x="216" y="232"/>
                </a:lnTo>
                <a:lnTo>
                  <a:pt x="304" y="168"/>
                </a:lnTo>
                <a:lnTo>
                  <a:pt x="328" y="152"/>
                </a:lnTo>
                <a:lnTo>
                  <a:pt x="72" y="336"/>
                </a:lnTo>
                <a:lnTo>
                  <a:pt x="88" y="328"/>
                </a:lnTo>
                <a:lnTo>
                  <a:pt x="96" y="320"/>
                </a:lnTo>
                <a:lnTo>
                  <a:pt x="112" y="304"/>
                </a:lnTo>
                <a:lnTo>
                  <a:pt x="128" y="296"/>
                </a:lnTo>
                <a:lnTo>
                  <a:pt x="112" y="304"/>
                </a:lnTo>
                <a:lnTo>
                  <a:pt x="88" y="320"/>
                </a:lnTo>
                <a:lnTo>
                  <a:pt x="104" y="312"/>
                </a:lnTo>
                <a:lnTo>
                  <a:pt x="152" y="280"/>
                </a:lnTo>
                <a:lnTo>
                  <a:pt x="160" y="272"/>
                </a:lnTo>
                <a:lnTo>
                  <a:pt x="120" y="304"/>
                </a:lnTo>
                <a:lnTo>
                  <a:pt x="40" y="360"/>
                </a:lnTo>
                <a:lnTo>
                  <a:pt x="200" y="240"/>
                </a:lnTo>
                <a:lnTo>
                  <a:pt x="176" y="256"/>
                </a:lnTo>
                <a:lnTo>
                  <a:pt x="176" y="264"/>
                </a:lnTo>
                <a:lnTo>
                  <a:pt x="232" y="224"/>
                </a:lnTo>
                <a:lnTo>
                  <a:pt x="352" y="136"/>
                </a:lnTo>
                <a:lnTo>
                  <a:pt x="440" y="64"/>
                </a:lnTo>
                <a:lnTo>
                  <a:pt x="424" y="80"/>
                </a:lnTo>
                <a:lnTo>
                  <a:pt x="88" y="320"/>
                </a:lnTo>
                <a:lnTo>
                  <a:pt x="64" y="344"/>
                </a:lnTo>
                <a:lnTo>
                  <a:pt x="72" y="336"/>
                </a:lnTo>
                <a:lnTo>
                  <a:pt x="56" y="344"/>
                </a:lnTo>
                <a:lnTo>
                  <a:pt x="0" y="384"/>
                </a:lnTo>
                <a:lnTo>
                  <a:pt x="40" y="360"/>
                </a:lnTo>
                <a:lnTo>
                  <a:pt x="112" y="304"/>
                </a:lnTo>
                <a:lnTo>
                  <a:pt x="160" y="272"/>
                </a:lnTo>
                <a:lnTo>
                  <a:pt x="168" y="264"/>
                </a:lnTo>
                <a:lnTo>
                  <a:pt x="224" y="224"/>
                </a:lnTo>
                <a:lnTo>
                  <a:pt x="328" y="152"/>
                </a:lnTo>
                <a:lnTo>
                  <a:pt x="424" y="80"/>
                </a:lnTo>
                <a:lnTo>
                  <a:pt x="416" y="88"/>
                </a:lnTo>
                <a:lnTo>
                  <a:pt x="160" y="272"/>
                </a:lnTo>
                <a:lnTo>
                  <a:pt x="16" y="376"/>
                </a:lnTo>
                <a:lnTo>
                  <a:pt x="32" y="368"/>
                </a:lnTo>
                <a:lnTo>
                  <a:pt x="120" y="304"/>
                </a:lnTo>
                <a:lnTo>
                  <a:pt x="112" y="304"/>
                </a:lnTo>
                <a:lnTo>
                  <a:pt x="104" y="312"/>
                </a:lnTo>
                <a:lnTo>
                  <a:pt x="96" y="312"/>
                </a:lnTo>
                <a:lnTo>
                  <a:pt x="120" y="296"/>
                </a:lnTo>
                <a:lnTo>
                  <a:pt x="184" y="256"/>
                </a:lnTo>
                <a:lnTo>
                  <a:pt x="248" y="208"/>
                </a:lnTo>
                <a:lnTo>
                  <a:pt x="56" y="344"/>
                </a:lnTo>
                <a:lnTo>
                  <a:pt x="40" y="360"/>
                </a:lnTo>
                <a:lnTo>
                  <a:pt x="56" y="344"/>
                </a:lnTo>
                <a:lnTo>
                  <a:pt x="152" y="280"/>
                </a:lnTo>
                <a:lnTo>
                  <a:pt x="112" y="304"/>
                </a:lnTo>
                <a:lnTo>
                  <a:pt x="80" y="328"/>
                </a:lnTo>
                <a:lnTo>
                  <a:pt x="88" y="320"/>
                </a:lnTo>
                <a:lnTo>
                  <a:pt x="128" y="296"/>
                </a:lnTo>
                <a:lnTo>
                  <a:pt x="88" y="320"/>
                </a:lnTo>
                <a:lnTo>
                  <a:pt x="72" y="336"/>
                </a:lnTo>
                <a:lnTo>
                  <a:pt x="40" y="352"/>
                </a:lnTo>
                <a:lnTo>
                  <a:pt x="72" y="336"/>
                </a:lnTo>
                <a:lnTo>
                  <a:pt x="80" y="328"/>
                </a:lnTo>
                <a:lnTo>
                  <a:pt x="72" y="336"/>
                </a:lnTo>
                <a:lnTo>
                  <a:pt x="208" y="240"/>
                </a:lnTo>
                <a:lnTo>
                  <a:pt x="200" y="240"/>
                </a:lnTo>
                <a:lnTo>
                  <a:pt x="152" y="280"/>
                </a:lnTo>
                <a:lnTo>
                  <a:pt x="128" y="296"/>
                </a:lnTo>
                <a:lnTo>
                  <a:pt x="152" y="280"/>
                </a:lnTo>
                <a:lnTo>
                  <a:pt x="168" y="264"/>
                </a:lnTo>
                <a:lnTo>
                  <a:pt x="128" y="296"/>
                </a:lnTo>
                <a:lnTo>
                  <a:pt x="80" y="328"/>
                </a:lnTo>
                <a:lnTo>
                  <a:pt x="112" y="304"/>
                </a:lnTo>
                <a:lnTo>
                  <a:pt x="152" y="272"/>
                </a:lnTo>
                <a:lnTo>
                  <a:pt x="208" y="232"/>
                </a:lnTo>
                <a:lnTo>
                  <a:pt x="176" y="256"/>
                </a:lnTo>
                <a:lnTo>
                  <a:pt x="168" y="264"/>
                </a:lnTo>
                <a:lnTo>
                  <a:pt x="224" y="224"/>
                </a:lnTo>
                <a:lnTo>
                  <a:pt x="80" y="328"/>
                </a:lnTo>
                <a:lnTo>
                  <a:pt x="128" y="296"/>
                </a:lnTo>
                <a:lnTo>
                  <a:pt x="176" y="264"/>
                </a:lnTo>
                <a:lnTo>
                  <a:pt x="192" y="248"/>
                </a:lnTo>
                <a:lnTo>
                  <a:pt x="200" y="240"/>
                </a:lnTo>
                <a:lnTo>
                  <a:pt x="224" y="224"/>
                </a:lnTo>
                <a:lnTo>
                  <a:pt x="216" y="232"/>
                </a:lnTo>
                <a:lnTo>
                  <a:pt x="160" y="272"/>
                </a:lnTo>
                <a:lnTo>
                  <a:pt x="88" y="328"/>
                </a:lnTo>
                <a:lnTo>
                  <a:pt x="224" y="232"/>
                </a:lnTo>
                <a:lnTo>
                  <a:pt x="88" y="320"/>
                </a:lnTo>
                <a:lnTo>
                  <a:pt x="112" y="304"/>
                </a:lnTo>
                <a:lnTo>
                  <a:pt x="200" y="248"/>
                </a:lnTo>
                <a:lnTo>
                  <a:pt x="224" y="224"/>
                </a:lnTo>
                <a:lnTo>
                  <a:pt x="240" y="208"/>
                </a:lnTo>
                <a:lnTo>
                  <a:pt x="232" y="216"/>
                </a:lnTo>
                <a:lnTo>
                  <a:pt x="184" y="256"/>
                </a:lnTo>
                <a:lnTo>
                  <a:pt x="112" y="304"/>
                </a:lnTo>
                <a:lnTo>
                  <a:pt x="80" y="328"/>
                </a:lnTo>
                <a:lnTo>
                  <a:pt x="192" y="248"/>
                </a:lnTo>
                <a:lnTo>
                  <a:pt x="224" y="224"/>
                </a:lnTo>
                <a:lnTo>
                  <a:pt x="128" y="296"/>
                </a:lnTo>
                <a:lnTo>
                  <a:pt x="136" y="288"/>
                </a:lnTo>
                <a:lnTo>
                  <a:pt x="168" y="272"/>
                </a:lnTo>
                <a:lnTo>
                  <a:pt x="192" y="248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191" name="Freeform 6253"/>
          <p:cNvSpPr>
            <a:spLocks/>
          </p:cNvSpPr>
          <p:nvPr/>
        </p:nvSpPr>
        <p:spPr bwMode="auto">
          <a:xfrm>
            <a:off x="4099985" y="978694"/>
            <a:ext cx="975783" cy="395288"/>
          </a:xfrm>
          <a:custGeom>
            <a:avLst/>
            <a:gdLst>
              <a:gd name="T0" fmla="*/ 2147483647 w 632"/>
              <a:gd name="T1" fmla="*/ 2147483647 h 456"/>
              <a:gd name="T2" fmla="*/ 2147483647 w 632"/>
              <a:gd name="T3" fmla="*/ 2147483647 h 456"/>
              <a:gd name="T4" fmla="*/ 2147483647 w 632"/>
              <a:gd name="T5" fmla="*/ 2147483647 h 456"/>
              <a:gd name="T6" fmla="*/ 2147483647 w 632"/>
              <a:gd name="T7" fmla="*/ 2147483647 h 456"/>
              <a:gd name="T8" fmla="*/ 2147483647 w 632"/>
              <a:gd name="T9" fmla="*/ 2147483647 h 456"/>
              <a:gd name="T10" fmla="*/ 2147483647 w 632"/>
              <a:gd name="T11" fmla="*/ 2147483647 h 456"/>
              <a:gd name="T12" fmla="*/ 2147483647 w 632"/>
              <a:gd name="T13" fmla="*/ 2147483647 h 456"/>
              <a:gd name="T14" fmla="*/ 2147483647 w 632"/>
              <a:gd name="T15" fmla="*/ 2147483647 h 456"/>
              <a:gd name="T16" fmla="*/ 2147483647 w 632"/>
              <a:gd name="T17" fmla="*/ 2147483647 h 456"/>
              <a:gd name="T18" fmla="*/ 2147483647 w 632"/>
              <a:gd name="T19" fmla="*/ 2147483647 h 456"/>
              <a:gd name="T20" fmla="*/ 2147483647 w 632"/>
              <a:gd name="T21" fmla="*/ 2147483647 h 456"/>
              <a:gd name="T22" fmla="*/ 2147483647 w 632"/>
              <a:gd name="T23" fmla="*/ 2147483647 h 456"/>
              <a:gd name="T24" fmla="*/ 2147483647 w 632"/>
              <a:gd name="T25" fmla="*/ 2147483647 h 456"/>
              <a:gd name="T26" fmla="*/ 2147483647 w 632"/>
              <a:gd name="T27" fmla="*/ 2147483647 h 456"/>
              <a:gd name="T28" fmla="*/ 2147483647 w 632"/>
              <a:gd name="T29" fmla="*/ 2147483647 h 456"/>
              <a:gd name="T30" fmla="*/ 2147483647 w 632"/>
              <a:gd name="T31" fmla="*/ 2147483647 h 456"/>
              <a:gd name="T32" fmla="*/ 2147483647 w 632"/>
              <a:gd name="T33" fmla="*/ 2147483647 h 456"/>
              <a:gd name="T34" fmla="*/ 2147483647 w 632"/>
              <a:gd name="T35" fmla="*/ 2147483647 h 456"/>
              <a:gd name="T36" fmla="*/ 2147483647 w 632"/>
              <a:gd name="T37" fmla="*/ 2147483647 h 456"/>
              <a:gd name="T38" fmla="*/ 2147483647 w 632"/>
              <a:gd name="T39" fmla="*/ 2147483647 h 456"/>
              <a:gd name="T40" fmla="*/ 2147483647 w 632"/>
              <a:gd name="T41" fmla="*/ 2147483647 h 456"/>
              <a:gd name="T42" fmla="*/ 2147483647 w 632"/>
              <a:gd name="T43" fmla="*/ 2147483647 h 456"/>
              <a:gd name="T44" fmla="*/ 2147483647 w 632"/>
              <a:gd name="T45" fmla="*/ 2147483647 h 456"/>
              <a:gd name="T46" fmla="*/ 2147483647 w 632"/>
              <a:gd name="T47" fmla="*/ 2147483647 h 456"/>
              <a:gd name="T48" fmla="*/ 2147483647 w 632"/>
              <a:gd name="T49" fmla="*/ 2147483647 h 456"/>
              <a:gd name="T50" fmla="*/ 2147483647 w 632"/>
              <a:gd name="T51" fmla="*/ 2147483647 h 456"/>
              <a:gd name="T52" fmla="*/ 2147483647 w 632"/>
              <a:gd name="T53" fmla="*/ 2147483647 h 456"/>
              <a:gd name="T54" fmla="*/ 2147483647 w 632"/>
              <a:gd name="T55" fmla="*/ 2147483647 h 456"/>
              <a:gd name="T56" fmla="*/ 2147483647 w 632"/>
              <a:gd name="T57" fmla="*/ 2147483647 h 456"/>
              <a:gd name="T58" fmla="*/ 2147483647 w 632"/>
              <a:gd name="T59" fmla="*/ 2147483647 h 456"/>
              <a:gd name="T60" fmla="*/ 2147483647 w 632"/>
              <a:gd name="T61" fmla="*/ 2147483647 h 456"/>
              <a:gd name="T62" fmla="*/ 2147483647 w 632"/>
              <a:gd name="T63" fmla="*/ 2147483647 h 456"/>
              <a:gd name="T64" fmla="*/ 2147483647 w 632"/>
              <a:gd name="T65" fmla="*/ 2147483647 h 456"/>
              <a:gd name="T66" fmla="*/ 2147483647 w 632"/>
              <a:gd name="T67" fmla="*/ 2147483647 h 456"/>
              <a:gd name="T68" fmla="*/ 2147483647 w 632"/>
              <a:gd name="T69" fmla="*/ 2147483647 h 456"/>
              <a:gd name="T70" fmla="*/ 2147483647 w 632"/>
              <a:gd name="T71" fmla="*/ 2147483647 h 456"/>
              <a:gd name="T72" fmla="*/ 2147483647 w 632"/>
              <a:gd name="T73" fmla="*/ 2147483647 h 456"/>
              <a:gd name="T74" fmla="*/ 2147483647 w 632"/>
              <a:gd name="T75" fmla="*/ 2147483647 h 456"/>
              <a:gd name="T76" fmla="*/ 2147483647 w 632"/>
              <a:gd name="T77" fmla="*/ 2147483647 h 456"/>
              <a:gd name="T78" fmla="*/ 2147483647 w 632"/>
              <a:gd name="T79" fmla="*/ 2147483647 h 456"/>
              <a:gd name="T80" fmla="*/ 2147483647 w 632"/>
              <a:gd name="T81" fmla="*/ 2147483647 h 456"/>
              <a:gd name="T82" fmla="*/ 2147483647 w 632"/>
              <a:gd name="T83" fmla="*/ 2147483647 h 45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632"/>
              <a:gd name="T127" fmla="*/ 0 h 456"/>
              <a:gd name="T128" fmla="*/ 632 w 632"/>
              <a:gd name="T129" fmla="*/ 456 h 45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632" h="456">
                <a:moveTo>
                  <a:pt x="224" y="296"/>
                </a:moveTo>
                <a:lnTo>
                  <a:pt x="240" y="288"/>
                </a:lnTo>
                <a:lnTo>
                  <a:pt x="248" y="280"/>
                </a:lnTo>
                <a:lnTo>
                  <a:pt x="224" y="296"/>
                </a:lnTo>
                <a:lnTo>
                  <a:pt x="192" y="320"/>
                </a:lnTo>
                <a:lnTo>
                  <a:pt x="152" y="352"/>
                </a:lnTo>
                <a:lnTo>
                  <a:pt x="176" y="328"/>
                </a:lnTo>
                <a:lnTo>
                  <a:pt x="184" y="328"/>
                </a:lnTo>
                <a:lnTo>
                  <a:pt x="144" y="352"/>
                </a:lnTo>
                <a:lnTo>
                  <a:pt x="120" y="368"/>
                </a:lnTo>
                <a:lnTo>
                  <a:pt x="160" y="344"/>
                </a:lnTo>
                <a:lnTo>
                  <a:pt x="128" y="360"/>
                </a:lnTo>
                <a:lnTo>
                  <a:pt x="120" y="368"/>
                </a:lnTo>
                <a:lnTo>
                  <a:pt x="160" y="344"/>
                </a:lnTo>
                <a:lnTo>
                  <a:pt x="168" y="336"/>
                </a:lnTo>
                <a:lnTo>
                  <a:pt x="152" y="352"/>
                </a:lnTo>
                <a:lnTo>
                  <a:pt x="112" y="376"/>
                </a:lnTo>
                <a:lnTo>
                  <a:pt x="128" y="368"/>
                </a:lnTo>
                <a:lnTo>
                  <a:pt x="160" y="344"/>
                </a:lnTo>
                <a:lnTo>
                  <a:pt x="184" y="328"/>
                </a:lnTo>
                <a:lnTo>
                  <a:pt x="152" y="352"/>
                </a:lnTo>
                <a:lnTo>
                  <a:pt x="208" y="312"/>
                </a:lnTo>
                <a:lnTo>
                  <a:pt x="24" y="440"/>
                </a:lnTo>
                <a:lnTo>
                  <a:pt x="112" y="376"/>
                </a:lnTo>
                <a:lnTo>
                  <a:pt x="184" y="328"/>
                </a:lnTo>
                <a:lnTo>
                  <a:pt x="200" y="312"/>
                </a:lnTo>
                <a:lnTo>
                  <a:pt x="184" y="320"/>
                </a:lnTo>
                <a:lnTo>
                  <a:pt x="184" y="328"/>
                </a:lnTo>
                <a:lnTo>
                  <a:pt x="240" y="288"/>
                </a:lnTo>
                <a:lnTo>
                  <a:pt x="360" y="200"/>
                </a:lnTo>
                <a:lnTo>
                  <a:pt x="464" y="128"/>
                </a:lnTo>
                <a:lnTo>
                  <a:pt x="0" y="456"/>
                </a:lnTo>
                <a:lnTo>
                  <a:pt x="72" y="408"/>
                </a:lnTo>
                <a:lnTo>
                  <a:pt x="128" y="368"/>
                </a:lnTo>
                <a:lnTo>
                  <a:pt x="152" y="352"/>
                </a:lnTo>
                <a:lnTo>
                  <a:pt x="152" y="344"/>
                </a:lnTo>
                <a:lnTo>
                  <a:pt x="184" y="320"/>
                </a:lnTo>
                <a:lnTo>
                  <a:pt x="272" y="264"/>
                </a:lnTo>
                <a:lnTo>
                  <a:pt x="424" y="152"/>
                </a:lnTo>
                <a:lnTo>
                  <a:pt x="568" y="48"/>
                </a:lnTo>
                <a:lnTo>
                  <a:pt x="632" y="0"/>
                </a:lnTo>
                <a:lnTo>
                  <a:pt x="544" y="64"/>
                </a:lnTo>
                <a:lnTo>
                  <a:pt x="8" y="448"/>
                </a:lnTo>
                <a:lnTo>
                  <a:pt x="48" y="424"/>
                </a:lnTo>
                <a:lnTo>
                  <a:pt x="80" y="400"/>
                </a:lnTo>
                <a:lnTo>
                  <a:pt x="112" y="376"/>
                </a:lnTo>
                <a:lnTo>
                  <a:pt x="176" y="328"/>
                </a:lnTo>
                <a:lnTo>
                  <a:pt x="272" y="264"/>
                </a:lnTo>
                <a:lnTo>
                  <a:pt x="384" y="184"/>
                </a:lnTo>
                <a:lnTo>
                  <a:pt x="496" y="96"/>
                </a:lnTo>
                <a:lnTo>
                  <a:pt x="584" y="40"/>
                </a:lnTo>
                <a:lnTo>
                  <a:pt x="504" y="96"/>
                </a:lnTo>
                <a:lnTo>
                  <a:pt x="320" y="232"/>
                </a:lnTo>
                <a:lnTo>
                  <a:pt x="40" y="432"/>
                </a:lnTo>
                <a:lnTo>
                  <a:pt x="80" y="400"/>
                </a:lnTo>
                <a:lnTo>
                  <a:pt x="120" y="368"/>
                </a:lnTo>
                <a:lnTo>
                  <a:pt x="176" y="328"/>
                </a:lnTo>
                <a:lnTo>
                  <a:pt x="232" y="288"/>
                </a:lnTo>
                <a:lnTo>
                  <a:pt x="280" y="256"/>
                </a:lnTo>
                <a:lnTo>
                  <a:pt x="336" y="216"/>
                </a:lnTo>
                <a:lnTo>
                  <a:pt x="408" y="168"/>
                </a:lnTo>
                <a:lnTo>
                  <a:pt x="376" y="184"/>
                </a:lnTo>
                <a:lnTo>
                  <a:pt x="272" y="264"/>
                </a:lnTo>
                <a:lnTo>
                  <a:pt x="184" y="328"/>
                </a:lnTo>
                <a:lnTo>
                  <a:pt x="152" y="352"/>
                </a:lnTo>
                <a:lnTo>
                  <a:pt x="176" y="328"/>
                </a:lnTo>
                <a:lnTo>
                  <a:pt x="168" y="336"/>
                </a:lnTo>
                <a:lnTo>
                  <a:pt x="152" y="352"/>
                </a:lnTo>
                <a:lnTo>
                  <a:pt x="208" y="312"/>
                </a:lnTo>
                <a:lnTo>
                  <a:pt x="256" y="272"/>
                </a:lnTo>
                <a:lnTo>
                  <a:pt x="224" y="296"/>
                </a:lnTo>
                <a:lnTo>
                  <a:pt x="184" y="320"/>
                </a:lnTo>
                <a:lnTo>
                  <a:pt x="176" y="336"/>
                </a:lnTo>
                <a:lnTo>
                  <a:pt x="120" y="376"/>
                </a:lnTo>
                <a:lnTo>
                  <a:pt x="176" y="336"/>
                </a:lnTo>
                <a:lnTo>
                  <a:pt x="168" y="336"/>
                </a:lnTo>
                <a:lnTo>
                  <a:pt x="200" y="312"/>
                </a:lnTo>
                <a:lnTo>
                  <a:pt x="240" y="288"/>
                </a:lnTo>
                <a:lnTo>
                  <a:pt x="336" y="216"/>
                </a:lnTo>
                <a:lnTo>
                  <a:pt x="224" y="296"/>
                </a:lnTo>
                <a:lnTo>
                  <a:pt x="112" y="376"/>
                </a:lnTo>
                <a:lnTo>
                  <a:pt x="224" y="296"/>
                </a:lnTo>
                <a:lnTo>
                  <a:pt x="216" y="304"/>
                </a:lnTo>
                <a:lnTo>
                  <a:pt x="256" y="272"/>
                </a:lnTo>
                <a:lnTo>
                  <a:pt x="152" y="344"/>
                </a:lnTo>
                <a:lnTo>
                  <a:pt x="344" y="208"/>
                </a:lnTo>
                <a:lnTo>
                  <a:pt x="552" y="64"/>
                </a:lnTo>
                <a:lnTo>
                  <a:pt x="264" y="272"/>
                </a:lnTo>
                <a:lnTo>
                  <a:pt x="184" y="328"/>
                </a:lnTo>
                <a:lnTo>
                  <a:pt x="184" y="320"/>
                </a:lnTo>
                <a:lnTo>
                  <a:pt x="96" y="392"/>
                </a:lnTo>
                <a:lnTo>
                  <a:pt x="216" y="304"/>
                </a:lnTo>
                <a:lnTo>
                  <a:pt x="296" y="248"/>
                </a:lnTo>
                <a:lnTo>
                  <a:pt x="344" y="216"/>
                </a:lnTo>
                <a:lnTo>
                  <a:pt x="416" y="152"/>
                </a:lnTo>
                <a:lnTo>
                  <a:pt x="512" y="88"/>
                </a:lnTo>
                <a:lnTo>
                  <a:pt x="592" y="32"/>
                </a:lnTo>
                <a:lnTo>
                  <a:pt x="600" y="24"/>
                </a:lnTo>
                <a:lnTo>
                  <a:pt x="144" y="352"/>
                </a:lnTo>
                <a:lnTo>
                  <a:pt x="392" y="176"/>
                </a:lnTo>
                <a:lnTo>
                  <a:pt x="304" y="240"/>
                </a:lnTo>
                <a:lnTo>
                  <a:pt x="224" y="296"/>
                </a:lnTo>
                <a:lnTo>
                  <a:pt x="232" y="296"/>
                </a:lnTo>
                <a:lnTo>
                  <a:pt x="320" y="224"/>
                </a:lnTo>
                <a:lnTo>
                  <a:pt x="384" y="176"/>
                </a:lnTo>
                <a:lnTo>
                  <a:pt x="448" y="136"/>
                </a:lnTo>
                <a:lnTo>
                  <a:pt x="536" y="72"/>
                </a:lnTo>
                <a:lnTo>
                  <a:pt x="600" y="24"/>
                </a:lnTo>
                <a:lnTo>
                  <a:pt x="608" y="16"/>
                </a:lnTo>
                <a:lnTo>
                  <a:pt x="400" y="176"/>
                </a:lnTo>
                <a:lnTo>
                  <a:pt x="440" y="144"/>
                </a:lnTo>
                <a:lnTo>
                  <a:pt x="448" y="136"/>
                </a:lnTo>
                <a:lnTo>
                  <a:pt x="424" y="152"/>
                </a:lnTo>
                <a:lnTo>
                  <a:pt x="336" y="216"/>
                </a:lnTo>
                <a:lnTo>
                  <a:pt x="328" y="216"/>
                </a:lnTo>
                <a:lnTo>
                  <a:pt x="392" y="176"/>
                </a:lnTo>
                <a:lnTo>
                  <a:pt x="448" y="136"/>
                </a:lnTo>
                <a:lnTo>
                  <a:pt x="512" y="88"/>
                </a:lnTo>
                <a:lnTo>
                  <a:pt x="568" y="48"/>
                </a:lnTo>
                <a:lnTo>
                  <a:pt x="576" y="40"/>
                </a:lnTo>
                <a:lnTo>
                  <a:pt x="520" y="80"/>
                </a:lnTo>
                <a:lnTo>
                  <a:pt x="416" y="160"/>
                </a:lnTo>
                <a:lnTo>
                  <a:pt x="272" y="264"/>
                </a:lnTo>
                <a:lnTo>
                  <a:pt x="144" y="352"/>
                </a:lnTo>
                <a:lnTo>
                  <a:pt x="40" y="432"/>
                </a:lnTo>
                <a:lnTo>
                  <a:pt x="344" y="208"/>
                </a:lnTo>
                <a:lnTo>
                  <a:pt x="432" y="152"/>
                </a:lnTo>
                <a:lnTo>
                  <a:pt x="448" y="136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192" name="Freeform 6254"/>
          <p:cNvSpPr>
            <a:spLocks/>
          </p:cNvSpPr>
          <p:nvPr/>
        </p:nvSpPr>
        <p:spPr bwMode="auto">
          <a:xfrm>
            <a:off x="4138085" y="1054894"/>
            <a:ext cx="766233" cy="305991"/>
          </a:xfrm>
          <a:custGeom>
            <a:avLst/>
            <a:gdLst>
              <a:gd name="T0" fmla="*/ 2147483647 w 496"/>
              <a:gd name="T1" fmla="*/ 2147483647 h 352"/>
              <a:gd name="T2" fmla="*/ 2147483647 w 496"/>
              <a:gd name="T3" fmla="*/ 2147483647 h 352"/>
              <a:gd name="T4" fmla="*/ 2147483647 w 496"/>
              <a:gd name="T5" fmla="*/ 0 h 352"/>
              <a:gd name="T6" fmla="*/ 2147483647 w 496"/>
              <a:gd name="T7" fmla="*/ 2147483647 h 352"/>
              <a:gd name="T8" fmla="*/ 2147483647 w 496"/>
              <a:gd name="T9" fmla="*/ 2147483647 h 352"/>
              <a:gd name="T10" fmla="*/ 2147483647 w 496"/>
              <a:gd name="T11" fmla="*/ 2147483647 h 352"/>
              <a:gd name="T12" fmla="*/ 2147483647 w 496"/>
              <a:gd name="T13" fmla="*/ 2147483647 h 352"/>
              <a:gd name="T14" fmla="*/ 2147483647 w 496"/>
              <a:gd name="T15" fmla="*/ 2147483647 h 352"/>
              <a:gd name="T16" fmla="*/ 2147483647 w 496"/>
              <a:gd name="T17" fmla="*/ 2147483647 h 352"/>
              <a:gd name="T18" fmla="*/ 2147483647 w 496"/>
              <a:gd name="T19" fmla="*/ 2147483647 h 352"/>
              <a:gd name="T20" fmla="*/ 2147483647 w 496"/>
              <a:gd name="T21" fmla="*/ 2147483647 h 352"/>
              <a:gd name="T22" fmla="*/ 2147483647 w 496"/>
              <a:gd name="T23" fmla="*/ 2147483647 h 352"/>
              <a:gd name="T24" fmla="*/ 2147483647 w 496"/>
              <a:gd name="T25" fmla="*/ 2147483647 h 352"/>
              <a:gd name="T26" fmla="*/ 2147483647 w 496"/>
              <a:gd name="T27" fmla="*/ 2147483647 h 352"/>
              <a:gd name="T28" fmla="*/ 2147483647 w 496"/>
              <a:gd name="T29" fmla="*/ 2147483647 h 352"/>
              <a:gd name="T30" fmla="*/ 2147483647 w 496"/>
              <a:gd name="T31" fmla="*/ 2147483647 h 352"/>
              <a:gd name="T32" fmla="*/ 2147483647 w 496"/>
              <a:gd name="T33" fmla="*/ 2147483647 h 352"/>
              <a:gd name="T34" fmla="*/ 2147483647 w 496"/>
              <a:gd name="T35" fmla="*/ 2147483647 h 352"/>
              <a:gd name="T36" fmla="*/ 2147483647 w 496"/>
              <a:gd name="T37" fmla="*/ 2147483647 h 352"/>
              <a:gd name="T38" fmla="*/ 2147483647 w 496"/>
              <a:gd name="T39" fmla="*/ 2147483647 h 352"/>
              <a:gd name="T40" fmla="*/ 2147483647 w 496"/>
              <a:gd name="T41" fmla="*/ 2147483647 h 352"/>
              <a:gd name="T42" fmla="*/ 2147483647 w 496"/>
              <a:gd name="T43" fmla="*/ 2147483647 h 352"/>
              <a:gd name="T44" fmla="*/ 2147483647 w 496"/>
              <a:gd name="T45" fmla="*/ 2147483647 h 352"/>
              <a:gd name="T46" fmla="*/ 2147483647 w 496"/>
              <a:gd name="T47" fmla="*/ 2147483647 h 352"/>
              <a:gd name="T48" fmla="*/ 2147483647 w 496"/>
              <a:gd name="T49" fmla="*/ 2147483647 h 352"/>
              <a:gd name="T50" fmla="*/ 2147483647 w 496"/>
              <a:gd name="T51" fmla="*/ 2147483647 h 352"/>
              <a:gd name="T52" fmla="*/ 2147483647 w 496"/>
              <a:gd name="T53" fmla="*/ 2147483647 h 352"/>
              <a:gd name="T54" fmla="*/ 2147483647 w 496"/>
              <a:gd name="T55" fmla="*/ 2147483647 h 352"/>
              <a:gd name="T56" fmla="*/ 2147483647 w 496"/>
              <a:gd name="T57" fmla="*/ 2147483647 h 352"/>
              <a:gd name="T58" fmla="*/ 2147483647 w 496"/>
              <a:gd name="T59" fmla="*/ 2147483647 h 352"/>
              <a:gd name="T60" fmla="*/ 2147483647 w 496"/>
              <a:gd name="T61" fmla="*/ 0 h 352"/>
              <a:gd name="T62" fmla="*/ 2147483647 w 496"/>
              <a:gd name="T63" fmla="*/ 2147483647 h 352"/>
              <a:gd name="T64" fmla="*/ 2147483647 w 496"/>
              <a:gd name="T65" fmla="*/ 2147483647 h 352"/>
              <a:gd name="T66" fmla="*/ 2147483647 w 496"/>
              <a:gd name="T67" fmla="*/ 2147483647 h 352"/>
              <a:gd name="T68" fmla="*/ 2147483647 w 496"/>
              <a:gd name="T69" fmla="*/ 2147483647 h 352"/>
              <a:gd name="T70" fmla="*/ 2147483647 w 496"/>
              <a:gd name="T71" fmla="*/ 2147483647 h 352"/>
              <a:gd name="T72" fmla="*/ 2147483647 w 496"/>
              <a:gd name="T73" fmla="*/ 2147483647 h 352"/>
              <a:gd name="T74" fmla="*/ 2147483647 w 496"/>
              <a:gd name="T75" fmla="*/ 2147483647 h 352"/>
              <a:gd name="T76" fmla="*/ 2147483647 w 496"/>
              <a:gd name="T77" fmla="*/ 2147483647 h 352"/>
              <a:gd name="T78" fmla="*/ 2147483647 w 496"/>
              <a:gd name="T79" fmla="*/ 2147483647 h 352"/>
              <a:gd name="T80" fmla="*/ 2147483647 w 496"/>
              <a:gd name="T81" fmla="*/ 2147483647 h 352"/>
              <a:gd name="T82" fmla="*/ 2147483647 w 496"/>
              <a:gd name="T83" fmla="*/ 2147483647 h 352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496"/>
              <a:gd name="T127" fmla="*/ 0 h 352"/>
              <a:gd name="T128" fmla="*/ 496 w 496"/>
              <a:gd name="T129" fmla="*/ 352 h 352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496" h="352">
                <a:moveTo>
                  <a:pt x="424" y="48"/>
                </a:moveTo>
                <a:lnTo>
                  <a:pt x="408" y="56"/>
                </a:lnTo>
                <a:lnTo>
                  <a:pt x="312" y="128"/>
                </a:lnTo>
                <a:lnTo>
                  <a:pt x="256" y="168"/>
                </a:lnTo>
                <a:lnTo>
                  <a:pt x="304" y="128"/>
                </a:lnTo>
                <a:lnTo>
                  <a:pt x="336" y="112"/>
                </a:lnTo>
                <a:lnTo>
                  <a:pt x="376" y="80"/>
                </a:lnTo>
                <a:lnTo>
                  <a:pt x="432" y="40"/>
                </a:lnTo>
                <a:lnTo>
                  <a:pt x="488" y="0"/>
                </a:lnTo>
                <a:lnTo>
                  <a:pt x="496" y="0"/>
                </a:lnTo>
                <a:lnTo>
                  <a:pt x="432" y="40"/>
                </a:lnTo>
                <a:lnTo>
                  <a:pt x="336" y="112"/>
                </a:lnTo>
                <a:lnTo>
                  <a:pt x="240" y="176"/>
                </a:lnTo>
                <a:lnTo>
                  <a:pt x="168" y="232"/>
                </a:lnTo>
                <a:lnTo>
                  <a:pt x="80" y="296"/>
                </a:lnTo>
                <a:lnTo>
                  <a:pt x="0" y="352"/>
                </a:lnTo>
                <a:lnTo>
                  <a:pt x="176" y="224"/>
                </a:lnTo>
                <a:lnTo>
                  <a:pt x="208" y="200"/>
                </a:lnTo>
                <a:lnTo>
                  <a:pt x="264" y="160"/>
                </a:lnTo>
                <a:lnTo>
                  <a:pt x="296" y="136"/>
                </a:lnTo>
                <a:lnTo>
                  <a:pt x="320" y="128"/>
                </a:lnTo>
                <a:lnTo>
                  <a:pt x="304" y="136"/>
                </a:lnTo>
                <a:lnTo>
                  <a:pt x="328" y="120"/>
                </a:lnTo>
                <a:lnTo>
                  <a:pt x="352" y="96"/>
                </a:lnTo>
                <a:lnTo>
                  <a:pt x="376" y="80"/>
                </a:lnTo>
                <a:lnTo>
                  <a:pt x="416" y="56"/>
                </a:lnTo>
                <a:lnTo>
                  <a:pt x="392" y="72"/>
                </a:lnTo>
                <a:lnTo>
                  <a:pt x="312" y="128"/>
                </a:lnTo>
                <a:lnTo>
                  <a:pt x="216" y="200"/>
                </a:lnTo>
                <a:lnTo>
                  <a:pt x="160" y="240"/>
                </a:lnTo>
                <a:lnTo>
                  <a:pt x="128" y="256"/>
                </a:lnTo>
                <a:lnTo>
                  <a:pt x="88" y="288"/>
                </a:lnTo>
                <a:lnTo>
                  <a:pt x="176" y="224"/>
                </a:lnTo>
                <a:lnTo>
                  <a:pt x="192" y="216"/>
                </a:lnTo>
                <a:lnTo>
                  <a:pt x="200" y="208"/>
                </a:lnTo>
                <a:lnTo>
                  <a:pt x="176" y="224"/>
                </a:lnTo>
                <a:lnTo>
                  <a:pt x="304" y="136"/>
                </a:lnTo>
                <a:lnTo>
                  <a:pt x="296" y="136"/>
                </a:lnTo>
                <a:lnTo>
                  <a:pt x="264" y="160"/>
                </a:lnTo>
                <a:lnTo>
                  <a:pt x="192" y="216"/>
                </a:lnTo>
                <a:lnTo>
                  <a:pt x="104" y="280"/>
                </a:lnTo>
                <a:lnTo>
                  <a:pt x="96" y="280"/>
                </a:lnTo>
                <a:lnTo>
                  <a:pt x="120" y="264"/>
                </a:lnTo>
                <a:lnTo>
                  <a:pt x="120" y="272"/>
                </a:lnTo>
                <a:lnTo>
                  <a:pt x="176" y="232"/>
                </a:lnTo>
                <a:lnTo>
                  <a:pt x="144" y="248"/>
                </a:lnTo>
                <a:lnTo>
                  <a:pt x="104" y="280"/>
                </a:lnTo>
                <a:lnTo>
                  <a:pt x="80" y="296"/>
                </a:lnTo>
                <a:lnTo>
                  <a:pt x="104" y="280"/>
                </a:lnTo>
                <a:lnTo>
                  <a:pt x="136" y="256"/>
                </a:lnTo>
                <a:lnTo>
                  <a:pt x="120" y="264"/>
                </a:lnTo>
                <a:lnTo>
                  <a:pt x="96" y="280"/>
                </a:lnTo>
                <a:lnTo>
                  <a:pt x="80" y="296"/>
                </a:lnTo>
                <a:lnTo>
                  <a:pt x="72" y="304"/>
                </a:lnTo>
                <a:lnTo>
                  <a:pt x="64" y="304"/>
                </a:lnTo>
                <a:lnTo>
                  <a:pt x="72" y="296"/>
                </a:lnTo>
                <a:lnTo>
                  <a:pt x="96" y="280"/>
                </a:lnTo>
                <a:lnTo>
                  <a:pt x="72" y="296"/>
                </a:lnTo>
                <a:lnTo>
                  <a:pt x="48" y="320"/>
                </a:lnTo>
                <a:lnTo>
                  <a:pt x="56" y="312"/>
                </a:lnTo>
                <a:lnTo>
                  <a:pt x="64" y="304"/>
                </a:lnTo>
                <a:lnTo>
                  <a:pt x="72" y="304"/>
                </a:lnTo>
                <a:lnTo>
                  <a:pt x="88" y="288"/>
                </a:lnTo>
                <a:lnTo>
                  <a:pt x="72" y="296"/>
                </a:lnTo>
                <a:lnTo>
                  <a:pt x="360" y="96"/>
                </a:lnTo>
                <a:lnTo>
                  <a:pt x="440" y="32"/>
                </a:lnTo>
                <a:lnTo>
                  <a:pt x="432" y="40"/>
                </a:lnTo>
                <a:lnTo>
                  <a:pt x="296" y="136"/>
                </a:lnTo>
                <a:lnTo>
                  <a:pt x="192" y="216"/>
                </a:lnTo>
                <a:lnTo>
                  <a:pt x="240" y="176"/>
                </a:lnTo>
                <a:lnTo>
                  <a:pt x="296" y="136"/>
                </a:lnTo>
                <a:lnTo>
                  <a:pt x="432" y="40"/>
                </a:lnTo>
                <a:lnTo>
                  <a:pt x="400" y="64"/>
                </a:lnTo>
                <a:lnTo>
                  <a:pt x="320" y="120"/>
                </a:lnTo>
                <a:lnTo>
                  <a:pt x="280" y="152"/>
                </a:lnTo>
                <a:lnTo>
                  <a:pt x="112" y="272"/>
                </a:lnTo>
                <a:lnTo>
                  <a:pt x="232" y="192"/>
                </a:lnTo>
                <a:lnTo>
                  <a:pt x="280" y="152"/>
                </a:lnTo>
                <a:lnTo>
                  <a:pt x="312" y="128"/>
                </a:lnTo>
                <a:lnTo>
                  <a:pt x="328" y="120"/>
                </a:lnTo>
                <a:lnTo>
                  <a:pt x="360" y="96"/>
                </a:lnTo>
                <a:lnTo>
                  <a:pt x="400" y="64"/>
                </a:lnTo>
                <a:lnTo>
                  <a:pt x="320" y="128"/>
                </a:lnTo>
                <a:lnTo>
                  <a:pt x="352" y="96"/>
                </a:lnTo>
                <a:lnTo>
                  <a:pt x="376" y="88"/>
                </a:lnTo>
                <a:lnTo>
                  <a:pt x="408" y="64"/>
                </a:lnTo>
                <a:lnTo>
                  <a:pt x="416" y="56"/>
                </a:lnTo>
                <a:lnTo>
                  <a:pt x="192" y="216"/>
                </a:lnTo>
                <a:lnTo>
                  <a:pt x="208" y="200"/>
                </a:lnTo>
                <a:lnTo>
                  <a:pt x="272" y="152"/>
                </a:lnTo>
                <a:lnTo>
                  <a:pt x="64" y="304"/>
                </a:lnTo>
                <a:lnTo>
                  <a:pt x="440" y="40"/>
                </a:lnTo>
                <a:lnTo>
                  <a:pt x="488" y="0"/>
                </a:lnTo>
                <a:lnTo>
                  <a:pt x="472" y="16"/>
                </a:lnTo>
                <a:lnTo>
                  <a:pt x="344" y="104"/>
                </a:lnTo>
                <a:lnTo>
                  <a:pt x="304" y="136"/>
                </a:lnTo>
                <a:lnTo>
                  <a:pt x="160" y="232"/>
                </a:lnTo>
                <a:lnTo>
                  <a:pt x="112" y="272"/>
                </a:lnTo>
                <a:lnTo>
                  <a:pt x="152" y="248"/>
                </a:lnTo>
                <a:lnTo>
                  <a:pt x="168" y="232"/>
                </a:lnTo>
                <a:lnTo>
                  <a:pt x="384" y="72"/>
                </a:lnTo>
                <a:lnTo>
                  <a:pt x="432" y="40"/>
                </a:lnTo>
                <a:lnTo>
                  <a:pt x="424" y="48"/>
                </a:lnTo>
                <a:lnTo>
                  <a:pt x="408" y="64"/>
                </a:lnTo>
                <a:lnTo>
                  <a:pt x="440" y="32"/>
                </a:lnTo>
                <a:lnTo>
                  <a:pt x="448" y="32"/>
                </a:lnTo>
                <a:lnTo>
                  <a:pt x="336" y="112"/>
                </a:lnTo>
                <a:lnTo>
                  <a:pt x="168" y="232"/>
                </a:lnTo>
                <a:lnTo>
                  <a:pt x="104" y="272"/>
                </a:lnTo>
                <a:lnTo>
                  <a:pt x="128" y="264"/>
                </a:lnTo>
                <a:lnTo>
                  <a:pt x="184" y="216"/>
                </a:lnTo>
                <a:lnTo>
                  <a:pt x="216" y="200"/>
                </a:lnTo>
                <a:lnTo>
                  <a:pt x="336" y="112"/>
                </a:lnTo>
                <a:lnTo>
                  <a:pt x="416" y="56"/>
                </a:lnTo>
                <a:lnTo>
                  <a:pt x="448" y="32"/>
                </a:lnTo>
                <a:lnTo>
                  <a:pt x="408" y="56"/>
                </a:lnTo>
                <a:lnTo>
                  <a:pt x="296" y="136"/>
                </a:lnTo>
                <a:lnTo>
                  <a:pt x="176" y="224"/>
                </a:lnTo>
                <a:lnTo>
                  <a:pt x="120" y="264"/>
                </a:lnTo>
                <a:lnTo>
                  <a:pt x="104" y="280"/>
                </a:lnTo>
                <a:lnTo>
                  <a:pt x="88" y="288"/>
                </a:lnTo>
                <a:lnTo>
                  <a:pt x="104" y="280"/>
                </a:lnTo>
                <a:lnTo>
                  <a:pt x="176" y="224"/>
                </a:lnTo>
                <a:lnTo>
                  <a:pt x="272" y="160"/>
                </a:lnTo>
                <a:lnTo>
                  <a:pt x="336" y="112"/>
                </a:lnTo>
                <a:lnTo>
                  <a:pt x="280" y="152"/>
                </a:lnTo>
                <a:lnTo>
                  <a:pt x="200" y="208"/>
                </a:lnTo>
                <a:lnTo>
                  <a:pt x="128" y="256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193" name="Freeform 6255"/>
          <p:cNvSpPr>
            <a:spLocks/>
          </p:cNvSpPr>
          <p:nvPr/>
        </p:nvSpPr>
        <p:spPr bwMode="auto">
          <a:xfrm>
            <a:off x="4212168" y="1214438"/>
            <a:ext cx="283633" cy="117872"/>
          </a:xfrm>
          <a:custGeom>
            <a:avLst/>
            <a:gdLst>
              <a:gd name="T0" fmla="*/ 2147483647 w 184"/>
              <a:gd name="T1" fmla="*/ 2147483647 h 136"/>
              <a:gd name="T2" fmla="*/ 2147483647 w 184"/>
              <a:gd name="T3" fmla="*/ 2147483647 h 136"/>
              <a:gd name="T4" fmla="*/ 2147483647 w 184"/>
              <a:gd name="T5" fmla="*/ 2147483647 h 136"/>
              <a:gd name="T6" fmla="*/ 2147483647 w 184"/>
              <a:gd name="T7" fmla="*/ 2147483647 h 136"/>
              <a:gd name="T8" fmla="*/ 2147483647 w 184"/>
              <a:gd name="T9" fmla="*/ 2147483647 h 136"/>
              <a:gd name="T10" fmla="*/ 2147483647 w 184"/>
              <a:gd name="T11" fmla="*/ 2147483647 h 136"/>
              <a:gd name="T12" fmla="*/ 2147483647 w 184"/>
              <a:gd name="T13" fmla="*/ 0 h 136"/>
              <a:gd name="T14" fmla="*/ 2147483647 w 184"/>
              <a:gd name="T15" fmla="*/ 2147483647 h 136"/>
              <a:gd name="T16" fmla="*/ 2147483647 w 184"/>
              <a:gd name="T17" fmla="*/ 2147483647 h 136"/>
              <a:gd name="T18" fmla="*/ 2147483647 w 184"/>
              <a:gd name="T19" fmla="*/ 2147483647 h 136"/>
              <a:gd name="T20" fmla="*/ 2147483647 w 184"/>
              <a:gd name="T21" fmla="*/ 2147483647 h 136"/>
              <a:gd name="T22" fmla="*/ 0 w 184"/>
              <a:gd name="T23" fmla="*/ 2147483647 h 136"/>
              <a:gd name="T24" fmla="*/ 2147483647 w 184"/>
              <a:gd name="T25" fmla="*/ 2147483647 h 1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84"/>
              <a:gd name="T40" fmla="*/ 0 h 136"/>
              <a:gd name="T41" fmla="*/ 184 w 184"/>
              <a:gd name="T42" fmla="*/ 136 h 1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84" h="136">
                <a:moveTo>
                  <a:pt x="80" y="72"/>
                </a:moveTo>
                <a:lnTo>
                  <a:pt x="48" y="96"/>
                </a:lnTo>
                <a:lnTo>
                  <a:pt x="8" y="128"/>
                </a:lnTo>
                <a:lnTo>
                  <a:pt x="40" y="104"/>
                </a:lnTo>
                <a:lnTo>
                  <a:pt x="128" y="40"/>
                </a:lnTo>
                <a:lnTo>
                  <a:pt x="176" y="8"/>
                </a:lnTo>
                <a:lnTo>
                  <a:pt x="184" y="0"/>
                </a:lnTo>
                <a:lnTo>
                  <a:pt x="168" y="16"/>
                </a:lnTo>
                <a:lnTo>
                  <a:pt x="120" y="48"/>
                </a:lnTo>
                <a:lnTo>
                  <a:pt x="64" y="88"/>
                </a:lnTo>
                <a:lnTo>
                  <a:pt x="16" y="120"/>
                </a:lnTo>
                <a:lnTo>
                  <a:pt x="0" y="136"/>
                </a:lnTo>
                <a:lnTo>
                  <a:pt x="56" y="96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194" name="Rectangle 6256"/>
          <p:cNvSpPr>
            <a:spLocks noChangeArrowheads="1"/>
          </p:cNvSpPr>
          <p:nvPr/>
        </p:nvSpPr>
        <p:spPr bwMode="auto">
          <a:xfrm>
            <a:off x="4326467" y="628650"/>
            <a:ext cx="51759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0.51, </a:t>
            </a:r>
            <a:r>
              <a:rPr lang="en-US" sz="1000" b="1">
                <a:solidFill>
                  <a:srgbClr val="000000"/>
                </a:solidFill>
                <a:latin typeface="Calibri" charset="0"/>
              </a:rPr>
              <a:t>0.61</a:t>
            </a:r>
            <a:endParaRPr lang="en-US" sz="1000" b="1">
              <a:latin typeface="Calibri" charset="0"/>
            </a:endParaRPr>
          </a:p>
        </p:txBody>
      </p:sp>
      <p:sp>
        <p:nvSpPr>
          <p:cNvPr id="20195" name="Rectangle 6257"/>
          <p:cNvSpPr>
            <a:spLocks noChangeArrowheads="1"/>
          </p:cNvSpPr>
          <p:nvPr/>
        </p:nvSpPr>
        <p:spPr bwMode="auto">
          <a:xfrm>
            <a:off x="5484284" y="840581"/>
            <a:ext cx="1083733" cy="609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196" name="Rectangle 6258"/>
          <p:cNvSpPr>
            <a:spLocks noChangeArrowheads="1"/>
          </p:cNvSpPr>
          <p:nvPr/>
        </p:nvSpPr>
        <p:spPr bwMode="auto">
          <a:xfrm>
            <a:off x="5484284" y="840581"/>
            <a:ext cx="1083733" cy="609600"/>
          </a:xfrm>
          <a:prstGeom prst="rect">
            <a:avLst/>
          </a:prstGeom>
          <a:noFill/>
          <a:ln w="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197" name="Line 6259"/>
          <p:cNvSpPr>
            <a:spLocks noChangeShapeType="1"/>
          </p:cNvSpPr>
          <p:nvPr/>
        </p:nvSpPr>
        <p:spPr bwMode="auto">
          <a:xfrm>
            <a:off x="5484284" y="1450181"/>
            <a:ext cx="1083733" cy="119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198" name="Line 6260"/>
          <p:cNvSpPr>
            <a:spLocks noChangeShapeType="1"/>
          </p:cNvSpPr>
          <p:nvPr/>
        </p:nvSpPr>
        <p:spPr bwMode="auto">
          <a:xfrm flipV="1">
            <a:off x="5484284" y="840581"/>
            <a:ext cx="0" cy="6096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199" name="Line 6261"/>
          <p:cNvSpPr>
            <a:spLocks noChangeShapeType="1"/>
          </p:cNvSpPr>
          <p:nvPr/>
        </p:nvSpPr>
        <p:spPr bwMode="auto">
          <a:xfrm flipV="1">
            <a:off x="5494867" y="1444229"/>
            <a:ext cx="2117" cy="595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00" name="Rectangle 6262"/>
          <p:cNvSpPr>
            <a:spLocks noChangeArrowheads="1"/>
          </p:cNvSpPr>
          <p:nvPr/>
        </p:nvSpPr>
        <p:spPr bwMode="auto">
          <a:xfrm>
            <a:off x="5446185" y="1471613"/>
            <a:ext cx="10425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-1</a:t>
            </a:r>
            <a:endParaRPr lang="en-US" sz="1000">
              <a:latin typeface="Calibri" charset="0"/>
            </a:endParaRPr>
          </a:p>
        </p:txBody>
      </p:sp>
      <p:sp>
        <p:nvSpPr>
          <p:cNvPr id="20201" name="Line 6263"/>
          <p:cNvSpPr>
            <a:spLocks noChangeShapeType="1"/>
          </p:cNvSpPr>
          <p:nvPr/>
        </p:nvSpPr>
        <p:spPr bwMode="auto">
          <a:xfrm flipV="1">
            <a:off x="5740400" y="1444229"/>
            <a:ext cx="2117" cy="595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02" name="Rectangle 6264"/>
          <p:cNvSpPr>
            <a:spLocks noChangeArrowheads="1"/>
          </p:cNvSpPr>
          <p:nvPr/>
        </p:nvSpPr>
        <p:spPr bwMode="auto">
          <a:xfrm>
            <a:off x="5717118" y="1471613"/>
            <a:ext cx="6499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0</a:t>
            </a:r>
            <a:endParaRPr lang="en-US" sz="1000">
              <a:latin typeface="Calibri" charset="0"/>
            </a:endParaRPr>
          </a:p>
        </p:txBody>
      </p:sp>
      <p:sp>
        <p:nvSpPr>
          <p:cNvPr id="20203" name="Line 6265"/>
          <p:cNvSpPr>
            <a:spLocks noChangeShapeType="1"/>
          </p:cNvSpPr>
          <p:nvPr/>
        </p:nvSpPr>
        <p:spPr bwMode="auto">
          <a:xfrm flipV="1">
            <a:off x="5975351" y="1444229"/>
            <a:ext cx="2116" cy="595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04" name="Rectangle 6266"/>
          <p:cNvSpPr>
            <a:spLocks noChangeArrowheads="1"/>
          </p:cNvSpPr>
          <p:nvPr/>
        </p:nvSpPr>
        <p:spPr bwMode="auto">
          <a:xfrm>
            <a:off x="5949951" y="1471613"/>
            <a:ext cx="6499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1</a:t>
            </a:r>
            <a:endParaRPr lang="en-US" sz="1000">
              <a:latin typeface="Calibri" charset="0"/>
            </a:endParaRPr>
          </a:p>
        </p:txBody>
      </p:sp>
      <p:sp>
        <p:nvSpPr>
          <p:cNvPr id="20205" name="Line 6267"/>
          <p:cNvSpPr>
            <a:spLocks noChangeShapeType="1"/>
          </p:cNvSpPr>
          <p:nvPr/>
        </p:nvSpPr>
        <p:spPr bwMode="auto">
          <a:xfrm flipV="1">
            <a:off x="6223000" y="1444229"/>
            <a:ext cx="0" cy="595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06" name="Rectangle 6268"/>
          <p:cNvSpPr>
            <a:spLocks noChangeArrowheads="1"/>
          </p:cNvSpPr>
          <p:nvPr/>
        </p:nvSpPr>
        <p:spPr bwMode="auto">
          <a:xfrm>
            <a:off x="6197600" y="1471613"/>
            <a:ext cx="6499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2</a:t>
            </a:r>
            <a:endParaRPr lang="en-US" sz="1000">
              <a:latin typeface="Calibri" charset="0"/>
            </a:endParaRPr>
          </a:p>
        </p:txBody>
      </p:sp>
      <p:sp>
        <p:nvSpPr>
          <p:cNvPr id="20207" name="Line 6269"/>
          <p:cNvSpPr>
            <a:spLocks noChangeShapeType="1"/>
          </p:cNvSpPr>
          <p:nvPr/>
        </p:nvSpPr>
        <p:spPr bwMode="auto">
          <a:xfrm flipV="1">
            <a:off x="6457951" y="1444229"/>
            <a:ext cx="0" cy="595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08" name="Rectangle 6270"/>
          <p:cNvSpPr>
            <a:spLocks noChangeArrowheads="1"/>
          </p:cNvSpPr>
          <p:nvPr/>
        </p:nvSpPr>
        <p:spPr bwMode="auto">
          <a:xfrm>
            <a:off x="6434667" y="1471613"/>
            <a:ext cx="6499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3</a:t>
            </a:r>
            <a:endParaRPr lang="en-US" sz="1000">
              <a:latin typeface="Calibri" charset="0"/>
            </a:endParaRPr>
          </a:p>
        </p:txBody>
      </p:sp>
      <p:sp>
        <p:nvSpPr>
          <p:cNvPr id="20209" name="Line 6271"/>
          <p:cNvSpPr>
            <a:spLocks noChangeShapeType="1"/>
          </p:cNvSpPr>
          <p:nvPr/>
        </p:nvSpPr>
        <p:spPr bwMode="auto">
          <a:xfrm>
            <a:off x="5484284" y="1366838"/>
            <a:ext cx="0" cy="119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10" name="Rectangle 6272"/>
          <p:cNvSpPr>
            <a:spLocks noChangeArrowheads="1"/>
          </p:cNvSpPr>
          <p:nvPr/>
        </p:nvSpPr>
        <p:spPr bwMode="auto">
          <a:xfrm>
            <a:off x="5346700" y="1332310"/>
            <a:ext cx="10425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-1</a:t>
            </a:r>
            <a:endParaRPr lang="en-US" sz="1000">
              <a:latin typeface="Calibri" charset="0"/>
            </a:endParaRPr>
          </a:p>
        </p:txBody>
      </p:sp>
      <p:sp>
        <p:nvSpPr>
          <p:cNvPr id="20211" name="Line 6273"/>
          <p:cNvSpPr>
            <a:spLocks noChangeShapeType="1"/>
          </p:cNvSpPr>
          <p:nvPr/>
        </p:nvSpPr>
        <p:spPr bwMode="auto">
          <a:xfrm>
            <a:off x="5484284" y="1248967"/>
            <a:ext cx="0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12" name="Rectangle 6274"/>
          <p:cNvSpPr>
            <a:spLocks noChangeArrowheads="1"/>
          </p:cNvSpPr>
          <p:nvPr/>
        </p:nvSpPr>
        <p:spPr bwMode="auto">
          <a:xfrm>
            <a:off x="5384800" y="1214438"/>
            <a:ext cx="6499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0</a:t>
            </a:r>
            <a:endParaRPr lang="en-US" sz="1000">
              <a:latin typeface="Calibri" charset="0"/>
            </a:endParaRPr>
          </a:p>
        </p:txBody>
      </p:sp>
      <p:sp>
        <p:nvSpPr>
          <p:cNvPr id="20213" name="Line 6275"/>
          <p:cNvSpPr>
            <a:spLocks noChangeShapeType="1"/>
          </p:cNvSpPr>
          <p:nvPr/>
        </p:nvSpPr>
        <p:spPr bwMode="auto">
          <a:xfrm>
            <a:off x="5484284" y="1131094"/>
            <a:ext cx="0" cy="119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14" name="Rectangle 6276"/>
          <p:cNvSpPr>
            <a:spLocks noChangeArrowheads="1"/>
          </p:cNvSpPr>
          <p:nvPr/>
        </p:nvSpPr>
        <p:spPr bwMode="auto">
          <a:xfrm>
            <a:off x="5384800" y="1096566"/>
            <a:ext cx="6499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1</a:t>
            </a:r>
            <a:endParaRPr lang="en-US" sz="1000">
              <a:latin typeface="Calibri" charset="0"/>
            </a:endParaRPr>
          </a:p>
        </p:txBody>
      </p:sp>
      <p:sp>
        <p:nvSpPr>
          <p:cNvPr id="20215" name="Line 6277"/>
          <p:cNvSpPr>
            <a:spLocks noChangeShapeType="1"/>
          </p:cNvSpPr>
          <p:nvPr/>
        </p:nvSpPr>
        <p:spPr bwMode="auto">
          <a:xfrm>
            <a:off x="5484284" y="1006079"/>
            <a:ext cx="0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16" name="Rectangle 6278"/>
          <p:cNvSpPr>
            <a:spLocks noChangeArrowheads="1"/>
          </p:cNvSpPr>
          <p:nvPr/>
        </p:nvSpPr>
        <p:spPr bwMode="auto">
          <a:xfrm>
            <a:off x="5384800" y="971550"/>
            <a:ext cx="6499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2</a:t>
            </a:r>
            <a:endParaRPr lang="en-US" sz="1000">
              <a:latin typeface="Calibri" charset="0"/>
            </a:endParaRPr>
          </a:p>
        </p:txBody>
      </p:sp>
      <p:sp>
        <p:nvSpPr>
          <p:cNvPr id="20217" name="Line 6279"/>
          <p:cNvSpPr>
            <a:spLocks noChangeShapeType="1"/>
          </p:cNvSpPr>
          <p:nvPr/>
        </p:nvSpPr>
        <p:spPr bwMode="auto">
          <a:xfrm>
            <a:off x="5484284" y="888206"/>
            <a:ext cx="0" cy="119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18" name="Rectangle 6280"/>
          <p:cNvSpPr>
            <a:spLocks noChangeArrowheads="1"/>
          </p:cNvSpPr>
          <p:nvPr/>
        </p:nvSpPr>
        <p:spPr bwMode="auto">
          <a:xfrm>
            <a:off x="5384800" y="853679"/>
            <a:ext cx="6499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3</a:t>
            </a:r>
            <a:endParaRPr lang="en-US" sz="1000">
              <a:latin typeface="Calibri" charset="0"/>
            </a:endParaRPr>
          </a:p>
        </p:txBody>
      </p:sp>
      <p:sp>
        <p:nvSpPr>
          <p:cNvPr id="20219" name="Oval 6281"/>
          <p:cNvSpPr>
            <a:spLocks noChangeArrowheads="1"/>
          </p:cNvSpPr>
          <p:nvPr/>
        </p:nvSpPr>
        <p:spPr bwMode="auto">
          <a:xfrm>
            <a:off x="5753101" y="1235869"/>
            <a:ext cx="48684" cy="2738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220" name="Oval 6282"/>
          <p:cNvSpPr>
            <a:spLocks noChangeArrowheads="1"/>
          </p:cNvSpPr>
          <p:nvPr/>
        </p:nvSpPr>
        <p:spPr bwMode="auto">
          <a:xfrm>
            <a:off x="5740400" y="1228725"/>
            <a:ext cx="50800" cy="2738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221" name="Oval 6283"/>
          <p:cNvSpPr>
            <a:spLocks noChangeArrowheads="1"/>
          </p:cNvSpPr>
          <p:nvPr/>
        </p:nvSpPr>
        <p:spPr bwMode="auto">
          <a:xfrm>
            <a:off x="5740400" y="1235869"/>
            <a:ext cx="50800" cy="2738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222" name="Oval 6284"/>
          <p:cNvSpPr>
            <a:spLocks noChangeArrowheads="1"/>
          </p:cNvSpPr>
          <p:nvPr/>
        </p:nvSpPr>
        <p:spPr bwMode="auto">
          <a:xfrm>
            <a:off x="5717117" y="1263254"/>
            <a:ext cx="48683" cy="27384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223" name="Oval 6285"/>
          <p:cNvSpPr>
            <a:spLocks noChangeArrowheads="1"/>
          </p:cNvSpPr>
          <p:nvPr/>
        </p:nvSpPr>
        <p:spPr bwMode="auto">
          <a:xfrm>
            <a:off x="5727700" y="1270397"/>
            <a:ext cx="50800" cy="27384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grpSp>
        <p:nvGrpSpPr>
          <p:cNvPr id="20224" name="Group 6286"/>
          <p:cNvGrpSpPr>
            <a:grpSpLocks/>
          </p:cNvGrpSpPr>
          <p:nvPr/>
        </p:nvGrpSpPr>
        <p:grpSpPr bwMode="auto">
          <a:xfrm>
            <a:off x="5518151" y="1123951"/>
            <a:ext cx="383116" cy="250031"/>
            <a:chOff x="3998" y="3184"/>
            <a:chExt cx="248" cy="288"/>
          </a:xfrm>
        </p:grpSpPr>
        <p:sp>
          <p:nvSpPr>
            <p:cNvPr id="23934" name="Oval 6287"/>
            <p:cNvSpPr>
              <a:spLocks noChangeArrowheads="1"/>
            </p:cNvSpPr>
            <p:nvPr/>
          </p:nvSpPr>
          <p:spPr bwMode="auto">
            <a:xfrm>
              <a:off x="4102" y="333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35" name="Oval 6288"/>
            <p:cNvSpPr>
              <a:spLocks noChangeArrowheads="1"/>
            </p:cNvSpPr>
            <p:nvPr/>
          </p:nvSpPr>
          <p:spPr bwMode="auto">
            <a:xfrm>
              <a:off x="4110" y="333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36" name="Oval 6289"/>
            <p:cNvSpPr>
              <a:spLocks noChangeArrowheads="1"/>
            </p:cNvSpPr>
            <p:nvPr/>
          </p:nvSpPr>
          <p:spPr bwMode="auto">
            <a:xfrm>
              <a:off x="4094" y="333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37" name="Oval 6290"/>
            <p:cNvSpPr>
              <a:spLocks noChangeArrowheads="1"/>
            </p:cNvSpPr>
            <p:nvPr/>
          </p:nvSpPr>
          <p:spPr bwMode="auto">
            <a:xfrm>
              <a:off x="4078" y="335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38" name="Oval 6291"/>
            <p:cNvSpPr>
              <a:spLocks noChangeArrowheads="1"/>
            </p:cNvSpPr>
            <p:nvPr/>
          </p:nvSpPr>
          <p:spPr bwMode="auto">
            <a:xfrm>
              <a:off x="4086" y="333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39" name="Oval 6292"/>
            <p:cNvSpPr>
              <a:spLocks noChangeArrowheads="1"/>
            </p:cNvSpPr>
            <p:nvPr/>
          </p:nvSpPr>
          <p:spPr bwMode="auto">
            <a:xfrm>
              <a:off x="4086" y="335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40" name="Oval 6293"/>
            <p:cNvSpPr>
              <a:spLocks noChangeArrowheads="1"/>
            </p:cNvSpPr>
            <p:nvPr/>
          </p:nvSpPr>
          <p:spPr bwMode="auto">
            <a:xfrm>
              <a:off x="4094" y="336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41" name="Oval 6294"/>
            <p:cNvSpPr>
              <a:spLocks noChangeArrowheads="1"/>
            </p:cNvSpPr>
            <p:nvPr/>
          </p:nvSpPr>
          <p:spPr bwMode="auto">
            <a:xfrm>
              <a:off x="4110" y="337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42" name="Oval 6295"/>
            <p:cNvSpPr>
              <a:spLocks noChangeArrowheads="1"/>
            </p:cNvSpPr>
            <p:nvPr/>
          </p:nvSpPr>
          <p:spPr bwMode="auto">
            <a:xfrm>
              <a:off x="4110" y="336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43" name="Oval 6296"/>
            <p:cNvSpPr>
              <a:spLocks noChangeArrowheads="1"/>
            </p:cNvSpPr>
            <p:nvPr/>
          </p:nvSpPr>
          <p:spPr bwMode="auto">
            <a:xfrm>
              <a:off x="4134" y="329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44" name="Oval 6297"/>
            <p:cNvSpPr>
              <a:spLocks noChangeArrowheads="1"/>
            </p:cNvSpPr>
            <p:nvPr/>
          </p:nvSpPr>
          <p:spPr bwMode="auto">
            <a:xfrm>
              <a:off x="4158" y="328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45" name="Oval 6298"/>
            <p:cNvSpPr>
              <a:spLocks noChangeArrowheads="1"/>
            </p:cNvSpPr>
            <p:nvPr/>
          </p:nvSpPr>
          <p:spPr bwMode="auto">
            <a:xfrm>
              <a:off x="4174" y="328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46" name="Oval 6299"/>
            <p:cNvSpPr>
              <a:spLocks noChangeArrowheads="1"/>
            </p:cNvSpPr>
            <p:nvPr/>
          </p:nvSpPr>
          <p:spPr bwMode="auto">
            <a:xfrm>
              <a:off x="4158" y="329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47" name="Oval 6300"/>
            <p:cNvSpPr>
              <a:spLocks noChangeArrowheads="1"/>
            </p:cNvSpPr>
            <p:nvPr/>
          </p:nvSpPr>
          <p:spPr bwMode="auto">
            <a:xfrm>
              <a:off x="4174" y="328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48" name="Oval 6301"/>
            <p:cNvSpPr>
              <a:spLocks noChangeArrowheads="1"/>
            </p:cNvSpPr>
            <p:nvPr/>
          </p:nvSpPr>
          <p:spPr bwMode="auto">
            <a:xfrm>
              <a:off x="4126" y="331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49" name="Oval 6302"/>
            <p:cNvSpPr>
              <a:spLocks noChangeArrowheads="1"/>
            </p:cNvSpPr>
            <p:nvPr/>
          </p:nvSpPr>
          <p:spPr bwMode="auto">
            <a:xfrm>
              <a:off x="4118" y="332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50" name="Oval 6303"/>
            <p:cNvSpPr>
              <a:spLocks noChangeArrowheads="1"/>
            </p:cNvSpPr>
            <p:nvPr/>
          </p:nvSpPr>
          <p:spPr bwMode="auto">
            <a:xfrm>
              <a:off x="4142" y="331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51" name="Oval 6304"/>
            <p:cNvSpPr>
              <a:spLocks noChangeArrowheads="1"/>
            </p:cNvSpPr>
            <p:nvPr/>
          </p:nvSpPr>
          <p:spPr bwMode="auto">
            <a:xfrm>
              <a:off x="4134" y="334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52" name="Oval 6305"/>
            <p:cNvSpPr>
              <a:spLocks noChangeArrowheads="1"/>
            </p:cNvSpPr>
            <p:nvPr/>
          </p:nvSpPr>
          <p:spPr bwMode="auto">
            <a:xfrm>
              <a:off x="4166" y="332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53" name="Oval 6306"/>
            <p:cNvSpPr>
              <a:spLocks noChangeArrowheads="1"/>
            </p:cNvSpPr>
            <p:nvPr/>
          </p:nvSpPr>
          <p:spPr bwMode="auto">
            <a:xfrm>
              <a:off x="4166" y="333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54" name="Oval 6307"/>
            <p:cNvSpPr>
              <a:spLocks noChangeArrowheads="1"/>
            </p:cNvSpPr>
            <p:nvPr/>
          </p:nvSpPr>
          <p:spPr bwMode="auto">
            <a:xfrm>
              <a:off x="4174" y="332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55" name="Oval 6308"/>
            <p:cNvSpPr>
              <a:spLocks noChangeArrowheads="1"/>
            </p:cNvSpPr>
            <p:nvPr/>
          </p:nvSpPr>
          <p:spPr bwMode="auto">
            <a:xfrm>
              <a:off x="4142" y="331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56" name="Oval 6309"/>
            <p:cNvSpPr>
              <a:spLocks noChangeArrowheads="1"/>
            </p:cNvSpPr>
            <p:nvPr/>
          </p:nvSpPr>
          <p:spPr bwMode="auto">
            <a:xfrm>
              <a:off x="4142" y="334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57" name="Oval 6310"/>
            <p:cNvSpPr>
              <a:spLocks noChangeArrowheads="1"/>
            </p:cNvSpPr>
            <p:nvPr/>
          </p:nvSpPr>
          <p:spPr bwMode="auto">
            <a:xfrm>
              <a:off x="4134" y="332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58" name="Oval 6311"/>
            <p:cNvSpPr>
              <a:spLocks noChangeArrowheads="1"/>
            </p:cNvSpPr>
            <p:nvPr/>
          </p:nvSpPr>
          <p:spPr bwMode="auto">
            <a:xfrm>
              <a:off x="4102" y="331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59" name="Oval 6312"/>
            <p:cNvSpPr>
              <a:spLocks noChangeArrowheads="1"/>
            </p:cNvSpPr>
            <p:nvPr/>
          </p:nvSpPr>
          <p:spPr bwMode="auto">
            <a:xfrm>
              <a:off x="4118" y="334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60" name="Oval 6313"/>
            <p:cNvSpPr>
              <a:spLocks noChangeArrowheads="1"/>
            </p:cNvSpPr>
            <p:nvPr/>
          </p:nvSpPr>
          <p:spPr bwMode="auto">
            <a:xfrm>
              <a:off x="4110" y="333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61" name="Oval 6314"/>
            <p:cNvSpPr>
              <a:spLocks noChangeArrowheads="1"/>
            </p:cNvSpPr>
            <p:nvPr/>
          </p:nvSpPr>
          <p:spPr bwMode="auto">
            <a:xfrm>
              <a:off x="4094" y="332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62" name="Oval 6315"/>
            <p:cNvSpPr>
              <a:spLocks noChangeArrowheads="1"/>
            </p:cNvSpPr>
            <p:nvPr/>
          </p:nvSpPr>
          <p:spPr bwMode="auto">
            <a:xfrm>
              <a:off x="4142" y="333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63" name="Oval 6316"/>
            <p:cNvSpPr>
              <a:spLocks noChangeArrowheads="1"/>
            </p:cNvSpPr>
            <p:nvPr/>
          </p:nvSpPr>
          <p:spPr bwMode="auto">
            <a:xfrm>
              <a:off x="4118" y="334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64" name="Oval 6317"/>
            <p:cNvSpPr>
              <a:spLocks noChangeArrowheads="1"/>
            </p:cNvSpPr>
            <p:nvPr/>
          </p:nvSpPr>
          <p:spPr bwMode="auto">
            <a:xfrm>
              <a:off x="4110" y="334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65" name="Oval 6318"/>
            <p:cNvSpPr>
              <a:spLocks noChangeArrowheads="1"/>
            </p:cNvSpPr>
            <p:nvPr/>
          </p:nvSpPr>
          <p:spPr bwMode="auto">
            <a:xfrm>
              <a:off x="4094" y="335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66" name="Oval 6319"/>
            <p:cNvSpPr>
              <a:spLocks noChangeArrowheads="1"/>
            </p:cNvSpPr>
            <p:nvPr/>
          </p:nvSpPr>
          <p:spPr bwMode="auto">
            <a:xfrm>
              <a:off x="4102" y="335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67" name="Oval 6320"/>
            <p:cNvSpPr>
              <a:spLocks noChangeArrowheads="1"/>
            </p:cNvSpPr>
            <p:nvPr/>
          </p:nvSpPr>
          <p:spPr bwMode="auto">
            <a:xfrm>
              <a:off x="4118" y="334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68" name="Oval 6321"/>
            <p:cNvSpPr>
              <a:spLocks noChangeArrowheads="1"/>
            </p:cNvSpPr>
            <p:nvPr/>
          </p:nvSpPr>
          <p:spPr bwMode="auto">
            <a:xfrm>
              <a:off x="4126" y="332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69" name="Oval 6322"/>
            <p:cNvSpPr>
              <a:spLocks noChangeArrowheads="1"/>
            </p:cNvSpPr>
            <p:nvPr/>
          </p:nvSpPr>
          <p:spPr bwMode="auto">
            <a:xfrm>
              <a:off x="4126" y="336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70" name="Oval 6323"/>
            <p:cNvSpPr>
              <a:spLocks noChangeArrowheads="1"/>
            </p:cNvSpPr>
            <p:nvPr/>
          </p:nvSpPr>
          <p:spPr bwMode="auto">
            <a:xfrm>
              <a:off x="4134" y="336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71" name="Oval 6324"/>
            <p:cNvSpPr>
              <a:spLocks noChangeArrowheads="1"/>
            </p:cNvSpPr>
            <p:nvPr/>
          </p:nvSpPr>
          <p:spPr bwMode="auto">
            <a:xfrm>
              <a:off x="4126" y="336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72" name="Oval 6325"/>
            <p:cNvSpPr>
              <a:spLocks noChangeArrowheads="1"/>
            </p:cNvSpPr>
            <p:nvPr/>
          </p:nvSpPr>
          <p:spPr bwMode="auto">
            <a:xfrm>
              <a:off x="4118" y="334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73" name="Oval 6326"/>
            <p:cNvSpPr>
              <a:spLocks noChangeArrowheads="1"/>
            </p:cNvSpPr>
            <p:nvPr/>
          </p:nvSpPr>
          <p:spPr bwMode="auto">
            <a:xfrm>
              <a:off x="4102" y="334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74" name="Oval 6327"/>
            <p:cNvSpPr>
              <a:spLocks noChangeArrowheads="1"/>
            </p:cNvSpPr>
            <p:nvPr/>
          </p:nvSpPr>
          <p:spPr bwMode="auto">
            <a:xfrm>
              <a:off x="4110" y="335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75" name="Oval 6328"/>
            <p:cNvSpPr>
              <a:spLocks noChangeArrowheads="1"/>
            </p:cNvSpPr>
            <p:nvPr/>
          </p:nvSpPr>
          <p:spPr bwMode="auto">
            <a:xfrm>
              <a:off x="4134" y="333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76" name="Oval 6329"/>
            <p:cNvSpPr>
              <a:spLocks noChangeArrowheads="1"/>
            </p:cNvSpPr>
            <p:nvPr/>
          </p:nvSpPr>
          <p:spPr bwMode="auto">
            <a:xfrm>
              <a:off x="4142" y="330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77" name="Oval 6330"/>
            <p:cNvSpPr>
              <a:spLocks noChangeArrowheads="1"/>
            </p:cNvSpPr>
            <p:nvPr/>
          </p:nvSpPr>
          <p:spPr bwMode="auto">
            <a:xfrm>
              <a:off x="4126" y="328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78" name="Oval 6331"/>
            <p:cNvSpPr>
              <a:spLocks noChangeArrowheads="1"/>
            </p:cNvSpPr>
            <p:nvPr/>
          </p:nvSpPr>
          <p:spPr bwMode="auto">
            <a:xfrm>
              <a:off x="4126" y="336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79" name="Oval 6332"/>
            <p:cNvSpPr>
              <a:spLocks noChangeArrowheads="1"/>
            </p:cNvSpPr>
            <p:nvPr/>
          </p:nvSpPr>
          <p:spPr bwMode="auto">
            <a:xfrm>
              <a:off x="4134" y="337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80" name="Oval 6333"/>
            <p:cNvSpPr>
              <a:spLocks noChangeArrowheads="1"/>
            </p:cNvSpPr>
            <p:nvPr/>
          </p:nvSpPr>
          <p:spPr bwMode="auto">
            <a:xfrm>
              <a:off x="4102" y="337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81" name="Oval 6334"/>
            <p:cNvSpPr>
              <a:spLocks noChangeArrowheads="1"/>
            </p:cNvSpPr>
            <p:nvPr/>
          </p:nvSpPr>
          <p:spPr bwMode="auto">
            <a:xfrm>
              <a:off x="4134" y="333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82" name="Oval 6335"/>
            <p:cNvSpPr>
              <a:spLocks noChangeArrowheads="1"/>
            </p:cNvSpPr>
            <p:nvPr/>
          </p:nvSpPr>
          <p:spPr bwMode="auto">
            <a:xfrm>
              <a:off x="4126" y="332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83" name="Oval 6336"/>
            <p:cNvSpPr>
              <a:spLocks noChangeArrowheads="1"/>
            </p:cNvSpPr>
            <p:nvPr/>
          </p:nvSpPr>
          <p:spPr bwMode="auto">
            <a:xfrm>
              <a:off x="4142" y="332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84" name="Oval 6337"/>
            <p:cNvSpPr>
              <a:spLocks noChangeArrowheads="1"/>
            </p:cNvSpPr>
            <p:nvPr/>
          </p:nvSpPr>
          <p:spPr bwMode="auto">
            <a:xfrm>
              <a:off x="4182" y="332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85" name="Oval 6338"/>
            <p:cNvSpPr>
              <a:spLocks noChangeArrowheads="1"/>
            </p:cNvSpPr>
            <p:nvPr/>
          </p:nvSpPr>
          <p:spPr bwMode="auto">
            <a:xfrm>
              <a:off x="4158" y="335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86" name="Oval 6339"/>
            <p:cNvSpPr>
              <a:spLocks noChangeArrowheads="1"/>
            </p:cNvSpPr>
            <p:nvPr/>
          </p:nvSpPr>
          <p:spPr bwMode="auto">
            <a:xfrm>
              <a:off x="4158" y="333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87" name="Oval 6340"/>
            <p:cNvSpPr>
              <a:spLocks noChangeArrowheads="1"/>
            </p:cNvSpPr>
            <p:nvPr/>
          </p:nvSpPr>
          <p:spPr bwMode="auto">
            <a:xfrm>
              <a:off x="4142" y="331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88" name="Oval 6341"/>
            <p:cNvSpPr>
              <a:spLocks noChangeArrowheads="1"/>
            </p:cNvSpPr>
            <p:nvPr/>
          </p:nvSpPr>
          <p:spPr bwMode="auto">
            <a:xfrm>
              <a:off x="4166" y="334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89" name="Oval 6342"/>
            <p:cNvSpPr>
              <a:spLocks noChangeArrowheads="1"/>
            </p:cNvSpPr>
            <p:nvPr/>
          </p:nvSpPr>
          <p:spPr bwMode="auto">
            <a:xfrm>
              <a:off x="4150" y="334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90" name="Oval 6343"/>
            <p:cNvSpPr>
              <a:spLocks noChangeArrowheads="1"/>
            </p:cNvSpPr>
            <p:nvPr/>
          </p:nvSpPr>
          <p:spPr bwMode="auto">
            <a:xfrm>
              <a:off x="4150" y="332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91" name="Oval 6344"/>
            <p:cNvSpPr>
              <a:spLocks noChangeArrowheads="1"/>
            </p:cNvSpPr>
            <p:nvPr/>
          </p:nvSpPr>
          <p:spPr bwMode="auto">
            <a:xfrm>
              <a:off x="4142" y="333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92" name="Oval 6345"/>
            <p:cNvSpPr>
              <a:spLocks noChangeArrowheads="1"/>
            </p:cNvSpPr>
            <p:nvPr/>
          </p:nvSpPr>
          <p:spPr bwMode="auto">
            <a:xfrm>
              <a:off x="4126" y="335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93" name="Oval 6346"/>
            <p:cNvSpPr>
              <a:spLocks noChangeArrowheads="1"/>
            </p:cNvSpPr>
            <p:nvPr/>
          </p:nvSpPr>
          <p:spPr bwMode="auto">
            <a:xfrm>
              <a:off x="4126" y="332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94" name="Oval 6347"/>
            <p:cNvSpPr>
              <a:spLocks noChangeArrowheads="1"/>
            </p:cNvSpPr>
            <p:nvPr/>
          </p:nvSpPr>
          <p:spPr bwMode="auto">
            <a:xfrm>
              <a:off x="4086" y="332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95" name="Oval 6348"/>
            <p:cNvSpPr>
              <a:spLocks noChangeArrowheads="1"/>
            </p:cNvSpPr>
            <p:nvPr/>
          </p:nvSpPr>
          <p:spPr bwMode="auto">
            <a:xfrm>
              <a:off x="4070" y="335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96" name="Oval 6349"/>
            <p:cNvSpPr>
              <a:spLocks noChangeArrowheads="1"/>
            </p:cNvSpPr>
            <p:nvPr/>
          </p:nvSpPr>
          <p:spPr bwMode="auto">
            <a:xfrm>
              <a:off x="4078" y="339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97" name="Oval 6350"/>
            <p:cNvSpPr>
              <a:spLocks noChangeArrowheads="1"/>
            </p:cNvSpPr>
            <p:nvPr/>
          </p:nvSpPr>
          <p:spPr bwMode="auto">
            <a:xfrm>
              <a:off x="4078" y="344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98" name="Oval 6351"/>
            <p:cNvSpPr>
              <a:spLocks noChangeArrowheads="1"/>
            </p:cNvSpPr>
            <p:nvPr/>
          </p:nvSpPr>
          <p:spPr bwMode="auto">
            <a:xfrm>
              <a:off x="4070" y="340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99" name="Oval 6352"/>
            <p:cNvSpPr>
              <a:spLocks noChangeArrowheads="1"/>
            </p:cNvSpPr>
            <p:nvPr/>
          </p:nvSpPr>
          <p:spPr bwMode="auto">
            <a:xfrm>
              <a:off x="4054" y="337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00" name="Oval 6353"/>
            <p:cNvSpPr>
              <a:spLocks noChangeArrowheads="1"/>
            </p:cNvSpPr>
            <p:nvPr/>
          </p:nvSpPr>
          <p:spPr bwMode="auto">
            <a:xfrm>
              <a:off x="4094" y="326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01" name="Oval 6354"/>
            <p:cNvSpPr>
              <a:spLocks noChangeArrowheads="1"/>
            </p:cNvSpPr>
            <p:nvPr/>
          </p:nvSpPr>
          <p:spPr bwMode="auto">
            <a:xfrm>
              <a:off x="4150" y="319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02" name="Oval 6355"/>
            <p:cNvSpPr>
              <a:spLocks noChangeArrowheads="1"/>
            </p:cNvSpPr>
            <p:nvPr/>
          </p:nvSpPr>
          <p:spPr bwMode="auto">
            <a:xfrm>
              <a:off x="4158" y="318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03" name="Oval 6356"/>
            <p:cNvSpPr>
              <a:spLocks noChangeArrowheads="1"/>
            </p:cNvSpPr>
            <p:nvPr/>
          </p:nvSpPr>
          <p:spPr bwMode="auto">
            <a:xfrm>
              <a:off x="4166" y="322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04" name="Oval 6357"/>
            <p:cNvSpPr>
              <a:spLocks noChangeArrowheads="1"/>
            </p:cNvSpPr>
            <p:nvPr/>
          </p:nvSpPr>
          <p:spPr bwMode="auto">
            <a:xfrm>
              <a:off x="4118" y="321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05" name="Oval 6358"/>
            <p:cNvSpPr>
              <a:spLocks noChangeArrowheads="1"/>
            </p:cNvSpPr>
            <p:nvPr/>
          </p:nvSpPr>
          <p:spPr bwMode="auto">
            <a:xfrm>
              <a:off x="4158" y="320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06" name="Oval 6359"/>
            <p:cNvSpPr>
              <a:spLocks noChangeArrowheads="1"/>
            </p:cNvSpPr>
            <p:nvPr/>
          </p:nvSpPr>
          <p:spPr bwMode="auto">
            <a:xfrm>
              <a:off x="4190" y="320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07" name="Oval 6360"/>
            <p:cNvSpPr>
              <a:spLocks noChangeArrowheads="1"/>
            </p:cNvSpPr>
            <p:nvPr/>
          </p:nvSpPr>
          <p:spPr bwMode="auto">
            <a:xfrm>
              <a:off x="4214" y="324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08" name="Oval 6361"/>
            <p:cNvSpPr>
              <a:spLocks noChangeArrowheads="1"/>
            </p:cNvSpPr>
            <p:nvPr/>
          </p:nvSpPr>
          <p:spPr bwMode="auto">
            <a:xfrm>
              <a:off x="4078" y="328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09" name="Oval 6362"/>
            <p:cNvSpPr>
              <a:spLocks noChangeArrowheads="1"/>
            </p:cNvSpPr>
            <p:nvPr/>
          </p:nvSpPr>
          <p:spPr bwMode="auto">
            <a:xfrm>
              <a:off x="4126" y="324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10" name="Oval 6363"/>
            <p:cNvSpPr>
              <a:spLocks noChangeArrowheads="1"/>
            </p:cNvSpPr>
            <p:nvPr/>
          </p:nvSpPr>
          <p:spPr bwMode="auto">
            <a:xfrm>
              <a:off x="4158" y="324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11" name="Oval 6364"/>
            <p:cNvSpPr>
              <a:spLocks noChangeArrowheads="1"/>
            </p:cNvSpPr>
            <p:nvPr/>
          </p:nvSpPr>
          <p:spPr bwMode="auto">
            <a:xfrm>
              <a:off x="4182" y="324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12" name="Oval 6365"/>
            <p:cNvSpPr>
              <a:spLocks noChangeArrowheads="1"/>
            </p:cNvSpPr>
            <p:nvPr/>
          </p:nvSpPr>
          <p:spPr bwMode="auto">
            <a:xfrm>
              <a:off x="4078" y="332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13" name="Oval 6366"/>
            <p:cNvSpPr>
              <a:spLocks noChangeArrowheads="1"/>
            </p:cNvSpPr>
            <p:nvPr/>
          </p:nvSpPr>
          <p:spPr bwMode="auto">
            <a:xfrm>
              <a:off x="4094" y="328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14" name="Oval 6367"/>
            <p:cNvSpPr>
              <a:spLocks noChangeArrowheads="1"/>
            </p:cNvSpPr>
            <p:nvPr/>
          </p:nvSpPr>
          <p:spPr bwMode="auto">
            <a:xfrm>
              <a:off x="4126" y="324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15" name="Oval 6368"/>
            <p:cNvSpPr>
              <a:spLocks noChangeArrowheads="1"/>
            </p:cNvSpPr>
            <p:nvPr/>
          </p:nvSpPr>
          <p:spPr bwMode="auto">
            <a:xfrm>
              <a:off x="4142" y="324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16" name="Oval 6369"/>
            <p:cNvSpPr>
              <a:spLocks noChangeArrowheads="1"/>
            </p:cNvSpPr>
            <p:nvPr/>
          </p:nvSpPr>
          <p:spPr bwMode="auto">
            <a:xfrm>
              <a:off x="4110" y="331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17" name="Oval 6370"/>
            <p:cNvSpPr>
              <a:spLocks noChangeArrowheads="1"/>
            </p:cNvSpPr>
            <p:nvPr/>
          </p:nvSpPr>
          <p:spPr bwMode="auto">
            <a:xfrm>
              <a:off x="4102" y="328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18" name="Oval 6371"/>
            <p:cNvSpPr>
              <a:spLocks noChangeArrowheads="1"/>
            </p:cNvSpPr>
            <p:nvPr/>
          </p:nvSpPr>
          <p:spPr bwMode="auto">
            <a:xfrm>
              <a:off x="4110" y="326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19" name="Oval 6372"/>
            <p:cNvSpPr>
              <a:spLocks noChangeArrowheads="1"/>
            </p:cNvSpPr>
            <p:nvPr/>
          </p:nvSpPr>
          <p:spPr bwMode="auto">
            <a:xfrm>
              <a:off x="4118" y="325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20" name="Oval 6373"/>
            <p:cNvSpPr>
              <a:spLocks noChangeArrowheads="1"/>
            </p:cNvSpPr>
            <p:nvPr/>
          </p:nvSpPr>
          <p:spPr bwMode="auto">
            <a:xfrm>
              <a:off x="4166" y="331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21" name="Oval 6374"/>
            <p:cNvSpPr>
              <a:spLocks noChangeArrowheads="1"/>
            </p:cNvSpPr>
            <p:nvPr/>
          </p:nvSpPr>
          <p:spPr bwMode="auto">
            <a:xfrm>
              <a:off x="4134" y="328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22" name="Oval 6375"/>
            <p:cNvSpPr>
              <a:spLocks noChangeArrowheads="1"/>
            </p:cNvSpPr>
            <p:nvPr/>
          </p:nvSpPr>
          <p:spPr bwMode="auto">
            <a:xfrm>
              <a:off x="4126" y="328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23" name="Oval 6376"/>
            <p:cNvSpPr>
              <a:spLocks noChangeArrowheads="1"/>
            </p:cNvSpPr>
            <p:nvPr/>
          </p:nvSpPr>
          <p:spPr bwMode="auto">
            <a:xfrm>
              <a:off x="4126" y="328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24" name="Oval 6377"/>
            <p:cNvSpPr>
              <a:spLocks noChangeArrowheads="1"/>
            </p:cNvSpPr>
            <p:nvPr/>
          </p:nvSpPr>
          <p:spPr bwMode="auto">
            <a:xfrm>
              <a:off x="4118" y="330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25" name="Oval 6378"/>
            <p:cNvSpPr>
              <a:spLocks noChangeArrowheads="1"/>
            </p:cNvSpPr>
            <p:nvPr/>
          </p:nvSpPr>
          <p:spPr bwMode="auto">
            <a:xfrm>
              <a:off x="4166" y="329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26" name="Oval 6379"/>
            <p:cNvSpPr>
              <a:spLocks noChangeArrowheads="1"/>
            </p:cNvSpPr>
            <p:nvPr/>
          </p:nvSpPr>
          <p:spPr bwMode="auto">
            <a:xfrm>
              <a:off x="4182" y="329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27" name="Oval 6380"/>
            <p:cNvSpPr>
              <a:spLocks noChangeArrowheads="1"/>
            </p:cNvSpPr>
            <p:nvPr/>
          </p:nvSpPr>
          <p:spPr bwMode="auto">
            <a:xfrm>
              <a:off x="4110" y="334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28" name="Oval 6381"/>
            <p:cNvSpPr>
              <a:spLocks noChangeArrowheads="1"/>
            </p:cNvSpPr>
            <p:nvPr/>
          </p:nvSpPr>
          <p:spPr bwMode="auto">
            <a:xfrm>
              <a:off x="4142" y="334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29" name="Oval 6382"/>
            <p:cNvSpPr>
              <a:spLocks noChangeArrowheads="1"/>
            </p:cNvSpPr>
            <p:nvPr/>
          </p:nvSpPr>
          <p:spPr bwMode="auto">
            <a:xfrm>
              <a:off x="4158" y="333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30" name="Oval 6383"/>
            <p:cNvSpPr>
              <a:spLocks noChangeArrowheads="1"/>
            </p:cNvSpPr>
            <p:nvPr/>
          </p:nvSpPr>
          <p:spPr bwMode="auto">
            <a:xfrm>
              <a:off x="4150" y="329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31" name="Oval 6384"/>
            <p:cNvSpPr>
              <a:spLocks noChangeArrowheads="1"/>
            </p:cNvSpPr>
            <p:nvPr/>
          </p:nvSpPr>
          <p:spPr bwMode="auto">
            <a:xfrm>
              <a:off x="4134" y="333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32" name="Oval 6385"/>
            <p:cNvSpPr>
              <a:spLocks noChangeArrowheads="1"/>
            </p:cNvSpPr>
            <p:nvPr/>
          </p:nvSpPr>
          <p:spPr bwMode="auto">
            <a:xfrm>
              <a:off x="4190" y="331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33" name="Oval 6386"/>
            <p:cNvSpPr>
              <a:spLocks noChangeArrowheads="1"/>
            </p:cNvSpPr>
            <p:nvPr/>
          </p:nvSpPr>
          <p:spPr bwMode="auto">
            <a:xfrm>
              <a:off x="4198" y="331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34" name="Oval 6387"/>
            <p:cNvSpPr>
              <a:spLocks noChangeArrowheads="1"/>
            </p:cNvSpPr>
            <p:nvPr/>
          </p:nvSpPr>
          <p:spPr bwMode="auto">
            <a:xfrm>
              <a:off x="4134" y="332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35" name="Oval 6388"/>
            <p:cNvSpPr>
              <a:spLocks noChangeArrowheads="1"/>
            </p:cNvSpPr>
            <p:nvPr/>
          </p:nvSpPr>
          <p:spPr bwMode="auto">
            <a:xfrm>
              <a:off x="4150" y="332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36" name="Oval 6389"/>
            <p:cNvSpPr>
              <a:spLocks noChangeArrowheads="1"/>
            </p:cNvSpPr>
            <p:nvPr/>
          </p:nvSpPr>
          <p:spPr bwMode="auto">
            <a:xfrm>
              <a:off x="4150" y="331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37" name="Oval 6390"/>
            <p:cNvSpPr>
              <a:spLocks noChangeArrowheads="1"/>
            </p:cNvSpPr>
            <p:nvPr/>
          </p:nvSpPr>
          <p:spPr bwMode="auto">
            <a:xfrm>
              <a:off x="4126" y="332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38" name="Oval 6391"/>
            <p:cNvSpPr>
              <a:spLocks noChangeArrowheads="1"/>
            </p:cNvSpPr>
            <p:nvPr/>
          </p:nvSpPr>
          <p:spPr bwMode="auto">
            <a:xfrm>
              <a:off x="4134" y="335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39" name="Oval 6392"/>
            <p:cNvSpPr>
              <a:spLocks noChangeArrowheads="1"/>
            </p:cNvSpPr>
            <p:nvPr/>
          </p:nvSpPr>
          <p:spPr bwMode="auto">
            <a:xfrm>
              <a:off x="4182" y="336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40" name="Oval 6393"/>
            <p:cNvSpPr>
              <a:spLocks noChangeArrowheads="1"/>
            </p:cNvSpPr>
            <p:nvPr/>
          </p:nvSpPr>
          <p:spPr bwMode="auto">
            <a:xfrm>
              <a:off x="4150" y="329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41" name="Oval 6394"/>
            <p:cNvSpPr>
              <a:spLocks noChangeArrowheads="1"/>
            </p:cNvSpPr>
            <p:nvPr/>
          </p:nvSpPr>
          <p:spPr bwMode="auto">
            <a:xfrm>
              <a:off x="4126" y="328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42" name="Oval 6395"/>
            <p:cNvSpPr>
              <a:spLocks noChangeArrowheads="1"/>
            </p:cNvSpPr>
            <p:nvPr/>
          </p:nvSpPr>
          <p:spPr bwMode="auto">
            <a:xfrm>
              <a:off x="4126" y="332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43" name="Oval 6396"/>
            <p:cNvSpPr>
              <a:spLocks noChangeArrowheads="1"/>
            </p:cNvSpPr>
            <p:nvPr/>
          </p:nvSpPr>
          <p:spPr bwMode="auto">
            <a:xfrm>
              <a:off x="4134" y="331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44" name="Oval 6397"/>
            <p:cNvSpPr>
              <a:spLocks noChangeArrowheads="1"/>
            </p:cNvSpPr>
            <p:nvPr/>
          </p:nvSpPr>
          <p:spPr bwMode="auto">
            <a:xfrm>
              <a:off x="4118" y="328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45" name="Oval 6398"/>
            <p:cNvSpPr>
              <a:spLocks noChangeArrowheads="1"/>
            </p:cNvSpPr>
            <p:nvPr/>
          </p:nvSpPr>
          <p:spPr bwMode="auto">
            <a:xfrm>
              <a:off x="4094" y="328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46" name="Oval 6399"/>
            <p:cNvSpPr>
              <a:spLocks noChangeArrowheads="1"/>
            </p:cNvSpPr>
            <p:nvPr/>
          </p:nvSpPr>
          <p:spPr bwMode="auto">
            <a:xfrm>
              <a:off x="4110" y="332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47" name="Oval 6400"/>
            <p:cNvSpPr>
              <a:spLocks noChangeArrowheads="1"/>
            </p:cNvSpPr>
            <p:nvPr/>
          </p:nvSpPr>
          <p:spPr bwMode="auto">
            <a:xfrm>
              <a:off x="4086" y="334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48" name="Oval 6401"/>
            <p:cNvSpPr>
              <a:spLocks noChangeArrowheads="1"/>
            </p:cNvSpPr>
            <p:nvPr/>
          </p:nvSpPr>
          <p:spPr bwMode="auto">
            <a:xfrm>
              <a:off x="4070" y="333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49" name="Oval 6402"/>
            <p:cNvSpPr>
              <a:spLocks noChangeArrowheads="1"/>
            </p:cNvSpPr>
            <p:nvPr/>
          </p:nvSpPr>
          <p:spPr bwMode="auto">
            <a:xfrm>
              <a:off x="4150" y="328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50" name="Oval 6403"/>
            <p:cNvSpPr>
              <a:spLocks noChangeArrowheads="1"/>
            </p:cNvSpPr>
            <p:nvPr/>
          </p:nvSpPr>
          <p:spPr bwMode="auto">
            <a:xfrm>
              <a:off x="4126" y="328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51" name="Oval 6404"/>
            <p:cNvSpPr>
              <a:spLocks noChangeArrowheads="1"/>
            </p:cNvSpPr>
            <p:nvPr/>
          </p:nvSpPr>
          <p:spPr bwMode="auto">
            <a:xfrm>
              <a:off x="4118" y="332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52" name="Oval 6405"/>
            <p:cNvSpPr>
              <a:spLocks noChangeArrowheads="1"/>
            </p:cNvSpPr>
            <p:nvPr/>
          </p:nvSpPr>
          <p:spPr bwMode="auto">
            <a:xfrm>
              <a:off x="4126" y="332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53" name="Oval 6406"/>
            <p:cNvSpPr>
              <a:spLocks noChangeArrowheads="1"/>
            </p:cNvSpPr>
            <p:nvPr/>
          </p:nvSpPr>
          <p:spPr bwMode="auto">
            <a:xfrm>
              <a:off x="4118" y="329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54" name="Oval 6407"/>
            <p:cNvSpPr>
              <a:spLocks noChangeArrowheads="1"/>
            </p:cNvSpPr>
            <p:nvPr/>
          </p:nvSpPr>
          <p:spPr bwMode="auto">
            <a:xfrm>
              <a:off x="4102" y="329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55" name="Oval 6408"/>
            <p:cNvSpPr>
              <a:spLocks noChangeArrowheads="1"/>
            </p:cNvSpPr>
            <p:nvPr/>
          </p:nvSpPr>
          <p:spPr bwMode="auto">
            <a:xfrm>
              <a:off x="4094" y="331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56" name="Oval 6409"/>
            <p:cNvSpPr>
              <a:spLocks noChangeArrowheads="1"/>
            </p:cNvSpPr>
            <p:nvPr/>
          </p:nvSpPr>
          <p:spPr bwMode="auto">
            <a:xfrm>
              <a:off x="4086" y="332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57" name="Oval 6410"/>
            <p:cNvSpPr>
              <a:spLocks noChangeArrowheads="1"/>
            </p:cNvSpPr>
            <p:nvPr/>
          </p:nvSpPr>
          <p:spPr bwMode="auto">
            <a:xfrm>
              <a:off x="4086" y="332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58" name="Oval 6411"/>
            <p:cNvSpPr>
              <a:spLocks noChangeArrowheads="1"/>
            </p:cNvSpPr>
            <p:nvPr/>
          </p:nvSpPr>
          <p:spPr bwMode="auto">
            <a:xfrm>
              <a:off x="4094" y="332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59" name="Oval 6412"/>
            <p:cNvSpPr>
              <a:spLocks noChangeArrowheads="1"/>
            </p:cNvSpPr>
            <p:nvPr/>
          </p:nvSpPr>
          <p:spPr bwMode="auto">
            <a:xfrm>
              <a:off x="4110" y="330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60" name="Oval 6413"/>
            <p:cNvSpPr>
              <a:spLocks noChangeArrowheads="1"/>
            </p:cNvSpPr>
            <p:nvPr/>
          </p:nvSpPr>
          <p:spPr bwMode="auto">
            <a:xfrm>
              <a:off x="4126" y="332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61" name="Oval 6414"/>
            <p:cNvSpPr>
              <a:spLocks noChangeArrowheads="1"/>
            </p:cNvSpPr>
            <p:nvPr/>
          </p:nvSpPr>
          <p:spPr bwMode="auto">
            <a:xfrm>
              <a:off x="4142" y="333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62" name="Oval 6415"/>
            <p:cNvSpPr>
              <a:spLocks noChangeArrowheads="1"/>
            </p:cNvSpPr>
            <p:nvPr/>
          </p:nvSpPr>
          <p:spPr bwMode="auto">
            <a:xfrm>
              <a:off x="4126" y="333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63" name="Oval 6416"/>
            <p:cNvSpPr>
              <a:spLocks noChangeArrowheads="1"/>
            </p:cNvSpPr>
            <p:nvPr/>
          </p:nvSpPr>
          <p:spPr bwMode="auto">
            <a:xfrm>
              <a:off x="4094" y="332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64" name="Oval 6417"/>
            <p:cNvSpPr>
              <a:spLocks noChangeArrowheads="1"/>
            </p:cNvSpPr>
            <p:nvPr/>
          </p:nvSpPr>
          <p:spPr bwMode="auto">
            <a:xfrm>
              <a:off x="4110" y="332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65" name="Oval 6418"/>
            <p:cNvSpPr>
              <a:spLocks noChangeArrowheads="1"/>
            </p:cNvSpPr>
            <p:nvPr/>
          </p:nvSpPr>
          <p:spPr bwMode="auto">
            <a:xfrm>
              <a:off x="4118" y="330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66" name="Oval 6419"/>
            <p:cNvSpPr>
              <a:spLocks noChangeArrowheads="1"/>
            </p:cNvSpPr>
            <p:nvPr/>
          </p:nvSpPr>
          <p:spPr bwMode="auto">
            <a:xfrm>
              <a:off x="4110" y="330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67" name="Oval 6420"/>
            <p:cNvSpPr>
              <a:spLocks noChangeArrowheads="1"/>
            </p:cNvSpPr>
            <p:nvPr/>
          </p:nvSpPr>
          <p:spPr bwMode="auto">
            <a:xfrm>
              <a:off x="4110" y="332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68" name="Oval 6421"/>
            <p:cNvSpPr>
              <a:spLocks noChangeArrowheads="1"/>
            </p:cNvSpPr>
            <p:nvPr/>
          </p:nvSpPr>
          <p:spPr bwMode="auto">
            <a:xfrm>
              <a:off x="4142" y="332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69" name="Oval 6422"/>
            <p:cNvSpPr>
              <a:spLocks noChangeArrowheads="1"/>
            </p:cNvSpPr>
            <p:nvPr/>
          </p:nvSpPr>
          <p:spPr bwMode="auto">
            <a:xfrm>
              <a:off x="4134" y="332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70" name="Oval 6423"/>
            <p:cNvSpPr>
              <a:spLocks noChangeArrowheads="1"/>
            </p:cNvSpPr>
            <p:nvPr/>
          </p:nvSpPr>
          <p:spPr bwMode="auto">
            <a:xfrm>
              <a:off x="4142" y="332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71" name="Oval 6424"/>
            <p:cNvSpPr>
              <a:spLocks noChangeArrowheads="1"/>
            </p:cNvSpPr>
            <p:nvPr/>
          </p:nvSpPr>
          <p:spPr bwMode="auto">
            <a:xfrm>
              <a:off x="4150" y="334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72" name="Oval 6425"/>
            <p:cNvSpPr>
              <a:spLocks noChangeArrowheads="1"/>
            </p:cNvSpPr>
            <p:nvPr/>
          </p:nvSpPr>
          <p:spPr bwMode="auto">
            <a:xfrm>
              <a:off x="4134" y="336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73" name="Oval 6426"/>
            <p:cNvSpPr>
              <a:spLocks noChangeArrowheads="1"/>
            </p:cNvSpPr>
            <p:nvPr/>
          </p:nvSpPr>
          <p:spPr bwMode="auto">
            <a:xfrm>
              <a:off x="4102" y="333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74" name="Oval 6427"/>
            <p:cNvSpPr>
              <a:spLocks noChangeArrowheads="1"/>
            </p:cNvSpPr>
            <p:nvPr/>
          </p:nvSpPr>
          <p:spPr bwMode="auto">
            <a:xfrm>
              <a:off x="4118" y="331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75" name="Oval 6428"/>
            <p:cNvSpPr>
              <a:spLocks noChangeArrowheads="1"/>
            </p:cNvSpPr>
            <p:nvPr/>
          </p:nvSpPr>
          <p:spPr bwMode="auto">
            <a:xfrm>
              <a:off x="4142" y="328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76" name="Oval 6429"/>
            <p:cNvSpPr>
              <a:spLocks noChangeArrowheads="1"/>
            </p:cNvSpPr>
            <p:nvPr/>
          </p:nvSpPr>
          <p:spPr bwMode="auto">
            <a:xfrm>
              <a:off x="4126" y="328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77" name="Oval 6430"/>
            <p:cNvSpPr>
              <a:spLocks noChangeArrowheads="1"/>
            </p:cNvSpPr>
            <p:nvPr/>
          </p:nvSpPr>
          <p:spPr bwMode="auto">
            <a:xfrm>
              <a:off x="4174" y="332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78" name="Oval 6431"/>
            <p:cNvSpPr>
              <a:spLocks noChangeArrowheads="1"/>
            </p:cNvSpPr>
            <p:nvPr/>
          </p:nvSpPr>
          <p:spPr bwMode="auto">
            <a:xfrm>
              <a:off x="4158" y="334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79" name="Oval 6432"/>
            <p:cNvSpPr>
              <a:spLocks noChangeArrowheads="1"/>
            </p:cNvSpPr>
            <p:nvPr/>
          </p:nvSpPr>
          <p:spPr bwMode="auto">
            <a:xfrm>
              <a:off x="4150" y="333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80" name="Oval 6433"/>
            <p:cNvSpPr>
              <a:spLocks noChangeArrowheads="1"/>
            </p:cNvSpPr>
            <p:nvPr/>
          </p:nvSpPr>
          <p:spPr bwMode="auto">
            <a:xfrm>
              <a:off x="4150" y="332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81" name="Oval 6434"/>
            <p:cNvSpPr>
              <a:spLocks noChangeArrowheads="1"/>
            </p:cNvSpPr>
            <p:nvPr/>
          </p:nvSpPr>
          <p:spPr bwMode="auto">
            <a:xfrm>
              <a:off x="4126" y="332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82" name="Oval 6435"/>
            <p:cNvSpPr>
              <a:spLocks noChangeArrowheads="1"/>
            </p:cNvSpPr>
            <p:nvPr/>
          </p:nvSpPr>
          <p:spPr bwMode="auto">
            <a:xfrm>
              <a:off x="4126" y="330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83" name="Oval 6436"/>
            <p:cNvSpPr>
              <a:spLocks noChangeArrowheads="1"/>
            </p:cNvSpPr>
            <p:nvPr/>
          </p:nvSpPr>
          <p:spPr bwMode="auto">
            <a:xfrm>
              <a:off x="4150" y="328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84" name="Oval 6437"/>
            <p:cNvSpPr>
              <a:spLocks noChangeArrowheads="1"/>
            </p:cNvSpPr>
            <p:nvPr/>
          </p:nvSpPr>
          <p:spPr bwMode="auto">
            <a:xfrm>
              <a:off x="4142" y="328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85" name="Oval 6438"/>
            <p:cNvSpPr>
              <a:spLocks noChangeArrowheads="1"/>
            </p:cNvSpPr>
            <p:nvPr/>
          </p:nvSpPr>
          <p:spPr bwMode="auto">
            <a:xfrm>
              <a:off x="4166" y="330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86" name="Oval 6439"/>
            <p:cNvSpPr>
              <a:spLocks noChangeArrowheads="1"/>
            </p:cNvSpPr>
            <p:nvPr/>
          </p:nvSpPr>
          <p:spPr bwMode="auto">
            <a:xfrm>
              <a:off x="4174" y="332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87" name="Oval 6440"/>
            <p:cNvSpPr>
              <a:spLocks noChangeArrowheads="1"/>
            </p:cNvSpPr>
            <p:nvPr/>
          </p:nvSpPr>
          <p:spPr bwMode="auto">
            <a:xfrm>
              <a:off x="4158" y="336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88" name="Oval 6441"/>
            <p:cNvSpPr>
              <a:spLocks noChangeArrowheads="1"/>
            </p:cNvSpPr>
            <p:nvPr/>
          </p:nvSpPr>
          <p:spPr bwMode="auto">
            <a:xfrm>
              <a:off x="4150" y="332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89" name="Oval 6442"/>
            <p:cNvSpPr>
              <a:spLocks noChangeArrowheads="1"/>
            </p:cNvSpPr>
            <p:nvPr/>
          </p:nvSpPr>
          <p:spPr bwMode="auto">
            <a:xfrm>
              <a:off x="4134" y="331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90" name="Oval 6443"/>
            <p:cNvSpPr>
              <a:spLocks noChangeArrowheads="1"/>
            </p:cNvSpPr>
            <p:nvPr/>
          </p:nvSpPr>
          <p:spPr bwMode="auto">
            <a:xfrm>
              <a:off x="4166" y="330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91" name="Oval 6444"/>
            <p:cNvSpPr>
              <a:spLocks noChangeArrowheads="1"/>
            </p:cNvSpPr>
            <p:nvPr/>
          </p:nvSpPr>
          <p:spPr bwMode="auto">
            <a:xfrm>
              <a:off x="4166" y="332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92" name="Oval 6445"/>
            <p:cNvSpPr>
              <a:spLocks noChangeArrowheads="1"/>
            </p:cNvSpPr>
            <p:nvPr/>
          </p:nvSpPr>
          <p:spPr bwMode="auto">
            <a:xfrm>
              <a:off x="4158" y="336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93" name="Oval 6446"/>
            <p:cNvSpPr>
              <a:spLocks noChangeArrowheads="1"/>
            </p:cNvSpPr>
            <p:nvPr/>
          </p:nvSpPr>
          <p:spPr bwMode="auto">
            <a:xfrm>
              <a:off x="4126" y="332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94" name="Oval 6447"/>
            <p:cNvSpPr>
              <a:spLocks noChangeArrowheads="1"/>
            </p:cNvSpPr>
            <p:nvPr/>
          </p:nvSpPr>
          <p:spPr bwMode="auto">
            <a:xfrm>
              <a:off x="4158" y="331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95" name="Oval 6448"/>
            <p:cNvSpPr>
              <a:spLocks noChangeArrowheads="1"/>
            </p:cNvSpPr>
            <p:nvPr/>
          </p:nvSpPr>
          <p:spPr bwMode="auto">
            <a:xfrm>
              <a:off x="4158" y="332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96" name="Oval 6449"/>
            <p:cNvSpPr>
              <a:spLocks noChangeArrowheads="1"/>
            </p:cNvSpPr>
            <p:nvPr/>
          </p:nvSpPr>
          <p:spPr bwMode="auto">
            <a:xfrm>
              <a:off x="4110" y="333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97" name="Oval 6450"/>
            <p:cNvSpPr>
              <a:spLocks noChangeArrowheads="1"/>
            </p:cNvSpPr>
            <p:nvPr/>
          </p:nvSpPr>
          <p:spPr bwMode="auto">
            <a:xfrm>
              <a:off x="4134" y="331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98" name="Oval 6451"/>
            <p:cNvSpPr>
              <a:spLocks noChangeArrowheads="1"/>
            </p:cNvSpPr>
            <p:nvPr/>
          </p:nvSpPr>
          <p:spPr bwMode="auto">
            <a:xfrm>
              <a:off x="4086" y="337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099" name="Oval 6452"/>
            <p:cNvSpPr>
              <a:spLocks noChangeArrowheads="1"/>
            </p:cNvSpPr>
            <p:nvPr/>
          </p:nvSpPr>
          <p:spPr bwMode="auto">
            <a:xfrm>
              <a:off x="4118" y="334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00" name="Oval 6453"/>
            <p:cNvSpPr>
              <a:spLocks noChangeArrowheads="1"/>
            </p:cNvSpPr>
            <p:nvPr/>
          </p:nvSpPr>
          <p:spPr bwMode="auto">
            <a:xfrm>
              <a:off x="4118" y="333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01" name="Oval 6454"/>
            <p:cNvSpPr>
              <a:spLocks noChangeArrowheads="1"/>
            </p:cNvSpPr>
            <p:nvPr/>
          </p:nvSpPr>
          <p:spPr bwMode="auto">
            <a:xfrm>
              <a:off x="4094" y="340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02" name="Oval 6455"/>
            <p:cNvSpPr>
              <a:spLocks noChangeArrowheads="1"/>
            </p:cNvSpPr>
            <p:nvPr/>
          </p:nvSpPr>
          <p:spPr bwMode="auto">
            <a:xfrm>
              <a:off x="4102" y="339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03" name="Oval 6456"/>
            <p:cNvSpPr>
              <a:spLocks noChangeArrowheads="1"/>
            </p:cNvSpPr>
            <p:nvPr/>
          </p:nvSpPr>
          <p:spPr bwMode="auto">
            <a:xfrm>
              <a:off x="4134" y="337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04" name="Oval 6457"/>
            <p:cNvSpPr>
              <a:spLocks noChangeArrowheads="1"/>
            </p:cNvSpPr>
            <p:nvPr/>
          </p:nvSpPr>
          <p:spPr bwMode="auto">
            <a:xfrm>
              <a:off x="4134" y="336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05" name="Oval 6458"/>
            <p:cNvSpPr>
              <a:spLocks noChangeArrowheads="1"/>
            </p:cNvSpPr>
            <p:nvPr/>
          </p:nvSpPr>
          <p:spPr bwMode="auto">
            <a:xfrm>
              <a:off x="4126" y="334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06" name="Oval 6459"/>
            <p:cNvSpPr>
              <a:spLocks noChangeArrowheads="1"/>
            </p:cNvSpPr>
            <p:nvPr/>
          </p:nvSpPr>
          <p:spPr bwMode="auto">
            <a:xfrm>
              <a:off x="4110" y="336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07" name="Oval 6460"/>
            <p:cNvSpPr>
              <a:spLocks noChangeArrowheads="1"/>
            </p:cNvSpPr>
            <p:nvPr/>
          </p:nvSpPr>
          <p:spPr bwMode="auto">
            <a:xfrm>
              <a:off x="4094" y="336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08" name="Oval 6461"/>
            <p:cNvSpPr>
              <a:spLocks noChangeArrowheads="1"/>
            </p:cNvSpPr>
            <p:nvPr/>
          </p:nvSpPr>
          <p:spPr bwMode="auto">
            <a:xfrm>
              <a:off x="4110" y="338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09" name="Oval 6462"/>
            <p:cNvSpPr>
              <a:spLocks noChangeArrowheads="1"/>
            </p:cNvSpPr>
            <p:nvPr/>
          </p:nvSpPr>
          <p:spPr bwMode="auto">
            <a:xfrm>
              <a:off x="4150" y="339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10" name="Oval 6463"/>
            <p:cNvSpPr>
              <a:spLocks noChangeArrowheads="1"/>
            </p:cNvSpPr>
            <p:nvPr/>
          </p:nvSpPr>
          <p:spPr bwMode="auto">
            <a:xfrm>
              <a:off x="4158" y="339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11" name="Oval 6464"/>
            <p:cNvSpPr>
              <a:spLocks noChangeArrowheads="1"/>
            </p:cNvSpPr>
            <p:nvPr/>
          </p:nvSpPr>
          <p:spPr bwMode="auto">
            <a:xfrm>
              <a:off x="4142" y="336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12" name="Oval 6465"/>
            <p:cNvSpPr>
              <a:spLocks noChangeArrowheads="1"/>
            </p:cNvSpPr>
            <p:nvPr/>
          </p:nvSpPr>
          <p:spPr bwMode="auto">
            <a:xfrm>
              <a:off x="4086" y="332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13" name="Oval 6466"/>
            <p:cNvSpPr>
              <a:spLocks noChangeArrowheads="1"/>
            </p:cNvSpPr>
            <p:nvPr/>
          </p:nvSpPr>
          <p:spPr bwMode="auto">
            <a:xfrm>
              <a:off x="4094" y="334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14" name="Oval 6467"/>
            <p:cNvSpPr>
              <a:spLocks noChangeArrowheads="1"/>
            </p:cNvSpPr>
            <p:nvPr/>
          </p:nvSpPr>
          <p:spPr bwMode="auto">
            <a:xfrm>
              <a:off x="4142" y="336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15" name="Oval 6468"/>
            <p:cNvSpPr>
              <a:spLocks noChangeArrowheads="1"/>
            </p:cNvSpPr>
            <p:nvPr/>
          </p:nvSpPr>
          <p:spPr bwMode="auto">
            <a:xfrm>
              <a:off x="4078" y="329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16" name="Oval 6469"/>
            <p:cNvSpPr>
              <a:spLocks noChangeArrowheads="1"/>
            </p:cNvSpPr>
            <p:nvPr/>
          </p:nvSpPr>
          <p:spPr bwMode="auto">
            <a:xfrm>
              <a:off x="4070" y="332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17" name="Oval 6470"/>
            <p:cNvSpPr>
              <a:spLocks noChangeArrowheads="1"/>
            </p:cNvSpPr>
            <p:nvPr/>
          </p:nvSpPr>
          <p:spPr bwMode="auto">
            <a:xfrm>
              <a:off x="4110" y="332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18" name="Oval 6471"/>
            <p:cNvSpPr>
              <a:spLocks noChangeArrowheads="1"/>
            </p:cNvSpPr>
            <p:nvPr/>
          </p:nvSpPr>
          <p:spPr bwMode="auto">
            <a:xfrm>
              <a:off x="4134" y="333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19" name="Oval 6472"/>
            <p:cNvSpPr>
              <a:spLocks noChangeArrowheads="1"/>
            </p:cNvSpPr>
            <p:nvPr/>
          </p:nvSpPr>
          <p:spPr bwMode="auto">
            <a:xfrm>
              <a:off x="4126" y="332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20" name="Oval 6473"/>
            <p:cNvSpPr>
              <a:spLocks noChangeArrowheads="1"/>
            </p:cNvSpPr>
            <p:nvPr/>
          </p:nvSpPr>
          <p:spPr bwMode="auto">
            <a:xfrm>
              <a:off x="4142" y="333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21" name="Oval 6474"/>
            <p:cNvSpPr>
              <a:spLocks noChangeArrowheads="1"/>
            </p:cNvSpPr>
            <p:nvPr/>
          </p:nvSpPr>
          <p:spPr bwMode="auto">
            <a:xfrm>
              <a:off x="4070" y="332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22" name="Oval 6475"/>
            <p:cNvSpPr>
              <a:spLocks noChangeArrowheads="1"/>
            </p:cNvSpPr>
            <p:nvPr/>
          </p:nvSpPr>
          <p:spPr bwMode="auto">
            <a:xfrm>
              <a:off x="4094" y="332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23" name="Oval 6476"/>
            <p:cNvSpPr>
              <a:spLocks noChangeArrowheads="1"/>
            </p:cNvSpPr>
            <p:nvPr/>
          </p:nvSpPr>
          <p:spPr bwMode="auto">
            <a:xfrm>
              <a:off x="4126" y="331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24" name="Oval 6477"/>
            <p:cNvSpPr>
              <a:spLocks noChangeArrowheads="1"/>
            </p:cNvSpPr>
            <p:nvPr/>
          </p:nvSpPr>
          <p:spPr bwMode="auto">
            <a:xfrm>
              <a:off x="4206" y="343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25" name="Oval 6478"/>
            <p:cNvSpPr>
              <a:spLocks noChangeArrowheads="1"/>
            </p:cNvSpPr>
            <p:nvPr/>
          </p:nvSpPr>
          <p:spPr bwMode="auto">
            <a:xfrm>
              <a:off x="3998" y="332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26" name="Oval 6479"/>
            <p:cNvSpPr>
              <a:spLocks noChangeArrowheads="1"/>
            </p:cNvSpPr>
            <p:nvPr/>
          </p:nvSpPr>
          <p:spPr bwMode="auto">
            <a:xfrm>
              <a:off x="4118" y="342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27" name="Oval 6480"/>
            <p:cNvSpPr>
              <a:spLocks noChangeArrowheads="1"/>
            </p:cNvSpPr>
            <p:nvPr/>
          </p:nvSpPr>
          <p:spPr bwMode="auto">
            <a:xfrm>
              <a:off x="4174" y="339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28" name="Oval 6481"/>
            <p:cNvSpPr>
              <a:spLocks noChangeArrowheads="1"/>
            </p:cNvSpPr>
            <p:nvPr/>
          </p:nvSpPr>
          <p:spPr bwMode="auto">
            <a:xfrm>
              <a:off x="4142" y="333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29" name="Oval 6482"/>
            <p:cNvSpPr>
              <a:spLocks noChangeArrowheads="1"/>
            </p:cNvSpPr>
            <p:nvPr/>
          </p:nvSpPr>
          <p:spPr bwMode="auto">
            <a:xfrm>
              <a:off x="4102" y="330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30" name="Oval 6483"/>
            <p:cNvSpPr>
              <a:spLocks noChangeArrowheads="1"/>
            </p:cNvSpPr>
            <p:nvPr/>
          </p:nvSpPr>
          <p:spPr bwMode="auto">
            <a:xfrm>
              <a:off x="4102" y="337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31" name="Oval 6484"/>
            <p:cNvSpPr>
              <a:spLocks noChangeArrowheads="1"/>
            </p:cNvSpPr>
            <p:nvPr/>
          </p:nvSpPr>
          <p:spPr bwMode="auto">
            <a:xfrm>
              <a:off x="4158" y="339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32" name="Oval 6485"/>
            <p:cNvSpPr>
              <a:spLocks noChangeArrowheads="1"/>
            </p:cNvSpPr>
            <p:nvPr/>
          </p:nvSpPr>
          <p:spPr bwMode="auto">
            <a:xfrm>
              <a:off x="4182" y="336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4133" name="Oval 6486"/>
            <p:cNvSpPr>
              <a:spLocks noChangeArrowheads="1"/>
            </p:cNvSpPr>
            <p:nvPr/>
          </p:nvSpPr>
          <p:spPr bwMode="auto">
            <a:xfrm>
              <a:off x="4158" y="332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</p:grpSp>
      <p:grpSp>
        <p:nvGrpSpPr>
          <p:cNvPr id="20225" name="Group 6487"/>
          <p:cNvGrpSpPr>
            <a:grpSpLocks/>
          </p:cNvGrpSpPr>
          <p:nvPr/>
        </p:nvGrpSpPr>
        <p:grpSpPr bwMode="auto">
          <a:xfrm>
            <a:off x="5630334" y="1083469"/>
            <a:ext cx="738717" cy="297656"/>
            <a:chOff x="4070" y="3136"/>
            <a:chExt cx="480" cy="344"/>
          </a:xfrm>
        </p:grpSpPr>
        <p:sp>
          <p:nvSpPr>
            <p:cNvPr id="23734" name="Oval 6488"/>
            <p:cNvSpPr>
              <a:spLocks noChangeArrowheads="1"/>
            </p:cNvSpPr>
            <p:nvPr/>
          </p:nvSpPr>
          <p:spPr bwMode="auto">
            <a:xfrm>
              <a:off x="4126" y="330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35" name="Oval 6489"/>
            <p:cNvSpPr>
              <a:spLocks noChangeArrowheads="1"/>
            </p:cNvSpPr>
            <p:nvPr/>
          </p:nvSpPr>
          <p:spPr bwMode="auto">
            <a:xfrm>
              <a:off x="4222" y="332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36" name="Oval 6490"/>
            <p:cNvSpPr>
              <a:spLocks noChangeArrowheads="1"/>
            </p:cNvSpPr>
            <p:nvPr/>
          </p:nvSpPr>
          <p:spPr bwMode="auto">
            <a:xfrm>
              <a:off x="4222" y="328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37" name="Oval 6491"/>
            <p:cNvSpPr>
              <a:spLocks noChangeArrowheads="1"/>
            </p:cNvSpPr>
            <p:nvPr/>
          </p:nvSpPr>
          <p:spPr bwMode="auto">
            <a:xfrm>
              <a:off x="4158" y="332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38" name="Oval 6492"/>
            <p:cNvSpPr>
              <a:spLocks noChangeArrowheads="1"/>
            </p:cNvSpPr>
            <p:nvPr/>
          </p:nvSpPr>
          <p:spPr bwMode="auto">
            <a:xfrm>
              <a:off x="4166" y="330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39" name="Oval 6493"/>
            <p:cNvSpPr>
              <a:spLocks noChangeArrowheads="1"/>
            </p:cNvSpPr>
            <p:nvPr/>
          </p:nvSpPr>
          <p:spPr bwMode="auto">
            <a:xfrm>
              <a:off x="4166" y="336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40" name="Oval 6494"/>
            <p:cNvSpPr>
              <a:spLocks noChangeArrowheads="1"/>
            </p:cNvSpPr>
            <p:nvPr/>
          </p:nvSpPr>
          <p:spPr bwMode="auto">
            <a:xfrm>
              <a:off x="4174" y="337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41" name="Oval 6495"/>
            <p:cNvSpPr>
              <a:spLocks noChangeArrowheads="1"/>
            </p:cNvSpPr>
            <p:nvPr/>
          </p:nvSpPr>
          <p:spPr bwMode="auto">
            <a:xfrm>
              <a:off x="4150" y="336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42" name="Oval 6496"/>
            <p:cNvSpPr>
              <a:spLocks noChangeArrowheads="1"/>
            </p:cNvSpPr>
            <p:nvPr/>
          </p:nvSpPr>
          <p:spPr bwMode="auto">
            <a:xfrm>
              <a:off x="4126" y="332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43" name="Oval 6497"/>
            <p:cNvSpPr>
              <a:spLocks noChangeArrowheads="1"/>
            </p:cNvSpPr>
            <p:nvPr/>
          </p:nvSpPr>
          <p:spPr bwMode="auto">
            <a:xfrm>
              <a:off x="4102" y="328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44" name="Oval 6498"/>
            <p:cNvSpPr>
              <a:spLocks noChangeArrowheads="1"/>
            </p:cNvSpPr>
            <p:nvPr/>
          </p:nvSpPr>
          <p:spPr bwMode="auto">
            <a:xfrm>
              <a:off x="4198" y="325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45" name="Oval 6499"/>
            <p:cNvSpPr>
              <a:spLocks noChangeArrowheads="1"/>
            </p:cNvSpPr>
            <p:nvPr/>
          </p:nvSpPr>
          <p:spPr bwMode="auto">
            <a:xfrm>
              <a:off x="4198" y="328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46" name="Oval 6500"/>
            <p:cNvSpPr>
              <a:spLocks noChangeArrowheads="1"/>
            </p:cNvSpPr>
            <p:nvPr/>
          </p:nvSpPr>
          <p:spPr bwMode="auto">
            <a:xfrm>
              <a:off x="4182" y="332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47" name="Oval 6501"/>
            <p:cNvSpPr>
              <a:spLocks noChangeArrowheads="1"/>
            </p:cNvSpPr>
            <p:nvPr/>
          </p:nvSpPr>
          <p:spPr bwMode="auto">
            <a:xfrm>
              <a:off x="4166" y="337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48" name="Oval 6502"/>
            <p:cNvSpPr>
              <a:spLocks noChangeArrowheads="1"/>
            </p:cNvSpPr>
            <p:nvPr/>
          </p:nvSpPr>
          <p:spPr bwMode="auto">
            <a:xfrm>
              <a:off x="4126" y="338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49" name="Oval 6503"/>
            <p:cNvSpPr>
              <a:spLocks noChangeArrowheads="1"/>
            </p:cNvSpPr>
            <p:nvPr/>
          </p:nvSpPr>
          <p:spPr bwMode="auto">
            <a:xfrm>
              <a:off x="4110" y="340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50" name="Oval 6504"/>
            <p:cNvSpPr>
              <a:spLocks noChangeArrowheads="1"/>
            </p:cNvSpPr>
            <p:nvPr/>
          </p:nvSpPr>
          <p:spPr bwMode="auto">
            <a:xfrm>
              <a:off x="4142" y="329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51" name="Oval 6505"/>
            <p:cNvSpPr>
              <a:spLocks noChangeArrowheads="1"/>
            </p:cNvSpPr>
            <p:nvPr/>
          </p:nvSpPr>
          <p:spPr bwMode="auto">
            <a:xfrm>
              <a:off x="4142" y="332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52" name="Oval 6506"/>
            <p:cNvSpPr>
              <a:spLocks noChangeArrowheads="1"/>
            </p:cNvSpPr>
            <p:nvPr/>
          </p:nvSpPr>
          <p:spPr bwMode="auto">
            <a:xfrm>
              <a:off x="4118" y="331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53" name="Oval 6507"/>
            <p:cNvSpPr>
              <a:spLocks noChangeArrowheads="1"/>
            </p:cNvSpPr>
            <p:nvPr/>
          </p:nvSpPr>
          <p:spPr bwMode="auto">
            <a:xfrm>
              <a:off x="4086" y="330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54" name="Oval 6508"/>
            <p:cNvSpPr>
              <a:spLocks noChangeArrowheads="1"/>
            </p:cNvSpPr>
            <p:nvPr/>
          </p:nvSpPr>
          <p:spPr bwMode="auto">
            <a:xfrm>
              <a:off x="4070" y="328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55" name="Oval 6509"/>
            <p:cNvSpPr>
              <a:spLocks noChangeArrowheads="1"/>
            </p:cNvSpPr>
            <p:nvPr/>
          </p:nvSpPr>
          <p:spPr bwMode="auto">
            <a:xfrm>
              <a:off x="4134" y="324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56" name="Oval 6510"/>
            <p:cNvSpPr>
              <a:spLocks noChangeArrowheads="1"/>
            </p:cNvSpPr>
            <p:nvPr/>
          </p:nvSpPr>
          <p:spPr bwMode="auto">
            <a:xfrm>
              <a:off x="4182" y="328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57" name="Oval 6511"/>
            <p:cNvSpPr>
              <a:spLocks noChangeArrowheads="1"/>
            </p:cNvSpPr>
            <p:nvPr/>
          </p:nvSpPr>
          <p:spPr bwMode="auto">
            <a:xfrm>
              <a:off x="4198" y="334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58" name="Oval 6512"/>
            <p:cNvSpPr>
              <a:spLocks noChangeArrowheads="1"/>
            </p:cNvSpPr>
            <p:nvPr/>
          </p:nvSpPr>
          <p:spPr bwMode="auto">
            <a:xfrm>
              <a:off x="4230" y="335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59" name="Oval 6513"/>
            <p:cNvSpPr>
              <a:spLocks noChangeArrowheads="1"/>
            </p:cNvSpPr>
            <p:nvPr/>
          </p:nvSpPr>
          <p:spPr bwMode="auto">
            <a:xfrm>
              <a:off x="4294" y="333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60" name="Oval 6514"/>
            <p:cNvSpPr>
              <a:spLocks noChangeArrowheads="1"/>
            </p:cNvSpPr>
            <p:nvPr/>
          </p:nvSpPr>
          <p:spPr bwMode="auto">
            <a:xfrm>
              <a:off x="4118" y="336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61" name="Oval 6515"/>
            <p:cNvSpPr>
              <a:spLocks noChangeArrowheads="1"/>
            </p:cNvSpPr>
            <p:nvPr/>
          </p:nvSpPr>
          <p:spPr bwMode="auto">
            <a:xfrm>
              <a:off x="4094" y="337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62" name="Oval 6516"/>
            <p:cNvSpPr>
              <a:spLocks noChangeArrowheads="1"/>
            </p:cNvSpPr>
            <p:nvPr/>
          </p:nvSpPr>
          <p:spPr bwMode="auto">
            <a:xfrm>
              <a:off x="4102" y="338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63" name="Oval 6517"/>
            <p:cNvSpPr>
              <a:spLocks noChangeArrowheads="1"/>
            </p:cNvSpPr>
            <p:nvPr/>
          </p:nvSpPr>
          <p:spPr bwMode="auto">
            <a:xfrm>
              <a:off x="4118" y="327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64" name="Oval 6518"/>
            <p:cNvSpPr>
              <a:spLocks noChangeArrowheads="1"/>
            </p:cNvSpPr>
            <p:nvPr/>
          </p:nvSpPr>
          <p:spPr bwMode="auto">
            <a:xfrm>
              <a:off x="4102" y="326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65" name="Oval 6519"/>
            <p:cNvSpPr>
              <a:spLocks noChangeArrowheads="1"/>
            </p:cNvSpPr>
            <p:nvPr/>
          </p:nvSpPr>
          <p:spPr bwMode="auto">
            <a:xfrm>
              <a:off x="4102" y="325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66" name="Oval 6520"/>
            <p:cNvSpPr>
              <a:spLocks noChangeArrowheads="1"/>
            </p:cNvSpPr>
            <p:nvPr/>
          </p:nvSpPr>
          <p:spPr bwMode="auto">
            <a:xfrm>
              <a:off x="4086" y="327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67" name="Oval 6521"/>
            <p:cNvSpPr>
              <a:spLocks noChangeArrowheads="1"/>
            </p:cNvSpPr>
            <p:nvPr/>
          </p:nvSpPr>
          <p:spPr bwMode="auto">
            <a:xfrm>
              <a:off x="4102" y="329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68" name="Oval 6522"/>
            <p:cNvSpPr>
              <a:spLocks noChangeArrowheads="1"/>
            </p:cNvSpPr>
            <p:nvPr/>
          </p:nvSpPr>
          <p:spPr bwMode="auto">
            <a:xfrm>
              <a:off x="4150" y="332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69" name="Oval 6523"/>
            <p:cNvSpPr>
              <a:spLocks noChangeArrowheads="1"/>
            </p:cNvSpPr>
            <p:nvPr/>
          </p:nvSpPr>
          <p:spPr bwMode="auto">
            <a:xfrm>
              <a:off x="4190" y="332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70" name="Oval 6524"/>
            <p:cNvSpPr>
              <a:spLocks noChangeArrowheads="1"/>
            </p:cNvSpPr>
            <p:nvPr/>
          </p:nvSpPr>
          <p:spPr bwMode="auto">
            <a:xfrm>
              <a:off x="4238" y="330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71" name="Oval 6525"/>
            <p:cNvSpPr>
              <a:spLocks noChangeArrowheads="1"/>
            </p:cNvSpPr>
            <p:nvPr/>
          </p:nvSpPr>
          <p:spPr bwMode="auto">
            <a:xfrm>
              <a:off x="4318" y="327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72" name="Oval 6526"/>
            <p:cNvSpPr>
              <a:spLocks noChangeArrowheads="1"/>
            </p:cNvSpPr>
            <p:nvPr/>
          </p:nvSpPr>
          <p:spPr bwMode="auto">
            <a:xfrm>
              <a:off x="4094" y="332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73" name="Oval 6527"/>
            <p:cNvSpPr>
              <a:spLocks noChangeArrowheads="1"/>
            </p:cNvSpPr>
            <p:nvPr/>
          </p:nvSpPr>
          <p:spPr bwMode="auto">
            <a:xfrm>
              <a:off x="4078" y="332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74" name="Oval 6528"/>
            <p:cNvSpPr>
              <a:spLocks noChangeArrowheads="1"/>
            </p:cNvSpPr>
            <p:nvPr/>
          </p:nvSpPr>
          <p:spPr bwMode="auto">
            <a:xfrm>
              <a:off x="4102" y="333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75" name="Oval 6529"/>
            <p:cNvSpPr>
              <a:spLocks noChangeArrowheads="1"/>
            </p:cNvSpPr>
            <p:nvPr/>
          </p:nvSpPr>
          <p:spPr bwMode="auto">
            <a:xfrm>
              <a:off x="4110" y="325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76" name="Oval 6530"/>
            <p:cNvSpPr>
              <a:spLocks noChangeArrowheads="1"/>
            </p:cNvSpPr>
            <p:nvPr/>
          </p:nvSpPr>
          <p:spPr bwMode="auto">
            <a:xfrm>
              <a:off x="4094" y="325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77" name="Oval 6531"/>
            <p:cNvSpPr>
              <a:spLocks noChangeArrowheads="1"/>
            </p:cNvSpPr>
            <p:nvPr/>
          </p:nvSpPr>
          <p:spPr bwMode="auto">
            <a:xfrm>
              <a:off x="4110" y="327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78" name="Oval 6532"/>
            <p:cNvSpPr>
              <a:spLocks noChangeArrowheads="1"/>
            </p:cNvSpPr>
            <p:nvPr/>
          </p:nvSpPr>
          <p:spPr bwMode="auto">
            <a:xfrm>
              <a:off x="4134" y="328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79" name="Oval 6533"/>
            <p:cNvSpPr>
              <a:spLocks noChangeArrowheads="1"/>
            </p:cNvSpPr>
            <p:nvPr/>
          </p:nvSpPr>
          <p:spPr bwMode="auto">
            <a:xfrm>
              <a:off x="4126" y="334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80" name="Oval 6534"/>
            <p:cNvSpPr>
              <a:spLocks noChangeArrowheads="1"/>
            </p:cNvSpPr>
            <p:nvPr/>
          </p:nvSpPr>
          <p:spPr bwMode="auto">
            <a:xfrm>
              <a:off x="4134" y="333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81" name="Oval 6535"/>
            <p:cNvSpPr>
              <a:spLocks noChangeArrowheads="1"/>
            </p:cNvSpPr>
            <p:nvPr/>
          </p:nvSpPr>
          <p:spPr bwMode="auto">
            <a:xfrm>
              <a:off x="4166" y="328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82" name="Oval 6536"/>
            <p:cNvSpPr>
              <a:spLocks noChangeArrowheads="1"/>
            </p:cNvSpPr>
            <p:nvPr/>
          </p:nvSpPr>
          <p:spPr bwMode="auto">
            <a:xfrm>
              <a:off x="4214" y="323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83" name="Oval 6537"/>
            <p:cNvSpPr>
              <a:spLocks noChangeArrowheads="1"/>
            </p:cNvSpPr>
            <p:nvPr/>
          </p:nvSpPr>
          <p:spPr bwMode="auto">
            <a:xfrm>
              <a:off x="4278" y="321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84" name="Oval 6538"/>
            <p:cNvSpPr>
              <a:spLocks noChangeArrowheads="1"/>
            </p:cNvSpPr>
            <p:nvPr/>
          </p:nvSpPr>
          <p:spPr bwMode="auto">
            <a:xfrm>
              <a:off x="4078" y="330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85" name="Oval 6539"/>
            <p:cNvSpPr>
              <a:spLocks noChangeArrowheads="1"/>
            </p:cNvSpPr>
            <p:nvPr/>
          </p:nvSpPr>
          <p:spPr bwMode="auto">
            <a:xfrm>
              <a:off x="4094" y="329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86" name="Oval 6540"/>
            <p:cNvSpPr>
              <a:spLocks noChangeArrowheads="1"/>
            </p:cNvSpPr>
            <p:nvPr/>
          </p:nvSpPr>
          <p:spPr bwMode="auto">
            <a:xfrm>
              <a:off x="4118" y="331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87" name="Oval 6541"/>
            <p:cNvSpPr>
              <a:spLocks noChangeArrowheads="1"/>
            </p:cNvSpPr>
            <p:nvPr/>
          </p:nvSpPr>
          <p:spPr bwMode="auto">
            <a:xfrm>
              <a:off x="4142" y="332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88" name="Oval 6542"/>
            <p:cNvSpPr>
              <a:spLocks noChangeArrowheads="1"/>
            </p:cNvSpPr>
            <p:nvPr/>
          </p:nvSpPr>
          <p:spPr bwMode="auto">
            <a:xfrm>
              <a:off x="4150" y="334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89" name="Oval 6543"/>
            <p:cNvSpPr>
              <a:spLocks noChangeArrowheads="1"/>
            </p:cNvSpPr>
            <p:nvPr/>
          </p:nvSpPr>
          <p:spPr bwMode="auto">
            <a:xfrm>
              <a:off x="4166" y="332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90" name="Oval 6544"/>
            <p:cNvSpPr>
              <a:spLocks noChangeArrowheads="1"/>
            </p:cNvSpPr>
            <p:nvPr/>
          </p:nvSpPr>
          <p:spPr bwMode="auto">
            <a:xfrm>
              <a:off x="4174" y="326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91" name="Oval 6545"/>
            <p:cNvSpPr>
              <a:spLocks noChangeArrowheads="1"/>
            </p:cNvSpPr>
            <p:nvPr/>
          </p:nvSpPr>
          <p:spPr bwMode="auto">
            <a:xfrm>
              <a:off x="4230" y="319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92" name="Oval 6546"/>
            <p:cNvSpPr>
              <a:spLocks noChangeArrowheads="1"/>
            </p:cNvSpPr>
            <p:nvPr/>
          </p:nvSpPr>
          <p:spPr bwMode="auto">
            <a:xfrm>
              <a:off x="4094" y="329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93" name="Oval 6547"/>
            <p:cNvSpPr>
              <a:spLocks noChangeArrowheads="1"/>
            </p:cNvSpPr>
            <p:nvPr/>
          </p:nvSpPr>
          <p:spPr bwMode="auto">
            <a:xfrm>
              <a:off x="4102" y="331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94" name="Oval 6548"/>
            <p:cNvSpPr>
              <a:spLocks noChangeArrowheads="1"/>
            </p:cNvSpPr>
            <p:nvPr/>
          </p:nvSpPr>
          <p:spPr bwMode="auto">
            <a:xfrm>
              <a:off x="4110" y="332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95" name="Oval 6549"/>
            <p:cNvSpPr>
              <a:spLocks noChangeArrowheads="1"/>
            </p:cNvSpPr>
            <p:nvPr/>
          </p:nvSpPr>
          <p:spPr bwMode="auto">
            <a:xfrm>
              <a:off x="4102" y="332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96" name="Oval 6550"/>
            <p:cNvSpPr>
              <a:spLocks noChangeArrowheads="1"/>
            </p:cNvSpPr>
            <p:nvPr/>
          </p:nvSpPr>
          <p:spPr bwMode="auto">
            <a:xfrm>
              <a:off x="4094" y="335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97" name="Oval 6551"/>
            <p:cNvSpPr>
              <a:spLocks noChangeArrowheads="1"/>
            </p:cNvSpPr>
            <p:nvPr/>
          </p:nvSpPr>
          <p:spPr bwMode="auto">
            <a:xfrm>
              <a:off x="4102" y="332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98" name="Oval 6552"/>
            <p:cNvSpPr>
              <a:spLocks noChangeArrowheads="1"/>
            </p:cNvSpPr>
            <p:nvPr/>
          </p:nvSpPr>
          <p:spPr bwMode="auto">
            <a:xfrm>
              <a:off x="4110" y="333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99" name="Oval 6553"/>
            <p:cNvSpPr>
              <a:spLocks noChangeArrowheads="1"/>
            </p:cNvSpPr>
            <p:nvPr/>
          </p:nvSpPr>
          <p:spPr bwMode="auto">
            <a:xfrm>
              <a:off x="4134" y="332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00" name="Oval 6554"/>
            <p:cNvSpPr>
              <a:spLocks noChangeArrowheads="1"/>
            </p:cNvSpPr>
            <p:nvPr/>
          </p:nvSpPr>
          <p:spPr bwMode="auto">
            <a:xfrm>
              <a:off x="4174" y="330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01" name="Oval 6555"/>
            <p:cNvSpPr>
              <a:spLocks noChangeArrowheads="1"/>
            </p:cNvSpPr>
            <p:nvPr/>
          </p:nvSpPr>
          <p:spPr bwMode="auto">
            <a:xfrm>
              <a:off x="4198" y="328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02" name="Oval 6556"/>
            <p:cNvSpPr>
              <a:spLocks noChangeArrowheads="1"/>
            </p:cNvSpPr>
            <p:nvPr/>
          </p:nvSpPr>
          <p:spPr bwMode="auto">
            <a:xfrm>
              <a:off x="4214" y="321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03" name="Oval 6557"/>
            <p:cNvSpPr>
              <a:spLocks noChangeArrowheads="1"/>
            </p:cNvSpPr>
            <p:nvPr/>
          </p:nvSpPr>
          <p:spPr bwMode="auto">
            <a:xfrm>
              <a:off x="4118" y="329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04" name="Oval 6558"/>
            <p:cNvSpPr>
              <a:spLocks noChangeArrowheads="1"/>
            </p:cNvSpPr>
            <p:nvPr/>
          </p:nvSpPr>
          <p:spPr bwMode="auto">
            <a:xfrm>
              <a:off x="4142" y="330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05" name="Oval 6559"/>
            <p:cNvSpPr>
              <a:spLocks noChangeArrowheads="1"/>
            </p:cNvSpPr>
            <p:nvPr/>
          </p:nvSpPr>
          <p:spPr bwMode="auto">
            <a:xfrm>
              <a:off x="4158" y="331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06" name="Oval 6560"/>
            <p:cNvSpPr>
              <a:spLocks noChangeArrowheads="1"/>
            </p:cNvSpPr>
            <p:nvPr/>
          </p:nvSpPr>
          <p:spPr bwMode="auto">
            <a:xfrm>
              <a:off x="4134" y="334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07" name="Oval 6561"/>
            <p:cNvSpPr>
              <a:spLocks noChangeArrowheads="1"/>
            </p:cNvSpPr>
            <p:nvPr/>
          </p:nvSpPr>
          <p:spPr bwMode="auto">
            <a:xfrm>
              <a:off x="4110" y="332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08" name="Oval 6562"/>
            <p:cNvSpPr>
              <a:spLocks noChangeArrowheads="1"/>
            </p:cNvSpPr>
            <p:nvPr/>
          </p:nvSpPr>
          <p:spPr bwMode="auto">
            <a:xfrm>
              <a:off x="4110" y="331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09" name="Oval 6563"/>
            <p:cNvSpPr>
              <a:spLocks noChangeArrowheads="1"/>
            </p:cNvSpPr>
            <p:nvPr/>
          </p:nvSpPr>
          <p:spPr bwMode="auto">
            <a:xfrm>
              <a:off x="4118" y="329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10" name="Oval 6564"/>
            <p:cNvSpPr>
              <a:spLocks noChangeArrowheads="1"/>
            </p:cNvSpPr>
            <p:nvPr/>
          </p:nvSpPr>
          <p:spPr bwMode="auto">
            <a:xfrm>
              <a:off x="4150" y="327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11" name="Oval 6565"/>
            <p:cNvSpPr>
              <a:spLocks noChangeArrowheads="1"/>
            </p:cNvSpPr>
            <p:nvPr/>
          </p:nvSpPr>
          <p:spPr bwMode="auto">
            <a:xfrm>
              <a:off x="4198" y="321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12" name="Oval 6566"/>
            <p:cNvSpPr>
              <a:spLocks noChangeArrowheads="1"/>
            </p:cNvSpPr>
            <p:nvPr/>
          </p:nvSpPr>
          <p:spPr bwMode="auto">
            <a:xfrm>
              <a:off x="4158" y="330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13" name="Oval 6567"/>
            <p:cNvSpPr>
              <a:spLocks noChangeArrowheads="1"/>
            </p:cNvSpPr>
            <p:nvPr/>
          </p:nvSpPr>
          <p:spPr bwMode="auto">
            <a:xfrm>
              <a:off x="4190" y="329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14" name="Oval 6568"/>
            <p:cNvSpPr>
              <a:spLocks noChangeArrowheads="1"/>
            </p:cNvSpPr>
            <p:nvPr/>
          </p:nvSpPr>
          <p:spPr bwMode="auto">
            <a:xfrm>
              <a:off x="4198" y="329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15" name="Oval 6569"/>
            <p:cNvSpPr>
              <a:spLocks noChangeArrowheads="1"/>
            </p:cNvSpPr>
            <p:nvPr/>
          </p:nvSpPr>
          <p:spPr bwMode="auto">
            <a:xfrm>
              <a:off x="4182" y="331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16" name="Oval 6570"/>
            <p:cNvSpPr>
              <a:spLocks noChangeArrowheads="1"/>
            </p:cNvSpPr>
            <p:nvPr/>
          </p:nvSpPr>
          <p:spPr bwMode="auto">
            <a:xfrm>
              <a:off x="4158" y="336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17" name="Oval 6571"/>
            <p:cNvSpPr>
              <a:spLocks noChangeArrowheads="1"/>
            </p:cNvSpPr>
            <p:nvPr/>
          </p:nvSpPr>
          <p:spPr bwMode="auto">
            <a:xfrm>
              <a:off x="4102" y="329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18" name="Oval 6572"/>
            <p:cNvSpPr>
              <a:spLocks noChangeArrowheads="1"/>
            </p:cNvSpPr>
            <p:nvPr/>
          </p:nvSpPr>
          <p:spPr bwMode="auto">
            <a:xfrm>
              <a:off x="4102" y="328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19" name="Oval 6573"/>
            <p:cNvSpPr>
              <a:spLocks noChangeArrowheads="1"/>
            </p:cNvSpPr>
            <p:nvPr/>
          </p:nvSpPr>
          <p:spPr bwMode="auto">
            <a:xfrm>
              <a:off x="4174" y="326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20" name="Oval 6574"/>
            <p:cNvSpPr>
              <a:spLocks noChangeArrowheads="1"/>
            </p:cNvSpPr>
            <p:nvPr/>
          </p:nvSpPr>
          <p:spPr bwMode="auto">
            <a:xfrm>
              <a:off x="4166" y="324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21" name="Oval 6575"/>
            <p:cNvSpPr>
              <a:spLocks noChangeArrowheads="1"/>
            </p:cNvSpPr>
            <p:nvPr/>
          </p:nvSpPr>
          <p:spPr bwMode="auto">
            <a:xfrm>
              <a:off x="4190" y="330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22" name="Oval 6576"/>
            <p:cNvSpPr>
              <a:spLocks noChangeArrowheads="1"/>
            </p:cNvSpPr>
            <p:nvPr/>
          </p:nvSpPr>
          <p:spPr bwMode="auto">
            <a:xfrm>
              <a:off x="4214" y="328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23" name="Oval 6577"/>
            <p:cNvSpPr>
              <a:spLocks noChangeArrowheads="1"/>
            </p:cNvSpPr>
            <p:nvPr/>
          </p:nvSpPr>
          <p:spPr bwMode="auto">
            <a:xfrm>
              <a:off x="4230" y="326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24" name="Oval 6578"/>
            <p:cNvSpPr>
              <a:spLocks noChangeArrowheads="1"/>
            </p:cNvSpPr>
            <p:nvPr/>
          </p:nvSpPr>
          <p:spPr bwMode="auto">
            <a:xfrm>
              <a:off x="4190" y="328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25" name="Oval 6579"/>
            <p:cNvSpPr>
              <a:spLocks noChangeArrowheads="1"/>
            </p:cNvSpPr>
            <p:nvPr/>
          </p:nvSpPr>
          <p:spPr bwMode="auto">
            <a:xfrm>
              <a:off x="4110" y="329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26" name="Oval 6580"/>
            <p:cNvSpPr>
              <a:spLocks noChangeArrowheads="1"/>
            </p:cNvSpPr>
            <p:nvPr/>
          </p:nvSpPr>
          <p:spPr bwMode="auto">
            <a:xfrm>
              <a:off x="4102" y="328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27" name="Oval 6581"/>
            <p:cNvSpPr>
              <a:spLocks noChangeArrowheads="1"/>
            </p:cNvSpPr>
            <p:nvPr/>
          </p:nvSpPr>
          <p:spPr bwMode="auto">
            <a:xfrm>
              <a:off x="4086" y="330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28" name="Oval 6582"/>
            <p:cNvSpPr>
              <a:spLocks noChangeArrowheads="1"/>
            </p:cNvSpPr>
            <p:nvPr/>
          </p:nvSpPr>
          <p:spPr bwMode="auto">
            <a:xfrm>
              <a:off x="4174" y="331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29" name="Oval 6583"/>
            <p:cNvSpPr>
              <a:spLocks noChangeArrowheads="1"/>
            </p:cNvSpPr>
            <p:nvPr/>
          </p:nvSpPr>
          <p:spPr bwMode="auto">
            <a:xfrm>
              <a:off x="4158" y="327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30" name="Oval 6584"/>
            <p:cNvSpPr>
              <a:spLocks noChangeArrowheads="1"/>
            </p:cNvSpPr>
            <p:nvPr/>
          </p:nvSpPr>
          <p:spPr bwMode="auto">
            <a:xfrm>
              <a:off x="4126" y="328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31" name="Oval 6585"/>
            <p:cNvSpPr>
              <a:spLocks noChangeArrowheads="1"/>
            </p:cNvSpPr>
            <p:nvPr/>
          </p:nvSpPr>
          <p:spPr bwMode="auto">
            <a:xfrm>
              <a:off x="4190" y="328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32" name="Oval 6586"/>
            <p:cNvSpPr>
              <a:spLocks noChangeArrowheads="1"/>
            </p:cNvSpPr>
            <p:nvPr/>
          </p:nvSpPr>
          <p:spPr bwMode="auto">
            <a:xfrm>
              <a:off x="4206" y="328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33" name="Oval 6587"/>
            <p:cNvSpPr>
              <a:spLocks noChangeArrowheads="1"/>
            </p:cNvSpPr>
            <p:nvPr/>
          </p:nvSpPr>
          <p:spPr bwMode="auto">
            <a:xfrm>
              <a:off x="4230" y="326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34" name="Oval 6588"/>
            <p:cNvSpPr>
              <a:spLocks noChangeArrowheads="1"/>
            </p:cNvSpPr>
            <p:nvPr/>
          </p:nvSpPr>
          <p:spPr bwMode="auto">
            <a:xfrm>
              <a:off x="4254" y="324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35" name="Oval 6589"/>
            <p:cNvSpPr>
              <a:spLocks noChangeArrowheads="1"/>
            </p:cNvSpPr>
            <p:nvPr/>
          </p:nvSpPr>
          <p:spPr bwMode="auto">
            <a:xfrm>
              <a:off x="4206" y="324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36" name="Oval 6590"/>
            <p:cNvSpPr>
              <a:spLocks noChangeArrowheads="1"/>
            </p:cNvSpPr>
            <p:nvPr/>
          </p:nvSpPr>
          <p:spPr bwMode="auto">
            <a:xfrm>
              <a:off x="4142" y="327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37" name="Oval 6591"/>
            <p:cNvSpPr>
              <a:spLocks noChangeArrowheads="1"/>
            </p:cNvSpPr>
            <p:nvPr/>
          </p:nvSpPr>
          <p:spPr bwMode="auto">
            <a:xfrm>
              <a:off x="4118" y="328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38" name="Oval 6592"/>
            <p:cNvSpPr>
              <a:spLocks noChangeArrowheads="1"/>
            </p:cNvSpPr>
            <p:nvPr/>
          </p:nvSpPr>
          <p:spPr bwMode="auto">
            <a:xfrm>
              <a:off x="4174" y="325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39" name="Oval 6593"/>
            <p:cNvSpPr>
              <a:spLocks noChangeArrowheads="1"/>
            </p:cNvSpPr>
            <p:nvPr/>
          </p:nvSpPr>
          <p:spPr bwMode="auto">
            <a:xfrm>
              <a:off x="4182" y="325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40" name="Oval 6594"/>
            <p:cNvSpPr>
              <a:spLocks noChangeArrowheads="1"/>
            </p:cNvSpPr>
            <p:nvPr/>
          </p:nvSpPr>
          <p:spPr bwMode="auto">
            <a:xfrm>
              <a:off x="4198" y="325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41" name="Oval 6595"/>
            <p:cNvSpPr>
              <a:spLocks noChangeArrowheads="1"/>
            </p:cNvSpPr>
            <p:nvPr/>
          </p:nvSpPr>
          <p:spPr bwMode="auto">
            <a:xfrm>
              <a:off x="4230" y="324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42" name="Oval 6596"/>
            <p:cNvSpPr>
              <a:spLocks noChangeArrowheads="1"/>
            </p:cNvSpPr>
            <p:nvPr/>
          </p:nvSpPr>
          <p:spPr bwMode="auto">
            <a:xfrm>
              <a:off x="4262" y="322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43" name="Oval 6597"/>
            <p:cNvSpPr>
              <a:spLocks noChangeArrowheads="1"/>
            </p:cNvSpPr>
            <p:nvPr/>
          </p:nvSpPr>
          <p:spPr bwMode="auto">
            <a:xfrm>
              <a:off x="4110" y="329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44" name="Oval 6598"/>
            <p:cNvSpPr>
              <a:spLocks noChangeArrowheads="1"/>
            </p:cNvSpPr>
            <p:nvPr/>
          </p:nvSpPr>
          <p:spPr bwMode="auto">
            <a:xfrm>
              <a:off x="4118" y="328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45" name="Oval 6599"/>
            <p:cNvSpPr>
              <a:spLocks noChangeArrowheads="1"/>
            </p:cNvSpPr>
            <p:nvPr/>
          </p:nvSpPr>
          <p:spPr bwMode="auto">
            <a:xfrm>
              <a:off x="4166" y="326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46" name="Oval 6600"/>
            <p:cNvSpPr>
              <a:spLocks noChangeArrowheads="1"/>
            </p:cNvSpPr>
            <p:nvPr/>
          </p:nvSpPr>
          <p:spPr bwMode="auto">
            <a:xfrm>
              <a:off x="4190" y="324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47" name="Oval 6601"/>
            <p:cNvSpPr>
              <a:spLocks noChangeArrowheads="1"/>
            </p:cNvSpPr>
            <p:nvPr/>
          </p:nvSpPr>
          <p:spPr bwMode="auto">
            <a:xfrm>
              <a:off x="4190" y="322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48" name="Oval 6602"/>
            <p:cNvSpPr>
              <a:spLocks noChangeArrowheads="1"/>
            </p:cNvSpPr>
            <p:nvPr/>
          </p:nvSpPr>
          <p:spPr bwMode="auto">
            <a:xfrm>
              <a:off x="4198" y="322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49" name="Oval 6603"/>
            <p:cNvSpPr>
              <a:spLocks noChangeArrowheads="1"/>
            </p:cNvSpPr>
            <p:nvPr/>
          </p:nvSpPr>
          <p:spPr bwMode="auto">
            <a:xfrm>
              <a:off x="4230" y="323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50" name="Oval 6604"/>
            <p:cNvSpPr>
              <a:spLocks noChangeArrowheads="1"/>
            </p:cNvSpPr>
            <p:nvPr/>
          </p:nvSpPr>
          <p:spPr bwMode="auto">
            <a:xfrm>
              <a:off x="4262" y="323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51" name="Oval 6605"/>
            <p:cNvSpPr>
              <a:spLocks noChangeArrowheads="1"/>
            </p:cNvSpPr>
            <p:nvPr/>
          </p:nvSpPr>
          <p:spPr bwMode="auto">
            <a:xfrm>
              <a:off x="4182" y="331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52" name="Oval 6606"/>
            <p:cNvSpPr>
              <a:spLocks noChangeArrowheads="1"/>
            </p:cNvSpPr>
            <p:nvPr/>
          </p:nvSpPr>
          <p:spPr bwMode="auto">
            <a:xfrm>
              <a:off x="4174" y="332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53" name="Oval 6607"/>
            <p:cNvSpPr>
              <a:spLocks noChangeArrowheads="1"/>
            </p:cNvSpPr>
            <p:nvPr/>
          </p:nvSpPr>
          <p:spPr bwMode="auto">
            <a:xfrm>
              <a:off x="4174" y="328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54" name="Oval 6608"/>
            <p:cNvSpPr>
              <a:spLocks noChangeArrowheads="1"/>
            </p:cNvSpPr>
            <p:nvPr/>
          </p:nvSpPr>
          <p:spPr bwMode="auto">
            <a:xfrm>
              <a:off x="4190" y="325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55" name="Oval 6609"/>
            <p:cNvSpPr>
              <a:spLocks noChangeArrowheads="1"/>
            </p:cNvSpPr>
            <p:nvPr/>
          </p:nvSpPr>
          <p:spPr bwMode="auto">
            <a:xfrm>
              <a:off x="4214" y="324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56" name="Oval 6610"/>
            <p:cNvSpPr>
              <a:spLocks noChangeArrowheads="1"/>
            </p:cNvSpPr>
            <p:nvPr/>
          </p:nvSpPr>
          <p:spPr bwMode="auto">
            <a:xfrm>
              <a:off x="4222" y="323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57" name="Oval 6611"/>
            <p:cNvSpPr>
              <a:spLocks noChangeArrowheads="1"/>
            </p:cNvSpPr>
            <p:nvPr/>
          </p:nvSpPr>
          <p:spPr bwMode="auto">
            <a:xfrm>
              <a:off x="4206" y="321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58" name="Oval 6612"/>
            <p:cNvSpPr>
              <a:spLocks noChangeArrowheads="1"/>
            </p:cNvSpPr>
            <p:nvPr/>
          </p:nvSpPr>
          <p:spPr bwMode="auto">
            <a:xfrm>
              <a:off x="4214" y="324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59" name="Oval 6613"/>
            <p:cNvSpPr>
              <a:spLocks noChangeArrowheads="1"/>
            </p:cNvSpPr>
            <p:nvPr/>
          </p:nvSpPr>
          <p:spPr bwMode="auto">
            <a:xfrm>
              <a:off x="4182" y="332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60" name="Oval 6614"/>
            <p:cNvSpPr>
              <a:spLocks noChangeArrowheads="1"/>
            </p:cNvSpPr>
            <p:nvPr/>
          </p:nvSpPr>
          <p:spPr bwMode="auto">
            <a:xfrm>
              <a:off x="4206" y="327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61" name="Oval 6615"/>
            <p:cNvSpPr>
              <a:spLocks noChangeArrowheads="1"/>
            </p:cNvSpPr>
            <p:nvPr/>
          </p:nvSpPr>
          <p:spPr bwMode="auto">
            <a:xfrm>
              <a:off x="4230" y="324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62" name="Oval 6616"/>
            <p:cNvSpPr>
              <a:spLocks noChangeArrowheads="1"/>
            </p:cNvSpPr>
            <p:nvPr/>
          </p:nvSpPr>
          <p:spPr bwMode="auto">
            <a:xfrm>
              <a:off x="4238" y="325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63" name="Oval 6617"/>
            <p:cNvSpPr>
              <a:spLocks noChangeArrowheads="1"/>
            </p:cNvSpPr>
            <p:nvPr/>
          </p:nvSpPr>
          <p:spPr bwMode="auto">
            <a:xfrm>
              <a:off x="4158" y="332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64" name="Oval 6618"/>
            <p:cNvSpPr>
              <a:spLocks noChangeArrowheads="1"/>
            </p:cNvSpPr>
            <p:nvPr/>
          </p:nvSpPr>
          <p:spPr bwMode="auto">
            <a:xfrm>
              <a:off x="4182" y="332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65" name="Oval 6619"/>
            <p:cNvSpPr>
              <a:spLocks noChangeArrowheads="1"/>
            </p:cNvSpPr>
            <p:nvPr/>
          </p:nvSpPr>
          <p:spPr bwMode="auto">
            <a:xfrm>
              <a:off x="4206" y="327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66" name="Oval 6620"/>
            <p:cNvSpPr>
              <a:spLocks noChangeArrowheads="1"/>
            </p:cNvSpPr>
            <p:nvPr/>
          </p:nvSpPr>
          <p:spPr bwMode="auto">
            <a:xfrm>
              <a:off x="4230" y="324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67" name="Oval 6621"/>
            <p:cNvSpPr>
              <a:spLocks noChangeArrowheads="1"/>
            </p:cNvSpPr>
            <p:nvPr/>
          </p:nvSpPr>
          <p:spPr bwMode="auto">
            <a:xfrm>
              <a:off x="4238" y="327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68" name="Oval 6622"/>
            <p:cNvSpPr>
              <a:spLocks noChangeArrowheads="1"/>
            </p:cNvSpPr>
            <p:nvPr/>
          </p:nvSpPr>
          <p:spPr bwMode="auto">
            <a:xfrm>
              <a:off x="4174" y="330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69" name="Oval 6623"/>
            <p:cNvSpPr>
              <a:spLocks noChangeArrowheads="1"/>
            </p:cNvSpPr>
            <p:nvPr/>
          </p:nvSpPr>
          <p:spPr bwMode="auto">
            <a:xfrm>
              <a:off x="4214" y="324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70" name="Oval 6624"/>
            <p:cNvSpPr>
              <a:spLocks noChangeArrowheads="1"/>
            </p:cNvSpPr>
            <p:nvPr/>
          </p:nvSpPr>
          <p:spPr bwMode="auto">
            <a:xfrm>
              <a:off x="4238" y="326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71" name="Oval 6625"/>
            <p:cNvSpPr>
              <a:spLocks noChangeArrowheads="1"/>
            </p:cNvSpPr>
            <p:nvPr/>
          </p:nvSpPr>
          <p:spPr bwMode="auto">
            <a:xfrm>
              <a:off x="4246" y="327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72" name="Oval 6626"/>
            <p:cNvSpPr>
              <a:spLocks noChangeArrowheads="1"/>
            </p:cNvSpPr>
            <p:nvPr/>
          </p:nvSpPr>
          <p:spPr bwMode="auto">
            <a:xfrm>
              <a:off x="4230" y="324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73" name="Oval 6627"/>
            <p:cNvSpPr>
              <a:spLocks noChangeArrowheads="1"/>
            </p:cNvSpPr>
            <p:nvPr/>
          </p:nvSpPr>
          <p:spPr bwMode="auto">
            <a:xfrm>
              <a:off x="4206" y="324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74" name="Oval 6628"/>
            <p:cNvSpPr>
              <a:spLocks noChangeArrowheads="1"/>
            </p:cNvSpPr>
            <p:nvPr/>
          </p:nvSpPr>
          <p:spPr bwMode="auto">
            <a:xfrm>
              <a:off x="4182" y="330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75" name="Oval 6629"/>
            <p:cNvSpPr>
              <a:spLocks noChangeArrowheads="1"/>
            </p:cNvSpPr>
            <p:nvPr/>
          </p:nvSpPr>
          <p:spPr bwMode="auto">
            <a:xfrm>
              <a:off x="4142" y="336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76" name="Oval 6630"/>
            <p:cNvSpPr>
              <a:spLocks noChangeArrowheads="1"/>
            </p:cNvSpPr>
            <p:nvPr/>
          </p:nvSpPr>
          <p:spPr bwMode="auto">
            <a:xfrm>
              <a:off x="4166" y="329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77" name="Oval 6631"/>
            <p:cNvSpPr>
              <a:spLocks noChangeArrowheads="1"/>
            </p:cNvSpPr>
            <p:nvPr/>
          </p:nvSpPr>
          <p:spPr bwMode="auto">
            <a:xfrm>
              <a:off x="4182" y="326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78" name="Oval 6632"/>
            <p:cNvSpPr>
              <a:spLocks noChangeArrowheads="1"/>
            </p:cNvSpPr>
            <p:nvPr/>
          </p:nvSpPr>
          <p:spPr bwMode="auto">
            <a:xfrm>
              <a:off x="4198" y="324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79" name="Oval 6633"/>
            <p:cNvSpPr>
              <a:spLocks noChangeArrowheads="1"/>
            </p:cNvSpPr>
            <p:nvPr/>
          </p:nvSpPr>
          <p:spPr bwMode="auto">
            <a:xfrm>
              <a:off x="4214" y="325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80" name="Oval 6634"/>
            <p:cNvSpPr>
              <a:spLocks noChangeArrowheads="1"/>
            </p:cNvSpPr>
            <p:nvPr/>
          </p:nvSpPr>
          <p:spPr bwMode="auto">
            <a:xfrm>
              <a:off x="4190" y="325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81" name="Oval 6635"/>
            <p:cNvSpPr>
              <a:spLocks noChangeArrowheads="1"/>
            </p:cNvSpPr>
            <p:nvPr/>
          </p:nvSpPr>
          <p:spPr bwMode="auto">
            <a:xfrm>
              <a:off x="4182" y="325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82" name="Oval 6636"/>
            <p:cNvSpPr>
              <a:spLocks noChangeArrowheads="1"/>
            </p:cNvSpPr>
            <p:nvPr/>
          </p:nvSpPr>
          <p:spPr bwMode="auto">
            <a:xfrm>
              <a:off x="4174" y="329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83" name="Oval 6637"/>
            <p:cNvSpPr>
              <a:spLocks noChangeArrowheads="1"/>
            </p:cNvSpPr>
            <p:nvPr/>
          </p:nvSpPr>
          <p:spPr bwMode="auto">
            <a:xfrm>
              <a:off x="4150" y="334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84" name="Oval 6638"/>
            <p:cNvSpPr>
              <a:spLocks noChangeArrowheads="1"/>
            </p:cNvSpPr>
            <p:nvPr/>
          </p:nvSpPr>
          <p:spPr bwMode="auto">
            <a:xfrm>
              <a:off x="4166" y="329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85" name="Oval 6639"/>
            <p:cNvSpPr>
              <a:spLocks noChangeArrowheads="1"/>
            </p:cNvSpPr>
            <p:nvPr/>
          </p:nvSpPr>
          <p:spPr bwMode="auto">
            <a:xfrm>
              <a:off x="4158" y="327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86" name="Oval 6640"/>
            <p:cNvSpPr>
              <a:spLocks noChangeArrowheads="1"/>
            </p:cNvSpPr>
            <p:nvPr/>
          </p:nvSpPr>
          <p:spPr bwMode="auto">
            <a:xfrm>
              <a:off x="4150" y="325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87" name="Oval 6641"/>
            <p:cNvSpPr>
              <a:spLocks noChangeArrowheads="1"/>
            </p:cNvSpPr>
            <p:nvPr/>
          </p:nvSpPr>
          <p:spPr bwMode="auto">
            <a:xfrm>
              <a:off x="4158" y="325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88" name="Oval 6642"/>
            <p:cNvSpPr>
              <a:spLocks noChangeArrowheads="1"/>
            </p:cNvSpPr>
            <p:nvPr/>
          </p:nvSpPr>
          <p:spPr bwMode="auto">
            <a:xfrm>
              <a:off x="4158" y="327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89" name="Oval 6643"/>
            <p:cNvSpPr>
              <a:spLocks noChangeArrowheads="1"/>
            </p:cNvSpPr>
            <p:nvPr/>
          </p:nvSpPr>
          <p:spPr bwMode="auto">
            <a:xfrm>
              <a:off x="4150" y="328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90" name="Oval 6644"/>
            <p:cNvSpPr>
              <a:spLocks noChangeArrowheads="1"/>
            </p:cNvSpPr>
            <p:nvPr/>
          </p:nvSpPr>
          <p:spPr bwMode="auto">
            <a:xfrm>
              <a:off x="4142" y="330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91" name="Oval 6645"/>
            <p:cNvSpPr>
              <a:spLocks noChangeArrowheads="1"/>
            </p:cNvSpPr>
            <p:nvPr/>
          </p:nvSpPr>
          <p:spPr bwMode="auto">
            <a:xfrm>
              <a:off x="4158" y="332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92" name="Oval 6646"/>
            <p:cNvSpPr>
              <a:spLocks noChangeArrowheads="1"/>
            </p:cNvSpPr>
            <p:nvPr/>
          </p:nvSpPr>
          <p:spPr bwMode="auto">
            <a:xfrm>
              <a:off x="4126" y="334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93" name="Oval 6647"/>
            <p:cNvSpPr>
              <a:spLocks noChangeArrowheads="1"/>
            </p:cNvSpPr>
            <p:nvPr/>
          </p:nvSpPr>
          <p:spPr bwMode="auto">
            <a:xfrm>
              <a:off x="4150" y="336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94" name="Oval 6648"/>
            <p:cNvSpPr>
              <a:spLocks noChangeArrowheads="1"/>
            </p:cNvSpPr>
            <p:nvPr/>
          </p:nvSpPr>
          <p:spPr bwMode="auto">
            <a:xfrm>
              <a:off x="4126" y="344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95" name="Oval 6649"/>
            <p:cNvSpPr>
              <a:spLocks noChangeArrowheads="1"/>
            </p:cNvSpPr>
            <p:nvPr/>
          </p:nvSpPr>
          <p:spPr bwMode="auto">
            <a:xfrm>
              <a:off x="4158" y="342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96" name="Oval 6650"/>
            <p:cNvSpPr>
              <a:spLocks noChangeArrowheads="1"/>
            </p:cNvSpPr>
            <p:nvPr/>
          </p:nvSpPr>
          <p:spPr bwMode="auto">
            <a:xfrm>
              <a:off x="4078" y="335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97" name="Oval 6651"/>
            <p:cNvSpPr>
              <a:spLocks noChangeArrowheads="1"/>
            </p:cNvSpPr>
            <p:nvPr/>
          </p:nvSpPr>
          <p:spPr bwMode="auto">
            <a:xfrm>
              <a:off x="4118" y="336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98" name="Oval 6652"/>
            <p:cNvSpPr>
              <a:spLocks noChangeArrowheads="1"/>
            </p:cNvSpPr>
            <p:nvPr/>
          </p:nvSpPr>
          <p:spPr bwMode="auto">
            <a:xfrm>
              <a:off x="4134" y="337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899" name="Oval 6653"/>
            <p:cNvSpPr>
              <a:spLocks noChangeArrowheads="1"/>
            </p:cNvSpPr>
            <p:nvPr/>
          </p:nvSpPr>
          <p:spPr bwMode="auto">
            <a:xfrm>
              <a:off x="4126" y="338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00" name="Oval 6654"/>
            <p:cNvSpPr>
              <a:spLocks noChangeArrowheads="1"/>
            </p:cNvSpPr>
            <p:nvPr/>
          </p:nvSpPr>
          <p:spPr bwMode="auto">
            <a:xfrm>
              <a:off x="4142" y="344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01" name="Oval 6655"/>
            <p:cNvSpPr>
              <a:spLocks noChangeArrowheads="1"/>
            </p:cNvSpPr>
            <p:nvPr/>
          </p:nvSpPr>
          <p:spPr bwMode="auto">
            <a:xfrm>
              <a:off x="4126" y="342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02" name="Oval 6656"/>
            <p:cNvSpPr>
              <a:spLocks noChangeArrowheads="1"/>
            </p:cNvSpPr>
            <p:nvPr/>
          </p:nvSpPr>
          <p:spPr bwMode="auto">
            <a:xfrm>
              <a:off x="4142" y="336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03" name="Oval 6657"/>
            <p:cNvSpPr>
              <a:spLocks noChangeArrowheads="1"/>
            </p:cNvSpPr>
            <p:nvPr/>
          </p:nvSpPr>
          <p:spPr bwMode="auto">
            <a:xfrm>
              <a:off x="4174" y="333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04" name="Oval 6658"/>
            <p:cNvSpPr>
              <a:spLocks noChangeArrowheads="1"/>
            </p:cNvSpPr>
            <p:nvPr/>
          </p:nvSpPr>
          <p:spPr bwMode="auto">
            <a:xfrm>
              <a:off x="4086" y="331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05" name="Oval 6659"/>
            <p:cNvSpPr>
              <a:spLocks noChangeArrowheads="1"/>
            </p:cNvSpPr>
            <p:nvPr/>
          </p:nvSpPr>
          <p:spPr bwMode="auto">
            <a:xfrm>
              <a:off x="4102" y="332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06" name="Oval 6660"/>
            <p:cNvSpPr>
              <a:spLocks noChangeArrowheads="1"/>
            </p:cNvSpPr>
            <p:nvPr/>
          </p:nvSpPr>
          <p:spPr bwMode="auto">
            <a:xfrm>
              <a:off x="4110" y="333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07" name="Oval 6661"/>
            <p:cNvSpPr>
              <a:spLocks noChangeArrowheads="1"/>
            </p:cNvSpPr>
            <p:nvPr/>
          </p:nvSpPr>
          <p:spPr bwMode="auto">
            <a:xfrm>
              <a:off x="4118" y="333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08" name="Oval 6662"/>
            <p:cNvSpPr>
              <a:spLocks noChangeArrowheads="1"/>
            </p:cNvSpPr>
            <p:nvPr/>
          </p:nvSpPr>
          <p:spPr bwMode="auto">
            <a:xfrm>
              <a:off x="4110" y="336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09" name="Oval 6663"/>
            <p:cNvSpPr>
              <a:spLocks noChangeArrowheads="1"/>
            </p:cNvSpPr>
            <p:nvPr/>
          </p:nvSpPr>
          <p:spPr bwMode="auto">
            <a:xfrm>
              <a:off x="4166" y="335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10" name="Oval 6664"/>
            <p:cNvSpPr>
              <a:spLocks noChangeArrowheads="1"/>
            </p:cNvSpPr>
            <p:nvPr/>
          </p:nvSpPr>
          <p:spPr bwMode="auto">
            <a:xfrm>
              <a:off x="4254" y="331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11" name="Oval 6665"/>
            <p:cNvSpPr>
              <a:spLocks noChangeArrowheads="1"/>
            </p:cNvSpPr>
            <p:nvPr/>
          </p:nvSpPr>
          <p:spPr bwMode="auto">
            <a:xfrm>
              <a:off x="4350" y="328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12" name="Oval 6666"/>
            <p:cNvSpPr>
              <a:spLocks noChangeArrowheads="1"/>
            </p:cNvSpPr>
            <p:nvPr/>
          </p:nvSpPr>
          <p:spPr bwMode="auto">
            <a:xfrm>
              <a:off x="4118" y="332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13" name="Oval 6667"/>
            <p:cNvSpPr>
              <a:spLocks noChangeArrowheads="1"/>
            </p:cNvSpPr>
            <p:nvPr/>
          </p:nvSpPr>
          <p:spPr bwMode="auto">
            <a:xfrm>
              <a:off x="4110" y="332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14" name="Oval 6668"/>
            <p:cNvSpPr>
              <a:spLocks noChangeArrowheads="1"/>
            </p:cNvSpPr>
            <p:nvPr/>
          </p:nvSpPr>
          <p:spPr bwMode="auto">
            <a:xfrm>
              <a:off x="4110" y="330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15" name="Oval 6669"/>
            <p:cNvSpPr>
              <a:spLocks noChangeArrowheads="1"/>
            </p:cNvSpPr>
            <p:nvPr/>
          </p:nvSpPr>
          <p:spPr bwMode="auto">
            <a:xfrm>
              <a:off x="4102" y="330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16" name="Oval 6670"/>
            <p:cNvSpPr>
              <a:spLocks noChangeArrowheads="1"/>
            </p:cNvSpPr>
            <p:nvPr/>
          </p:nvSpPr>
          <p:spPr bwMode="auto">
            <a:xfrm>
              <a:off x="4094" y="333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17" name="Oval 6671"/>
            <p:cNvSpPr>
              <a:spLocks noChangeArrowheads="1"/>
            </p:cNvSpPr>
            <p:nvPr/>
          </p:nvSpPr>
          <p:spPr bwMode="auto">
            <a:xfrm>
              <a:off x="4214" y="328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18" name="Oval 6672"/>
            <p:cNvSpPr>
              <a:spLocks noChangeArrowheads="1"/>
            </p:cNvSpPr>
            <p:nvPr/>
          </p:nvSpPr>
          <p:spPr bwMode="auto">
            <a:xfrm>
              <a:off x="4334" y="326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19" name="Oval 6673"/>
            <p:cNvSpPr>
              <a:spLocks noChangeArrowheads="1"/>
            </p:cNvSpPr>
            <p:nvPr/>
          </p:nvSpPr>
          <p:spPr bwMode="auto">
            <a:xfrm>
              <a:off x="4462" y="326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20" name="Oval 6674"/>
            <p:cNvSpPr>
              <a:spLocks noChangeArrowheads="1"/>
            </p:cNvSpPr>
            <p:nvPr/>
          </p:nvSpPr>
          <p:spPr bwMode="auto">
            <a:xfrm>
              <a:off x="4518" y="328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21" name="Oval 6675"/>
            <p:cNvSpPr>
              <a:spLocks noChangeArrowheads="1"/>
            </p:cNvSpPr>
            <p:nvPr/>
          </p:nvSpPr>
          <p:spPr bwMode="auto">
            <a:xfrm>
              <a:off x="4134" y="336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22" name="Oval 6676"/>
            <p:cNvSpPr>
              <a:spLocks noChangeArrowheads="1"/>
            </p:cNvSpPr>
            <p:nvPr/>
          </p:nvSpPr>
          <p:spPr bwMode="auto">
            <a:xfrm>
              <a:off x="4150" y="338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23" name="Oval 6677"/>
            <p:cNvSpPr>
              <a:spLocks noChangeArrowheads="1"/>
            </p:cNvSpPr>
            <p:nvPr/>
          </p:nvSpPr>
          <p:spPr bwMode="auto">
            <a:xfrm>
              <a:off x="4142" y="332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24" name="Oval 6678"/>
            <p:cNvSpPr>
              <a:spLocks noChangeArrowheads="1"/>
            </p:cNvSpPr>
            <p:nvPr/>
          </p:nvSpPr>
          <p:spPr bwMode="auto">
            <a:xfrm>
              <a:off x="4142" y="333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25" name="Oval 6679"/>
            <p:cNvSpPr>
              <a:spLocks noChangeArrowheads="1"/>
            </p:cNvSpPr>
            <p:nvPr/>
          </p:nvSpPr>
          <p:spPr bwMode="auto">
            <a:xfrm>
              <a:off x="4110" y="332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26" name="Oval 6680"/>
            <p:cNvSpPr>
              <a:spLocks noChangeArrowheads="1"/>
            </p:cNvSpPr>
            <p:nvPr/>
          </p:nvSpPr>
          <p:spPr bwMode="auto">
            <a:xfrm>
              <a:off x="4102" y="328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27" name="Oval 6681"/>
            <p:cNvSpPr>
              <a:spLocks noChangeArrowheads="1"/>
            </p:cNvSpPr>
            <p:nvPr/>
          </p:nvSpPr>
          <p:spPr bwMode="auto">
            <a:xfrm>
              <a:off x="4110" y="327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28" name="Oval 6682"/>
            <p:cNvSpPr>
              <a:spLocks noChangeArrowheads="1"/>
            </p:cNvSpPr>
            <p:nvPr/>
          </p:nvSpPr>
          <p:spPr bwMode="auto">
            <a:xfrm>
              <a:off x="4094" y="331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29" name="Oval 6683"/>
            <p:cNvSpPr>
              <a:spLocks noChangeArrowheads="1"/>
            </p:cNvSpPr>
            <p:nvPr/>
          </p:nvSpPr>
          <p:spPr bwMode="auto">
            <a:xfrm>
              <a:off x="4246" y="324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30" name="Oval 6684"/>
            <p:cNvSpPr>
              <a:spLocks noChangeArrowheads="1"/>
            </p:cNvSpPr>
            <p:nvPr/>
          </p:nvSpPr>
          <p:spPr bwMode="auto">
            <a:xfrm>
              <a:off x="4366" y="320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31" name="Oval 6685"/>
            <p:cNvSpPr>
              <a:spLocks noChangeArrowheads="1"/>
            </p:cNvSpPr>
            <p:nvPr/>
          </p:nvSpPr>
          <p:spPr bwMode="auto">
            <a:xfrm>
              <a:off x="4462" y="320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32" name="Oval 6686"/>
            <p:cNvSpPr>
              <a:spLocks noChangeArrowheads="1"/>
            </p:cNvSpPr>
            <p:nvPr/>
          </p:nvSpPr>
          <p:spPr bwMode="auto">
            <a:xfrm>
              <a:off x="4510" y="314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933" name="Oval 6687"/>
            <p:cNvSpPr>
              <a:spLocks noChangeArrowheads="1"/>
            </p:cNvSpPr>
            <p:nvPr/>
          </p:nvSpPr>
          <p:spPr bwMode="auto">
            <a:xfrm>
              <a:off x="4462" y="313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</p:grpSp>
      <p:grpSp>
        <p:nvGrpSpPr>
          <p:cNvPr id="20226" name="Group 6688"/>
          <p:cNvGrpSpPr>
            <a:grpSpLocks/>
          </p:cNvGrpSpPr>
          <p:nvPr/>
        </p:nvGrpSpPr>
        <p:grpSpPr bwMode="auto">
          <a:xfrm>
            <a:off x="5566834" y="923925"/>
            <a:ext cx="802217" cy="547688"/>
            <a:chOff x="4030" y="2952"/>
            <a:chExt cx="520" cy="632"/>
          </a:xfrm>
        </p:grpSpPr>
        <p:sp>
          <p:nvSpPr>
            <p:cNvPr id="20462" name="Oval 6689"/>
            <p:cNvSpPr>
              <a:spLocks noChangeArrowheads="1"/>
            </p:cNvSpPr>
            <p:nvPr/>
          </p:nvSpPr>
          <p:spPr bwMode="auto">
            <a:xfrm>
              <a:off x="4382" y="322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463" name="Oval 6690"/>
            <p:cNvSpPr>
              <a:spLocks noChangeArrowheads="1"/>
            </p:cNvSpPr>
            <p:nvPr/>
          </p:nvSpPr>
          <p:spPr bwMode="auto">
            <a:xfrm>
              <a:off x="4286" y="333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464" name="Oval 6691"/>
            <p:cNvSpPr>
              <a:spLocks noChangeArrowheads="1"/>
            </p:cNvSpPr>
            <p:nvPr/>
          </p:nvSpPr>
          <p:spPr bwMode="auto">
            <a:xfrm>
              <a:off x="4150" y="342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465" name="Oval 6692"/>
            <p:cNvSpPr>
              <a:spLocks noChangeArrowheads="1"/>
            </p:cNvSpPr>
            <p:nvPr/>
          </p:nvSpPr>
          <p:spPr bwMode="auto">
            <a:xfrm>
              <a:off x="4158" y="343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466" name="Oval 6693"/>
            <p:cNvSpPr>
              <a:spLocks noChangeArrowheads="1"/>
            </p:cNvSpPr>
            <p:nvPr/>
          </p:nvSpPr>
          <p:spPr bwMode="auto">
            <a:xfrm>
              <a:off x="4190" y="346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467" name="Oval 6694"/>
            <p:cNvSpPr>
              <a:spLocks noChangeArrowheads="1"/>
            </p:cNvSpPr>
            <p:nvPr/>
          </p:nvSpPr>
          <p:spPr bwMode="auto">
            <a:xfrm>
              <a:off x="4094" y="331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468" name="Oval 6695"/>
            <p:cNvSpPr>
              <a:spLocks noChangeArrowheads="1"/>
            </p:cNvSpPr>
            <p:nvPr/>
          </p:nvSpPr>
          <p:spPr bwMode="auto">
            <a:xfrm>
              <a:off x="4086" y="328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469" name="Oval 6696"/>
            <p:cNvSpPr>
              <a:spLocks noChangeArrowheads="1"/>
            </p:cNvSpPr>
            <p:nvPr/>
          </p:nvSpPr>
          <p:spPr bwMode="auto">
            <a:xfrm>
              <a:off x="4102" y="328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470" name="Oval 6697"/>
            <p:cNvSpPr>
              <a:spLocks noChangeArrowheads="1"/>
            </p:cNvSpPr>
            <p:nvPr/>
          </p:nvSpPr>
          <p:spPr bwMode="auto">
            <a:xfrm>
              <a:off x="4110" y="330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471" name="Oval 6698"/>
            <p:cNvSpPr>
              <a:spLocks noChangeArrowheads="1"/>
            </p:cNvSpPr>
            <p:nvPr/>
          </p:nvSpPr>
          <p:spPr bwMode="auto">
            <a:xfrm>
              <a:off x="4110" y="331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472" name="Oval 6699"/>
            <p:cNvSpPr>
              <a:spLocks noChangeArrowheads="1"/>
            </p:cNvSpPr>
            <p:nvPr/>
          </p:nvSpPr>
          <p:spPr bwMode="auto">
            <a:xfrm>
              <a:off x="4158" y="327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473" name="Oval 6700"/>
            <p:cNvSpPr>
              <a:spLocks noChangeArrowheads="1"/>
            </p:cNvSpPr>
            <p:nvPr/>
          </p:nvSpPr>
          <p:spPr bwMode="auto">
            <a:xfrm>
              <a:off x="4270" y="320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474" name="Oval 6701"/>
            <p:cNvSpPr>
              <a:spLocks noChangeArrowheads="1"/>
            </p:cNvSpPr>
            <p:nvPr/>
          </p:nvSpPr>
          <p:spPr bwMode="auto">
            <a:xfrm>
              <a:off x="4350" y="317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475" name="Oval 6702"/>
            <p:cNvSpPr>
              <a:spLocks noChangeArrowheads="1"/>
            </p:cNvSpPr>
            <p:nvPr/>
          </p:nvSpPr>
          <p:spPr bwMode="auto">
            <a:xfrm>
              <a:off x="4406" y="312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476" name="Oval 6703"/>
            <p:cNvSpPr>
              <a:spLocks noChangeArrowheads="1"/>
            </p:cNvSpPr>
            <p:nvPr/>
          </p:nvSpPr>
          <p:spPr bwMode="auto">
            <a:xfrm>
              <a:off x="4398" y="302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477" name="Oval 6704"/>
            <p:cNvSpPr>
              <a:spLocks noChangeArrowheads="1"/>
            </p:cNvSpPr>
            <p:nvPr/>
          </p:nvSpPr>
          <p:spPr bwMode="auto">
            <a:xfrm>
              <a:off x="4374" y="295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478" name="Oval 6705"/>
            <p:cNvSpPr>
              <a:spLocks noChangeArrowheads="1"/>
            </p:cNvSpPr>
            <p:nvPr/>
          </p:nvSpPr>
          <p:spPr bwMode="auto">
            <a:xfrm>
              <a:off x="4366" y="306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479" name="Oval 6706"/>
            <p:cNvSpPr>
              <a:spLocks noChangeArrowheads="1"/>
            </p:cNvSpPr>
            <p:nvPr/>
          </p:nvSpPr>
          <p:spPr bwMode="auto">
            <a:xfrm>
              <a:off x="4294" y="326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552" name="Oval 6707"/>
            <p:cNvSpPr>
              <a:spLocks noChangeArrowheads="1"/>
            </p:cNvSpPr>
            <p:nvPr/>
          </p:nvSpPr>
          <p:spPr bwMode="auto">
            <a:xfrm>
              <a:off x="4166" y="328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553" name="Oval 6708"/>
            <p:cNvSpPr>
              <a:spLocks noChangeArrowheads="1"/>
            </p:cNvSpPr>
            <p:nvPr/>
          </p:nvSpPr>
          <p:spPr bwMode="auto">
            <a:xfrm>
              <a:off x="4166" y="341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554" name="Oval 6709"/>
            <p:cNvSpPr>
              <a:spLocks noChangeArrowheads="1"/>
            </p:cNvSpPr>
            <p:nvPr/>
          </p:nvSpPr>
          <p:spPr bwMode="auto">
            <a:xfrm>
              <a:off x="4198" y="339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555" name="Oval 6710"/>
            <p:cNvSpPr>
              <a:spLocks noChangeArrowheads="1"/>
            </p:cNvSpPr>
            <p:nvPr/>
          </p:nvSpPr>
          <p:spPr bwMode="auto">
            <a:xfrm>
              <a:off x="4246" y="340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556" name="Oval 6711"/>
            <p:cNvSpPr>
              <a:spLocks noChangeArrowheads="1"/>
            </p:cNvSpPr>
            <p:nvPr/>
          </p:nvSpPr>
          <p:spPr bwMode="auto">
            <a:xfrm>
              <a:off x="4286" y="344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557" name="Oval 6712"/>
            <p:cNvSpPr>
              <a:spLocks noChangeArrowheads="1"/>
            </p:cNvSpPr>
            <p:nvPr/>
          </p:nvSpPr>
          <p:spPr bwMode="auto">
            <a:xfrm>
              <a:off x="4086" y="332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558" name="Oval 6713"/>
            <p:cNvSpPr>
              <a:spLocks noChangeArrowheads="1"/>
            </p:cNvSpPr>
            <p:nvPr/>
          </p:nvSpPr>
          <p:spPr bwMode="auto">
            <a:xfrm>
              <a:off x="4070" y="329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559" name="Oval 6714"/>
            <p:cNvSpPr>
              <a:spLocks noChangeArrowheads="1"/>
            </p:cNvSpPr>
            <p:nvPr/>
          </p:nvSpPr>
          <p:spPr bwMode="auto">
            <a:xfrm>
              <a:off x="4102" y="329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560" name="Oval 6715"/>
            <p:cNvSpPr>
              <a:spLocks noChangeArrowheads="1"/>
            </p:cNvSpPr>
            <p:nvPr/>
          </p:nvSpPr>
          <p:spPr bwMode="auto">
            <a:xfrm>
              <a:off x="4118" y="331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561" name="Oval 6716"/>
            <p:cNvSpPr>
              <a:spLocks noChangeArrowheads="1"/>
            </p:cNvSpPr>
            <p:nvPr/>
          </p:nvSpPr>
          <p:spPr bwMode="auto">
            <a:xfrm>
              <a:off x="4126" y="332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562" name="Oval 6717"/>
            <p:cNvSpPr>
              <a:spLocks noChangeArrowheads="1"/>
            </p:cNvSpPr>
            <p:nvPr/>
          </p:nvSpPr>
          <p:spPr bwMode="auto">
            <a:xfrm>
              <a:off x="4174" y="327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563" name="Oval 6718"/>
            <p:cNvSpPr>
              <a:spLocks noChangeArrowheads="1"/>
            </p:cNvSpPr>
            <p:nvPr/>
          </p:nvSpPr>
          <p:spPr bwMode="auto">
            <a:xfrm>
              <a:off x="4254" y="321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564" name="Oval 6719"/>
            <p:cNvSpPr>
              <a:spLocks noChangeArrowheads="1"/>
            </p:cNvSpPr>
            <p:nvPr/>
          </p:nvSpPr>
          <p:spPr bwMode="auto">
            <a:xfrm>
              <a:off x="4310" y="317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565" name="Oval 6720"/>
            <p:cNvSpPr>
              <a:spLocks noChangeArrowheads="1"/>
            </p:cNvSpPr>
            <p:nvPr/>
          </p:nvSpPr>
          <p:spPr bwMode="auto">
            <a:xfrm>
              <a:off x="4326" y="312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566" name="Oval 6721"/>
            <p:cNvSpPr>
              <a:spLocks noChangeArrowheads="1"/>
            </p:cNvSpPr>
            <p:nvPr/>
          </p:nvSpPr>
          <p:spPr bwMode="auto">
            <a:xfrm>
              <a:off x="4310" y="303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567" name="Oval 6722"/>
            <p:cNvSpPr>
              <a:spLocks noChangeArrowheads="1"/>
            </p:cNvSpPr>
            <p:nvPr/>
          </p:nvSpPr>
          <p:spPr bwMode="auto">
            <a:xfrm>
              <a:off x="4318" y="296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568" name="Oval 6723"/>
            <p:cNvSpPr>
              <a:spLocks noChangeArrowheads="1"/>
            </p:cNvSpPr>
            <p:nvPr/>
          </p:nvSpPr>
          <p:spPr bwMode="auto">
            <a:xfrm>
              <a:off x="4326" y="305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569" name="Oval 6724"/>
            <p:cNvSpPr>
              <a:spLocks noChangeArrowheads="1"/>
            </p:cNvSpPr>
            <p:nvPr/>
          </p:nvSpPr>
          <p:spPr bwMode="auto">
            <a:xfrm>
              <a:off x="4182" y="333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570" name="Oval 6725"/>
            <p:cNvSpPr>
              <a:spLocks noChangeArrowheads="1"/>
            </p:cNvSpPr>
            <p:nvPr/>
          </p:nvSpPr>
          <p:spPr bwMode="auto">
            <a:xfrm>
              <a:off x="4198" y="333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571" name="Oval 6726"/>
            <p:cNvSpPr>
              <a:spLocks noChangeArrowheads="1"/>
            </p:cNvSpPr>
            <p:nvPr/>
          </p:nvSpPr>
          <p:spPr bwMode="auto">
            <a:xfrm>
              <a:off x="4238" y="331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572" name="Oval 6727"/>
            <p:cNvSpPr>
              <a:spLocks noChangeArrowheads="1"/>
            </p:cNvSpPr>
            <p:nvPr/>
          </p:nvSpPr>
          <p:spPr bwMode="auto">
            <a:xfrm>
              <a:off x="4294" y="328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573" name="Oval 6728"/>
            <p:cNvSpPr>
              <a:spLocks noChangeArrowheads="1"/>
            </p:cNvSpPr>
            <p:nvPr/>
          </p:nvSpPr>
          <p:spPr bwMode="auto">
            <a:xfrm>
              <a:off x="4342" y="328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574" name="Oval 6729"/>
            <p:cNvSpPr>
              <a:spLocks noChangeArrowheads="1"/>
            </p:cNvSpPr>
            <p:nvPr/>
          </p:nvSpPr>
          <p:spPr bwMode="auto">
            <a:xfrm>
              <a:off x="4350" y="335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575" name="Oval 6730"/>
            <p:cNvSpPr>
              <a:spLocks noChangeArrowheads="1"/>
            </p:cNvSpPr>
            <p:nvPr/>
          </p:nvSpPr>
          <p:spPr bwMode="auto">
            <a:xfrm>
              <a:off x="4086" y="331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576" name="Oval 6731"/>
            <p:cNvSpPr>
              <a:spLocks noChangeArrowheads="1"/>
            </p:cNvSpPr>
            <p:nvPr/>
          </p:nvSpPr>
          <p:spPr bwMode="auto">
            <a:xfrm>
              <a:off x="4118" y="330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577" name="Oval 6732"/>
            <p:cNvSpPr>
              <a:spLocks noChangeArrowheads="1"/>
            </p:cNvSpPr>
            <p:nvPr/>
          </p:nvSpPr>
          <p:spPr bwMode="auto">
            <a:xfrm>
              <a:off x="4134" y="330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578" name="Oval 6733"/>
            <p:cNvSpPr>
              <a:spLocks noChangeArrowheads="1"/>
            </p:cNvSpPr>
            <p:nvPr/>
          </p:nvSpPr>
          <p:spPr bwMode="auto">
            <a:xfrm>
              <a:off x="4158" y="327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579" name="Oval 6734"/>
            <p:cNvSpPr>
              <a:spLocks noChangeArrowheads="1"/>
            </p:cNvSpPr>
            <p:nvPr/>
          </p:nvSpPr>
          <p:spPr bwMode="auto">
            <a:xfrm>
              <a:off x="4206" y="324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580" name="Oval 6735"/>
            <p:cNvSpPr>
              <a:spLocks noChangeArrowheads="1"/>
            </p:cNvSpPr>
            <p:nvPr/>
          </p:nvSpPr>
          <p:spPr bwMode="auto">
            <a:xfrm>
              <a:off x="4238" y="321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581" name="Oval 6736"/>
            <p:cNvSpPr>
              <a:spLocks noChangeArrowheads="1"/>
            </p:cNvSpPr>
            <p:nvPr/>
          </p:nvSpPr>
          <p:spPr bwMode="auto">
            <a:xfrm>
              <a:off x="4238" y="320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582" name="Oval 6737"/>
            <p:cNvSpPr>
              <a:spLocks noChangeArrowheads="1"/>
            </p:cNvSpPr>
            <p:nvPr/>
          </p:nvSpPr>
          <p:spPr bwMode="auto">
            <a:xfrm>
              <a:off x="4230" y="316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583" name="Oval 6738"/>
            <p:cNvSpPr>
              <a:spLocks noChangeArrowheads="1"/>
            </p:cNvSpPr>
            <p:nvPr/>
          </p:nvSpPr>
          <p:spPr bwMode="auto">
            <a:xfrm>
              <a:off x="4238" y="312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584" name="Oval 6739"/>
            <p:cNvSpPr>
              <a:spLocks noChangeArrowheads="1"/>
            </p:cNvSpPr>
            <p:nvPr/>
          </p:nvSpPr>
          <p:spPr bwMode="auto">
            <a:xfrm>
              <a:off x="4238" y="317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585" name="Oval 6740"/>
            <p:cNvSpPr>
              <a:spLocks noChangeArrowheads="1"/>
            </p:cNvSpPr>
            <p:nvPr/>
          </p:nvSpPr>
          <p:spPr bwMode="auto">
            <a:xfrm>
              <a:off x="4158" y="335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586" name="Oval 6741"/>
            <p:cNvSpPr>
              <a:spLocks noChangeArrowheads="1"/>
            </p:cNvSpPr>
            <p:nvPr/>
          </p:nvSpPr>
          <p:spPr bwMode="auto">
            <a:xfrm>
              <a:off x="4174" y="324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587" name="Oval 6742"/>
            <p:cNvSpPr>
              <a:spLocks noChangeArrowheads="1"/>
            </p:cNvSpPr>
            <p:nvPr/>
          </p:nvSpPr>
          <p:spPr bwMode="auto">
            <a:xfrm>
              <a:off x="4206" y="321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588" name="Oval 6743"/>
            <p:cNvSpPr>
              <a:spLocks noChangeArrowheads="1"/>
            </p:cNvSpPr>
            <p:nvPr/>
          </p:nvSpPr>
          <p:spPr bwMode="auto">
            <a:xfrm>
              <a:off x="4246" y="320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589" name="Oval 6744"/>
            <p:cNvSpPr>
              <a:spLocks noChangeArrowheads="1"/>
            </p:cNvSpPr>
            <p:nvPr/>
          </p:nvSpPr>
          <p:spPr bwMode="auto">
            <a:xfrm>
              <a:off x="4318" y="319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590" name="Oval 6745"/>
            <p:cNvSpPr>
              <a:spLocks noChangeArrowheads="1"/>
            </p:cNvSpPr>
            <p:nvPr/>
          </p:nvSpPr>
          <p:spPr bwMode="auto">
            <a:xfrm>
              <a:off x="4390" y="316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591" name="Oval 6746"/>
            <p:cNvSpPr>
              <a:spLocks noChangeArrowheads="1"/>
            </p:cNvSpPr>
            <p:nvPr/>
          </p:nvSpPr>
          <p:spPr bwMode="auto">
            <a:xfrm>
              <a:off x="4382" y="319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592" name="Oval 6747"/>
            <p:cNvSpPr>
              <a:spLocks noChangeArrowheads="1"/>
            </p:cNvSpPr>
            <p:nvPr/>
          </p:nvSpPr>
          <p:spPr bwMode="auto">
            <a:xfrm>
              <a:off x="4286" y="329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593" name="Oval 6748"/>
            <p:cNvSpPr>
              <a:spLocks noChangeArrowheads="1"/>
            </p:cNvSpPr>
            <p:nvPr/>
          </p:nvSpPr>
          <p:spPr bwMode="auto">
            <a:xfrm>
              <a:off x="4158" y="328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594" name="Oval 6749"/>
            <p:cNvSpPr>
              <a:spLocks noChangeArrowheads="1"/>
            </p:cNvSpPr>
            <p:nvPr/>
          </p:nvSpPr>
          <p:spPr bwMode="auto">
            <a:xfrm>
              <a:off x="4174" y="328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595" name="Oval 6750"/>
            <p:cNvSpPr>
              <a:spLocks noChangeArrowheads="1"/>
            </p:cNvSpPr>
            <p:nvPr/>
          </p:nvSpPr>
          <p:spPr bwMode="auto">
            <a:xfrm>
              <a:off x="4182" y="325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596" name="Oval 6751"/>
            <p:cNvSpPr>
              <a:spLocks noChangeArrowheads="1"/>
            </p:cNvSpPr>
            <p:nvPr/>
          </p:nvSpPr>
          <p:spPr bwMode="auto">
            <a:xfrm>
              <a:off x="4190" y="332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597" name="Oval 6752"/>
            <p:cNvSpPr>
              <a:spLocks noChangeArrowheads="1"/>
            </p:cNvSpPr>
            <p:nvPr/>
          </p:nvSpPr>
          <p:spPr bwMode="auto">
            <a:xfrm>
              <a:off x="4086" y="334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598" name="Oval 6753"/>
            <p:cNvSpPr>
              <a:spLocks noChangeArrowheads="1"/>
            </p:cNvSpPr>
            <p:nvPr/>
          </p:nvSpPr>
          <p:spPr bwMode="auto">
            <a:xfrm>
              <a:off x="4126" y="333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599" name="Oval 6754"/>
            <p:cNvSpPr>
              <a:spLocks noChangeArrowheads="1"/>
            </p:cNvSpPr>
            <p:nvPr/>
          </p:nvSpPr>
          <p:spPr bwMode="auto">
            <a:xfrm>
              <a:off x="4166" y="332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00" name="Oval 6755"/>
            <p:cNvSpPr>
              <a:spLocks noChangeArrowheads="1"/>
            </p:cNvSpPr>
            <p:nvPr/>
          </p:nvSpPr>
          <p:spPr bwMode="auto">
            <a:xfrm>
              <a:off x="4198" y="328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01" name="Oval 6756"/>
            <p:cNvSpPr>
              <a:spLocks noChangeArrowheads="1"/>
            </p:cNvSpPr>
            <p:nvPr/>
          </p:nvSpPr>
          <p:spPr bwMode="auto">
            <a:xfrm>
              <a:off x="4222" y="323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02" name="Oval 6757"/>
            <p:cNvSpPr>
              <a:spLocks noChangeArrowheads="1"/>
            </p:cNvSpPr>
            <p:nvPr/>
          </p:nvSpPr>
          <p:spPr bwMode="auto">
            <a:xfrm>
              <a:off x="4238" y="318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03" name="Oval 6758"/>
            <p:cNvSpPr>
              <a:spLocks noChangeArrowheads="1"/>
            </p:cNvSpPr>
            <p:nvPr/>
          </p:nvSpPr>
          <p:spPr bwMode="auto">
            <a:xfrm>
              <a:off x="4238" y="315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04" name="Oval 6759"/>
            <p:cNvSpPr>
              <a:spLocks noChangeArrowheads="1"/>
            </p:cNvSpPr>
            <p:nvPr/>
          </p:nvSpPr>
          <p:spPr bwMode="auto">
            <a:xfrm>
              <a:off x="4262" y="312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05" name="Oval 6760"/>
            <p:cNvSpPr>
              <a:spLocks noChangeArrowheads="1"/>
            </p:cNvSpPr>
            <p:nvPr/>
          </p:nvSpPr>
          <p:spPr bwMode="auto">
            <a:xfrm>
              <a:off x="4342" y="309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06" name="Oval 6761"/>
            <p:cNvSpPr>
              <a:spLocks noChangeArrowheads="1"/>
            </p:cNvSpPr>
            <p:nvPr/>
          </p:nvSpPr>
          <p:spPr bwMode="auto">
            <a:xfrm>
              <a:off x="4422" y="308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07" name="Oval 6762"/>
            <p:cNvSpPr>
              <a:spLocks noChangeArrowheads="1"/>
            </p:cNvSpPr>
            <p:nvPr/>
          </p:nvSpPr>
          <p:spPr bwMode="auto">
            <a:xfrm>
              <a:off x="4406" y="312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08" name="Oval 6763"/>
            <p:cNvSpPr>
              <a:spLocks noChangeArrowheads="1"/>
            </p:cNvSpPr>
            <p:nvPr/>
          </p:nvSpPr>
          <p:spPr bwMode="auto">
            <a:xfrm>
              <a:off x="4254" y="324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09" name="Oval 6764"/>
            <p:cNvSpPr>
              <a:spLocks noChangeArrowheads="1"/>
            </p:cNvSpPr>
            <p:nvPr/>
          </p:nvSpPr>
          <p:spPr bwMode="auto">
            <a:xfrm>
              <a:off x="4342" y="312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10" name="Oval 6765"/>
            <p:cNvSpPr>
              <a:spLocks noChangeArrowheads="1"/>
            </p:cNvSpPr>
            <p:nvPr/>
          </p:nvSpPr>
          <p:spPr bwMode="auto">
            <a:xfrm>
              <a:off x="4118" y="332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11" name="Oval 6766"/>
            <p:cNvSpPr>
              <a:spLocks noChangeArrowheads="1"/>
            </p:cNvSpPr>
            <p:nvPr/>
          </p:nvSpPr>
          <p:spPr bwMode="auto">
            <a:xfrm>
              <a:off x="4158" y="328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12" name="Oval 6767"/>
            <p:cNvSpPr>
              <a:spLocks noChangeArrowheads="1"/>
            </p:cNvSpPr>
            <p:nvPr/>
          </p:nvSpPr>
          <p:spPr bwMode="auto">
            <a:xfrm>
              <a:off x="4318" y="314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13" name="Oval 6768"/>
            <p:cNvSpPr>
              <a:spLocks noChangeArrowheads="1"/>
            </p:cNvSpPr>
            <p:nvPr/>
          </p:nvSpPr>
          <p:spPr bwMode="auto">
            <a:xfrm>
              <a:off x="4326" y="311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14" name="Oval 6769"/>
            <p:cNvSpPr>
              <a:spLocks noChangeArrowheads="1"/>
            </p:cNvSpPr>
            <p:nvPr/>
          </p:nvSpPr>
          <p:spPr bwMode="auto">
            <a:xfrm>
              <a:off x="4286" y="308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15" name="Oval 6770"/>
            <p:cNvSpPr>
              <a:spLocks noChangeArrowheads="1"/>
            </p:cNvSpPr>
            <p:nvPr/>
          </p:nvSpPr>
          <p:spPr bwMode="auto">
            <a:xfrm>
              <a:off x="4262" y="307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16" name="Oval 6771"/>
            <p:cNvSpPr>
              <a:spLocks noChangeArrowheads="1"/>
            </p:cNvSpPr>
            <p:nvPr/>
          </p:nvSpPr>
          <p:spPr bwMode="auto">
            <a:xfrm>
              <a:off x="4318" y="305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17" name="Oval 6772"/>
            <p:cNvSpPr>
              <a:spLocks noChangeArrowheads="1"/>
            </p:cNvSpPr>
            <p:nvPr/>
          </p:nvSpPr>
          <p:spPr bwMode="auto">
            <a:xfrm>
              <a:off x="4390" y="308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18" name="Oval 6773"/>
            <p:cNvSpPr>
              <a:spLocks noChangeArrowheads="1"/>
            </p:cNvSpPr>
            <p:nvPr/>
          </p:nvSpPr>
          <p:spPr bwMode="auto">
            <a:xfrm>
              <a:off x="4366" y="315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19" name="Oval 6774"/>
            <p:cNvSpPr>
              <a:spLocks noChangeArrowheads="1"/>
            </p:cNvSpPr>
            <p:nvPr/>
          </p:nvSpPr>
          <p:spPr bwMode="auto">
            <a:xfrm>
              <a:off x="4166" y="325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20" name="Oval 6775"/>
            <p:cNvSpPr>
              <a:spLocks noChangeArrowheads="1"/>
            </p:cNvSpPr>
            <p:nvPr/>
          </p:nvSpPr>
          <p:spPr bwMode="auto">
            <a:xfrm>
              <a:off x="4174" y="332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21" name="Oval 6776"/>
            <p:cNvSpPr>
              <a:spLocks noChangeArrowheads="1"/>
            </p:cNvSpPr>
            <p:nvPr/>
          </p:nvSpPr>
          <p:spPr bwMode="auto">
            <a:xfrm>
              <a:off x="4174" y="330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22" name="Oval 6777"/>
            <p:cNvSpPr>
              <a:spLocks noChangeArrowheads="1"/>
            </p:cNvSpPr>
            <p:nvPr/>
          </p:nvSpPr>
          <p:spPr bwMode="auto">
            <a:xfrm>
              <a:off x="4334" y="309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23" name="Oval 6778"/>
            <p:cNvSpPr>
              <a:spLocks noChangeArrowheads="1"/>
            </p:cNvSpPr>
            <p:nvPr/>
          </p:nvSpPr>
          <p:spPr bwMode="auto">
            <a:xfrm>
              <a:off x="4398" y="304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24" name="Oval 6779"/>
            <p:cNvSpPr>
              <a:spLocks noChangeArrowheads="1"/>
            </p:cNvSpPr>
            <p:nvPr/>
          </p:nvSpPr>
          <p:spPr bwMode="auto">
            <a:xfrm>
              <a:off x="4390" y="302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25" name="Oval 6780"/>
            <p:cNvSpPr>
              <a:spLocks noChangeArrowheads="1"/>
            </p:cNvSpPr>
            <p:nvPr/>
          </p:nvSpPr>
          <p:spPr bwMode="auto">
            <a:xfrm>
              <a:off x="4326" y="303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26" name="Oval 6781"/>
            <p:cNvSpPr>
              <a:spLocks noChangeArrowheads="1"/>
            </p:cNvSpPr>
            <p:nvPr/>
          </p:nvSpPr>
          <p:spPr bwMode="auto">
            <a:xfrm>
              <a:off x="4334" y="316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27" name="Oval 6782"/>
            <p:cNvSpPr>
              <a:spLocks noChangeArrowheads="1"/>
            </p:cNvSpPr>
            <p:nvPr/>
          </p:nvSpPr>
          <p:spPr bwMode="auto">
            <a:xfrm>
              <a:off x="4246" y="329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28" name="Oval 6783"/>
            <p:cNvSpPr>
              <a:spLocks noChangeArrowheads="1"/>
            </p:cNvSpPr>
            <p:nvPr/>
          </p:nvSpPr>
          <p:spPr bwMode="auto">
            <a:xfrm>
              <a:off x="4206" y="317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29" name="Oval 6784"/>
            <p:cNvSpPr>
              <a:spLocks noChangeArrowheads="1"/>
            </p:cNvSpPr>
            <p:nvPr/>
          </p:nvSpPr>
          <p:spPr bwMode="auto">
            <a:xfrm>
              <a:off x="4190" y="320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30" name="Oval 6785"/>
            <p:cNvSpPr>
              <a:spLocks noChangeArrowheads="1"/>
            </p:cNvSpPr>
            <p:nvPr/>
          </p:nvSpPr>
          <p:spPr bwMode="auto">
            <a:xfrm>
              <a:off x="4198" y="324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31" name="Oval 6786"/>
            <p:cNvSpPr>
              <a:spLocks noChangeArrowheads="1"/>
            </p:cNvSpPr>
            <p:nvPr/>
          </p:nvSpPr>
          <p:spPr bwMode="auto">
            <a:xfrm>
              <a:off x="4182" y="325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32" name="Oval 6787"/>
            <p:cNvSpPr>
              <a:spLocks noChangeArrowheads="1"/>
            </p:cNvSpPr>
            <p:nvPr/>
          </p:nvSpPr>
          <p:spPr bwMode="auto">
            <a:xfrm>
              <a:off x="4206" y="326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33" name="Oval 6788"/>
            <p:cNvSpPr>
              <a:spLocks noChangeArrowheads="1"/>
            </p:cNvSpPr>
            <p:nvPr/>
          </p:nvSpPr>
          <p:spPr bwMode="auto">
            <a:xfrm>
              <a:off x="4206" y="328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34" name="Oval 6789"/>
            <p:cNvSpPr>
              <a:spLocks noChangeArrowheads="1"/>
            </p:cNvSpPr>
            <p:nvPr/>
          </p:nvSpPr>
          <p:spPr bwMode="auto">
            <a:xfrm>
              <a:off x="4214" y="325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35" name="Oval 6790"/>
            <p:cNvSpPr>
              <a:spLocks noChangeArrowheads="1"/>
            </p:cNvSpPr>
            <p:nvPr/>
          </p:nvSpPr>
          <p:spPr bwMode="auto">
            <a:xfrm>
              <a:off x="4358" y="305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36" name="Oval 6791"/>
            <p:cNvSpPr>
              <a:spLocks noChangeArrowheads="1"/>
            </p:cNvSpPr>
            <p:nvPr/>
          </p:nvSpPr>
          <p:spPr bwMode="auto">
            <a:xfrm>
              <a:off x="4422" y="300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37" name="Oval 6792"/>
            <p:cNvSpPr>
              <a:spLocks noChangeArrowheads="1"/>
            </p:cNvSpPr>
            <p:nvPr/>
          </p:nvSpPr>
          <p:spPr bwMode="auto">
            <a:xfrm>
              <a:off x="4414" y="300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38" name="Oval 6793"/>
            <p:cNvSpPr>
              <a:spLocks noChangeArrowheads="1"/>
            </p:cNvSpPr>
            <p:nvPr/>
          </p:nvSpPr>
          <p:spPr bwMode="auto">
            <a:xfrm>
              <a:off x="4350" y="302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39" name="Oval 6794"/>
            <p:cNvSpPr>
              <a:spLocks noChangeArrowheads="1"/>
            </p:cNvSpPr>
            <p:nvPr/>
          </p:nvSpPr>
          <p:spPr bwMode="auto">
            <a:xfrm>
              <a:off x="4398" y="316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40" name="Oval 6795"/>
            <p:cNvSpPr>
              <a:spLocks noChangeArrowheads="1"/>
            </p:cNvSpPr>
            <p:nvPr/>
          </p:nvSpPr>
          <p:spPr bwMode="auto">
            <a:xfrm>
              <a:off x="4262" y="312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41" name="Oval 6796"/>
            <p:cNvSpPr>
              <a:spLocks noChangeArrowheads="1"/>
            </p:cNvSpPr>
            <p:nvPr/>
          </p:nvSpPr>
          <p:spPr bwMode="auto">
            <a:xfrm>
              <a:off x="4246" y="326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42" name="Oval 6797"/>
            <p:cNvSpPr>
              <a:spLocks noChangeArrowheads="1"/>
            </p:cNvSpPr>
            <p:nvPr/>
          </p:nvSpPr>
          <p:spPr bwMode="auto">
            <a:xfrm>
              <a:off x="4214" y="327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43" name="Oval 6798"/>
            <p:cNvSpPr>
              <a:spLocks noChangeArrowheads="1"/>
            </p:cNvSpPr>
            <p:nvPr/>
          </p:nvSpPr>
          <p:spPr bwMode="auto">
            <a:xfrm>
              <a:off x="4230" y="321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44" name="Oval 6799"/>
            <p:cNvSpPr>
              <a:spLocks noChangeArrowheads="1"/>
            </p:cNvSpPr>
            <p:nvPr/>
          </p:nvSpPr>
          <p:spPr bwMode="auto">
            <a:xfrm>
              <a:off x="4278" y="314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45" name="Oval 6800"/>
            <p:cNvSpPr>
              <a:spLocks noChangeArrowheads="1"/>
            </p:cNvSpPr>
            <p:nvPr/>
          </p:nvSpPr>
          <p:spPr bwMode="auto">
            <a:xfrm>
              <a:off x="4350" y="308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46" name="Oval 6801"/>
            <p:cNvSpPr>
              <a:spLocks noChangeArrowheads="1"/>
            </p:cNvSpPr>
            <p:nvPr/>
          </p:nvSpPr>
          <p:spPr bwMode="auto">
            <a:xfrm>
              <a:off x="4398" y="304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47" name="Oval 6802"/>
            <p:cNvSpPr>
              <a:spLocks noChangeArrowheads="1"/>
            </p:cNvSpPr>
            <p:nvPr/>
          </p:nvSpPr>
          <p:spPr bwMode="auto">
            <a:xfrm>
              <a:off x="4374" y="306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48" name="Oval 6803"/>
            <p:cNvSpPr>
              <a:spLocks noChangeArrowheads="1"/>
            </p:cNvSpPr>
            <p:nvPr/>
          </p:nvSpPr>
          <p:spPr bwMode="auto">
            <a:xfrm>
              <a:off x="4366" y="309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49" name="Oval 6804"/>
            <p:cNvSpPr>
              <a:spLocks noChangeArrowheads="1"/>
            </p:cNvSpPr>
            <p:nvPr/>
          </p:nvSpPr>
          <p:spPr bwMode="auto">
            <a:xfrm>
              <a:off x="4430" y="308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50" name="Oval 6805"/>
            <p:cNvSpPr>
              <a:spLocks noChangeArrowheads="1"/>
            </p:cNvSpPr>
            <p:nvPr/>
          </p:nvSpPr>
          <p:spPr bwMode="auto">
            <a:xfrm>
              <a:off x="4246" y="316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51" name="Oval 6806"/>
            <p:cNvSpPr>
              <a:spLocks noChangeArrowheads="1"/>
            </p:cNvSpPr>
            <p:nvPr/>
          </p:nvSpPr>
          <p:spPr bwMode="auto">
            <a:xfrm>
              <a:off x="4238" y="316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52" name="Oval 6807"/>
            <p:cNvSpPr>
              <a:spLocks noChangeArrowheads="1"/>
            </p:cNvSpPr>
            <p:nvPr/>
          </p:nvSpPr>
          <p:spPr bwMode="auto">
            <a:xfrm>
              <a:off x="4262" y="316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53" name="Oval 6808"/>
            <p:cNvSpPr>
              <a:spLocks noChangeArrowheads="1"/>
            </p:cNvSpPr>
            <p:nvPr/>
          </p:nvSpPr>
          <p:spPr bwMode="auto">
            <a:xfrm>
              <a:off x="4326" y="314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54" name="Oval 6809"/>
            <p:cNvSpPr>
              <a:spLocks noChangeArrowheads="1"/>
            </p:cNvSpPr>
            <p:nvPr/>
          </p:nvSpPr>
          <p:spPr bwMode="auto">
            <a:xfrm>
              <a:off x="4366" y="312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55" name="Oval 6810"/>
            <p:cNvSpPr>
              <a:spLocks noChangeArrowheads="1"/>
            </p:cNvSpPr>
            <p:nvPr/>
          </p:nvSpPr>
          <p:spPr bwMode="auto">
            <a:xfrm>
              <a:off x="4358" y="312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56" name="Oval 6811"/>
            <p:cNvSpPr>
              <a:spLocks noChangeArrowheads="1"/>
            </p:cNvSpPr>
            <p:nvPr/>
          </p:nvSpPr>
          <p:spPr bwMode="auto">
            <a:xfrm>
              <a:off x="4334" y="312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57" name="Oval 6812"/>
            <p:cNvSpPr>
              <a:spLocks noChangeArrowheads="1"/>
            </p:cNvSpPr>
            <p:nvPr/>
          </p:nvSpPr>
          <p:spPr bwMode="auto">
            <a:xfrm>
              <a:off x="4318" y="310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58" name="Oval 6813"/>
            <p:cNvSpPr>
              <a:spLocks noChangeArrowheads="1"/>
            </p:cNvSpPr>
            <p:nvPr/>
          </p:nvSpPr>
          <p:spPr bwMode="auto">
            <a:xfrm>
              <a:off x="4278" y="315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59" name="Oval 6814"/>
            <p:cNvSpPr>
              <a:spLocks noChangeArrowheads="1"/>
            </p:cNvSpPr>
            <p:nvPr/>
          </p:nvSpPr>
          <p:spPr bwMode="auto">
            <a:xfrm>
              <a:off x="4174" y="328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60" name="Oval 6815"/>
            <p:cNvSpPr>
              <a:spLocks noChangeArrowheads="1"/>
            </p:cNvSpPr>
            <p:nvPr/>
          </p:nvSpPr>
          <p:spPr bwMode="auto">
            <a:xfrm>
              <a:off x="4382" y="312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61" name="Oval 6816"/>
            <p:cNvSpPr>
              <a:spLocks noChangeArrowheads="1"/>
            </p:cNvSpPr>
            <p:nvPr/>
          </p:nvSpPr>
          <p:spPr bwMode="auto">
            <a:xfrm>
              <a:off x="4246" y="317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62" name="Oval 6817"/>
            <p:cNvSpPr>
              <a:spLocks noChangeArrowheads="1"/>
            </p:cNvSpPr>
            <p:nvPr/>
          </p:nvSpPr>
          <p:spPr bwMode="auto">
            <a:xfrm>
              <a:off x="4262" y="320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63" name="Oval 6818"/>
            <p:cNvSpPr>
              <a:spLocks noChangeArrowheads="1"/>
            </p:cNvSpPr>
            <p:nvPr/>
          </p:nvSpPr>
          <p:spPr bwMode="auto">
            <a:xfrm>
              <a:off x="4366" y="316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64" name="Oval 6819"/>
            <p:cNvSpPr>
              <a:spLocks noChangeArrowheads="1"/>
            </p:cNvSpPr>
            <p:nvPr/>
          </p:nvSpPr>
          <p:spPr bwMode="auto">
            <a:xfrm>
              <a:off x="4342" y="314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65" name="Oval 6820"/>
            <p:cNvSpPr>
              <a:spLocks noChangeArrowheads="1"/>
            </p:cNvSpPr>
            <p:nvPr/>
          </p:nvSpPr>
          <p:spPr bwMode="auto">
            <a:xfrm>
              <a:off x="4294" y="313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66" name="Oval 6821"/>
            <p:cNvSpPr>
              <a:spLocks noChangeArrowheads="1"/>
            </p:cNvSpPr>
            <p:nvPr/>
          </p:nvSpPr>
          <p:spPr bwMode="auto">
            <a:xfrm>
              <a:off x="4270" y="313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67" name="Oval 6822"/>
            <p:cNvSpPr>
              <a:spLocks noChangeArrowheads="1"/>
            </p:cNvSpPr>
            <p:nvPr/>
          </p:nvSpPr>
          <p:spPr bwMode="auto">
            <a:xfrm>
              <a:off x="4254" y="318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68" name="Oval 6823"/>
            <p:cNvSpPr>
              <a:spLocks noChangeArrowheads="1"/>
            </p:cNvSpPr>
            <p:nvPr/>
          </p:nvSpPr>
          <p:spPr bwMode="auto">
            <a:xfrm>
              <a:off x="4190" y="328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69" name="Oval 6824"/>
            <p:cNvSpPr>
              <a:spLocks noChangeArrowheads="1"/>
            </p:cNvSpPr>
            <p:nvPr/>
          </p:nvSpPr>
          <p:spPr bwMode="auto">
            <a:xfrm>
              <a:off x="4102" y="336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70" name="Oval 6825"/>
            <p:cNvSpPr>
              <a:spLocks noChangeArrowheads="1"/>
            </p:cNvSpPr>
            <p:nvPr/>
          </p:nvSpPr>
          <p:spPr bwMode="auto">
            <a:xfrm>
              <a:off x="4286" y="319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71" name="Oval 6826"/>
            <p:cNvSpPr>
              <a:spLocks noChangeArrowheads="1"/>
            </p:cNvSpPr>
            <p:nvPr/>
          </p:nvSpPr>
          <p:spPr bwMode="auto">
            <a:xfrm>
              <a:off x="4334" y="316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72" name="Oval 6827"/>
            <p:cNvSpPr>
              <a:spLocks noChangeArrowheads="1"/>
            </p:cNvSpPr>
            <p:nvPr/>
          </p:nvSpPr>
          <p:spPr bwMode="auto">
            <a:xfrm>
              <a:off x="4254" y="320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73" name="Oval 6828"/>
            <p:cNvSpPr>
              <a:spLocks noChangeArrowheads="1"/>
            </p:cNvSpPr>
            <p:nvPr/>
          </p:nvSpPr>
          <p:spPr bwMode="auto">
            <a:xfrm>
              <a:off x="4270" y="324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74" name="Oval 6829"/>
            <p:cNvSpPr>
              <a:spLocks noChangeArrowheads="1"/>
            </p:cNvSpPr>
            <p:nvPr/>
          </p:nvSpPr>
          <p:spPr bwMode="auto">
            <a:xfrm>
              <a:off x="4310" y="323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75" name="Oval 6830"/>
            <p:cNvSpPr>
              <a:spLocks noChangeArrowheads="1"/>
            </p:cNvSpPr>
            <p:nvPr/>
          </p:nvSpPr>
          <p:spPr bwMode="auto">
            <a:xfrm>
              <a:off x="4326" y="318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76" name="Oval 6831"/>
            <p:cNvSpPr>
              <a:spLocks noChangeArrowheads="1"/>
            </p:cNvSpPr>
            <p:nvPr/>
          </p:nvSpPr>
          <p:spPr bwMode="auto">
            <a:xfrm>
              <a:off x="4278" y="315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77" name="Oval 6832"/>
            <p:cNvSpPr>
              <a:spLocks noChangeArrowheads="1"/>
            </p:cNvSpPr>
            <p:nvPr/>
          </p:nvSpPr>
          <p:spPr bwMode="auto">
            <a:xfrm>
              <a:off x="4222" y="316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78" name="Oval 6833"/>
            <p:cNvSpPr>
              <a:spLocks noChangeArrowheads="1"/>
            </p:cNvSpPr>
            <p:nvPr/>
          </p:nvSpPr>
          <p:spPr bwMode="auto">
            <a:xfrm>
              <a:off x="4198" y="320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79" name="Oval 6834"/>
            <p:cNvSpPr>
              <a:spLocks noChangeArrowheads="1"/>
            </p:cNvSpPr>
            <p:nvPr/>
          </p:nvSpPr>
          <p:spPr bwMode="auto">
            <a:xfrm>
              <a:off x="4206" y="325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80" name="Oval 6835"/>
            <p:cNvSpPr>
              <a:spLocks noChangeArrowheads="1"/>
            </p:cNvSpPr>
            <p:nvPr/>
          </p:nvSpPr>
          <p:spPr bwMode="auto">
            <a:xfrm>
              <a:off x="4190" y="330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81" name="Oval 6836"/>
            <p:cNvSpPr>
              <a:spLocks noChangeArrowheads="1"/>
            </p:cNvSpPr>
            <p:nvPr/>
          </p:nvSpPr>
          <p:spPr bwMode="auto">
            <a:xfrm>
              <a:off x="4254" y="323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82" name="Oval 6837"/>
            <p:cNvSpPr>
              <a:spLocks noChangeArrowheads="1"/>
            </p:cNvSpPr>
            <p:nvPr/>
          </p:nvSpPr>
          <p:spPr bwMode="auto">
            <a:xfrm>
              <a:off x="4246" y="328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83" name="Oval 6838"/>
            <p:cNvSpPr>
              <a:spLocks noChangeArrowheads="1"/>
            </p:cNvSpPr>
            <p:nvPr/>
          </p:nvSpPr>
          <p:spPr bwMode="auto">
            <a:xfrm>
              <a:off x="4254" y="328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84" name="Oval 6839"/>
            <p:cNvSpPr>
              <a:spLocks noChangeArrowheads="1"/>
            </p:cNvSpPr>
            <p:nvPr/>
          </p:nvSpPr>
          <p:spPr bwMode="auto">
            <a:xfrm>
              <a:off x="4238" y="324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85" name="Oval 6840"/>
            <p:cNvSpPr>
              <a:spLocks noChangeArrowheads="1"/>
            </p:cNvSpPr>
            <p:nvPr/>
          </p:nvSpPr>
          <p:spPr bwMode="auto">
            <a:xfrm>
              <a:off x="4198" y="321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86" name="Oval 6841"/>
            <p:cNvSpPr>
              <a:spLocks noChangeArrowheads="1"/>
            </p:cNvSpPr>
            <p:nvPr/>
          </p:nvSpPr>
          <p:spPr bwMode="auto">
            <a:xfrm>
              <a:off x="4150" y="322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87" name="Oval 6842"/>
            <p:cNvSpPr>
              <a:spLocks noChangeArrowheads="1"/>
            </p:cNvSpPr>
            <p:nvPr/>
          </p:nvSpPr>
          <p:spPr bwMode="auto">
            <a:xfrm>
              <a:off x="4182" y="332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88" name="Oval 6843"/>
            <p:cNvSpPr>
              <a:spLocks noChangeArrowheads="1"/>
            </p:cNvSpPr>
            <p:nvPr/>
          </p:nvSpPr>
          <p:spPr bwMode="auto">
            <a:xfrm>
              <a:off x="4182" y="328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89" name="Oval 6844"/>
            <p:cNvSpPr>
              <a:spLocks noChangeArrowheads="1"/>
            </p:cNvSpPr>
            <p:nvPr/>
          </p:nvSpPr>
          <p:spPr bwMode="auto">
            <a:xfrm>
              <a:off x="4134" y="332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90" name="Oval 6845"/>
            <p:cNvSpPr>
              <a:spLocks noChangeArrowheads="1"/>
            </p:cNvSpPr>
            <p:nvPr/>
          </p:nvSpPr>
          <p:spPr bwMode="auto">
            <a:xfrm>
              <a:off x="4166" y="333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91" name="Oval 6846"/>
            <p:cNvSpPr>
              <a:spLocks noChangeArrowheads="1"/>
            </p:cNvSpPr>
            <p:nvPr/>
          </p:nvSpPr>
          <p:spPr bwMode="auto">
            <a:xfrm>
              <a:off x="4166" y="332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92" name="Oval 6847"/>
            <p:cNvSpPr>
              <a:spLocks noChangeArrowheads="1"/>
            </p:cNvSpPr>
            <p:nvPr/>
          </p:nvSpPr>
          <p:spPr bwMode="auto">
            <a:xfrm>
              <a:off x="4102" y="332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93" name="Oval 6848"/>
            <p:cNvSpPr>
              <a:spLocks noChangeArrowheads="1"/>
            </p:cNvSpPr>
            <p:nvPr/>
          </p:nvSpPr>
          <p:spPr bwMode="auto">
            <a:xfrm>
              <a:off x="4142" y="332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94" name="Oval 6849"/>
            <p:cNvSpPr>
              <a:spLocks noChangeArrowheads="1"/>
            </p:cNvSpPr>
            <p:nvPr/>
          </p:nvSpPr>
          <p:spPr bwMode="auto">
            <a:xfrm>
              <a:off x="4174" y="332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95" name="Oval 6850"/>
            <p:cNvSpPr>
              <a:spLocks noChangeArrowheads="1"/>
            </p:cNvSpPr>
            <p:nvPr/>
          </p:nvSpPr>
          <p:spPr bwMode="auto">
            <a:xfrm>
              <a:off x="4166" y="332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96" name="Oval 6851"/>
            <p:cNvSpPr>
              <a:spLocks noChangeArrowheads="1"/>
            </p:cNvSpPr>
            <p:nvPr/>
          </p:nvSpPr>
          <p:spPr bwMode="auto">
            <a:xfrm>
              <a:off x="4094" y="332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97" name="Oval 6852"/>
            <p:cNvSpPr>
              <a:spLocks noChangeArrowheads="1"/>
            </p:cNvSpPr>
            <p:nvPr/>
          </p:nvSpPr>
          <p:spPr bwMode="auto">
            <a:xfrm>
              <a:off x="4126" y="332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98" name="Oval 6853"/>
            <p:cNvSpPr>
              <a:spLocks noChangeArrowheads="1"/>
            </p:cNvSpPr>
            <p:nvPr/>
          </p:nvSpPr>
          <p:spPr bwMode="auto">
            <a:xfrm>
              <a:off x="4134" y="332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699" name="Oval 6854"/>
            <p:cNvSpPr>
              <a:spLocks noChangeArrowheads="1"/>
            </p:cNvSpPr>
            <p:nvPr/>
          </p:nvSpPr>
          <p:spPr bwMode="auto">
            <a:xfrm>
              <a:off x="4030" y="355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00" name="Oval 6855"/>
            <p:cNvSpPr>
              <a:spLocks noChangeArrowheads="1"/>
            </p:cNvSpPr>
            <p:nvPr/>
          </p:nvSpPr>
          <p:spPr bwMode="auto">
            <a:xfrm>
              <a:off x="4070" y="352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01" name="Oval 6856"/>
            <p:cNvSpPr>
              <a:spLocks noChangeArrowheads="1"/>
            </p:cNvSpPr>
            <p:nvPr/>
          </p:nvSpPr>
          <p:spPr bwMode="auto">
            <a:xfrm>
              <a:off x="4142" y="336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02" name="Oval 6857"/>
            <p:cNvSpPr>
              <a:spLocks noChangeArrowheads="1"/>
            </p:cNvSpPr>
            <p:nvPr/>
          </p:nvSpPr>
          <p:spPr bwMode="auto">
            <a:xfrm>
              <a:off x="4174" y="335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03" name="Oval 6858"/>
            <p:cNvSpPr>
              <a:spLocks noChangeArrowheads="1"/>
            </p:cNvSpPr>
            <p:nvPr/>
          </p:nvSpPr>
          <p:spPr bwMode="auto">
            <a:xfrm>
              <a:off x="4078" y="344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04" name="Oval 6859"/>
            <p:cNvSpPr>
              <a:spLocks noChangeArrowheads="1"/>
            </p:cNvSpPr>
            <p:nvPr/>
          </p:nvSpPr>
          <p:spPr bwMode="auto">
            <a:xfrm>
              <a:off x="4118" y="343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05" name="Oval 6860"/>
            <p:cNvSpPr>
              <a:spLocks noChangeArrowheads="1"/>
            </p:cNvSpPr>
            <p:nvPr/>
          </p:nvSpPr>
          <p:spPr bwMode="auto">
            <a:xfrm>
              <a:off x="4182" y="340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06" name="Oval 6861"/>
            <p:cNvSpPr>
              <a:spLocks noChangeArrowheads="1"/>
            </p:cNvSpPr>
            <p:nvPr/>
          </p:nvSpPr>
          <p:spPr bwMode="auto">
            <a:xfrm>
              <a:off x="4206" y="336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07" name="Oval 6862"/>
            <p:cNvSpPr>
              <a:spLocks noChangeArrowheads="1"/>
            </p:cNvSpPr>
            <p:nvPr/>
          </p:nvSpPr>
          <p:spPr bwMode="auto">
            <a:xfrm>
              <a:off x="4182" y="333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08" name="Oval 6863"/>
            <p:cNvSpPr>
              <a:spLocks noChangeArrowheads="1"/>
            </p:cNvSpPr>
            <p:nvPr/>
          </p:nvSpPr>
          <p:spPr bwMode="auto">
            <a:xfrm>
              <a:off x="4150" y="335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09" name="Oval 6864"/>
            <p:cNvSpPr>
              <a:spLocks noChangeArrowheads="1"/>
            </p:cNvSpPr>
            <p:nvPr/>
          </p:nvSpPr>
          <p:spPr bwMode="auto">
            <a:xfrm>
              <a:off x="4182" y="336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10" name="Oval 6865"/>
            <p:cNvSpPr>
              <a:spLocks noChangeArrowheads="1"/>
            </p:cNvSpPr>
            <p:nvPr/>
          </p:nvSpPr>
          <p:spPr bwMode="auto">
            <a:xfrm>
              <a:off x="4278" y="332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11" name="Oval 6866"/>
            <p:cNvSpPr>
              <a:spLocks noChangeArrowheads="1"/>
            </p:cNvSpPr>
            <p:nvPr/>
          </p:nvSpPr>
          <p:spPr bwMode="auto">
            <a:xfrm>
              <a:off x="4342" y="331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12" name="Oval 6867"/>
            <p:cNvSpPr>
              <a:spLocks noChangeArrowheads="1"/>
            </p:cNvSpPr>
            <p:nvPr/>
          </p:nvSpPr>
          <p:spPr bwMode="auto">
            <a:xfrm>
              <a:off x="4070" y="335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13" name="Oval 6868"/>
            <p:cNvSpPr>
              <a:spLocks noChangeArrowheads="1"/>
            </p:cNvSpPr>
            <p:nvPr/>
          </p:nvSpPr>
          <p:spPr bwMode="auto">
            <a:xfrm>
              <a:off x="4150" y="332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14" name="Oval 6869"/>
            <p:cNvSpPr>
              <a:spLocks noChangeArrowheads="1"/>
            </p:cNvSpPr>
            <p:nvPr/>
          </p:nvSpPr>
          <p:spPr bwMode="auto">
            <a:xfrm>
              <a:off x="4230" y="332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15" name="Oval 6870"/>
            <p:cNvSpPr>
              <a:spLocks noChangeArrowheads="1"/>
            </p:cNvSpPr>
            <p:nvPr/>
          </p:nvSpPr>
          <p:spPr bwMode="auto">
            <a:xfrm>
              <a:off x="4246" y="331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16" name="Oval 6871"/>
            <p:cNvSpPr>
              <a:spLocks noChangeArrowheads="1"/>
            </p:cNvSpPr>
            <p:nvPr/>
          </p:nvSpPr>
          <p:spPr bwMode="auto">
            <a:xfrm>
              <a:off x="4198" y="332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17" name="Oval 6872"/>
            <p:cNvSpPr>
              <a:spLocks noChangeArrowheads="1"/>
            </p:cNvSpPr>
            <p:nvPr/>
          </p:nvSpPr>
          <p:spPr bwMode="auto">
            <a:xfrm>
              <a:off x="4190" y="332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18" name="Oval 6873"/>
            <p:cNvSpPr>
              <a:spLocks noChangeArrowheads="1"/>
            </p:cNvSpPr>
            <p:nvPr/>
          </p:nvSpPr>
          <p:spPr bwMode="auto">
            <a:xfrm>
              <a:off x="4238" y="334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19" name="Oval 6874"/>
            <p:cNvSpPr>
              <a:spLocks noChangeArrowheads="1"/>
            </p:cNvSpPr>
            <p:nvPr/>
          </p:nvSpPr>
          <p:spPr bwMode="auto">
            <a:xfrm>
              <a:off x="4358" y="332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20" name="Oval 6875"/>
            <p:cNvSpPr>
              <a:spLocks noChangeArrowheads="1"/>
            </p:cNvSpPr>
            <p:nvPr/>
          </p:nvSpPr>
          <p:spPr bwMode="auto">
            <a:xfrm>
              <a:off x="4486" y="327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21" name="Oval 6876"/>
            <p:cNvSpPr>
              <a:spLocks noChangeArrowheads="1"/>
            </p:cNvSpPr>
            <p:nvPr/>
          </p:nvSpPr>
          <p:spPr bwMode="auto">
            <a:xfrm>
              <a:off x="4510" y="325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22" name="Oval 6877"/>
            <p:cNvSpPr>
              <a:spLocks noChangeArrowheads="1"/>
            </p:cNvSpPr>
            <p:nvPr/>
          </p:nvSpPr>
          <p:spPr bwMode="auto">
            <a:xfrm>
              <a:off x="4430" y="324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23" name="Oval 6878"/>
            <p:cNvSpPr>
              <a:spLocks noChangeArrowheads="1"/>
            </p:cNvSpPr>
            <p:nvPr/>
          </p:nvSpPr>
          <p:spPr bwMode="auto">
            <a:xfrm>
              <a:off x="4086" y="328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24" name="Oval 6879"/>
            <p:cNvSpPr>
              <a:spLocks noChangeArrowheads="1"/>
            </p:cNvSpPr>
            <p:nvPr/>
          </p:nvSpPr>
          <p:spPr bwMode="auto">
            <a:xfrm>
              <a:off x="4158" y="329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25" name="Oval 6880"/>
            <p:cNvSpPr>
              <a:spLocks noChangeArrowheads="1"/>
            </p:cNvSpPr>
            <p:nvPr/>
          </p:nvSpPr>
          <p:spPr bwMode="auto">
            <a:xfrm>
              <a:off x="4174" y="330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26" name="Oval 6881"/>
            <p:cNvSpPr>
              <a:spLocks noChangeArrowheads="1"/>
            </p:cNvSpPr>
            <p:nvPr/>
          </p:nvSpPr>
          <p:spPr bwMode="auto">
            <a:xfrm>
              <a:off x="4166" y="329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27" name="Oval 6882"/>
            <p:cNvSpPr>
              <a:spLocks noChangeArrowheads="1"/>
            </p:cNvSpPr>
            <p:nvPr/>
          </p:nvSpPr>
          <p:spPr bwMode="auto">
            <a:xfrm>
              <a:off x="4214" y="328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28" name="Oval 6883"/>
            <p:cNvSpPr>
              <a:spLocks noChangeArrowheads="1"/>
            </p:cNvSpPr>
            <p:nvPr/>
          </p:nvSpPr>
          <p:spPr bwMode="auto">
            <a:xfrm>
              <a:off x="4286" y="327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29" name="Oval 6884"/>
            <p:cNvSpPr>
              <a:spLocks noChangeArrowheads="1"/>
            </p:cNvSpPr>
            <p:nvPr/>
          </p:nvSpPr>
          <p:spPr bwMode="auto">
            <a:xfrm>
              <a:off x="4366" y="327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30" name="Oval 6885"/>
            <p:cNvSpPr>
              <a:spLocks noChangeArrowheads="1"/>
            </p:cNvSpPr>
            <p:nvPr/>
          </p:nvSpPr>
          <p:spPr bwMode="auto">
            <a:xfrm>
              <a:off x="4454" y="324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31" name="Oval 6886"/>
            <p:cNvSpPr>
              <a:spLocks noChangeArrowheads="1"/>
            </p:cNvSpPr>
            <p:nvPr/>
          </p:nvSpPr>
          <p:spPr bwMode="auto">
            <a:xfrm>
              <a:off x="4518" y="319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32" name="Oval 6887"/>
            <p:cNvSpPr>
              <a:spLocks noChangeArrowheads="1"/>
            </p:cNvSpPr>
            <p:nvPr/>
          </p:nvSpPr>
          <p:spPr bwMode="auto">
            <a:xfrm>
              <a:off x="4478" y="316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3733" name="Oval 6888"/>
            <p:cNvSpPr>
              <a:spLocks noChangeArrowheads="1"/>
            </p:cNvSpPr>
            <p:nvPr/>
          </p:nvSpPr>
          <p:spPr bwMode="auto">
            <a:xfrm>
              <a:off x="4382" y="322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</p:grpSp>
      <p:grpSp>
        <p:nvGrpSpPr>
          <p:cNvPr id="20227" name="Group 6889"/>
          <p:cNvGrpSpPr>
            <a:grpSpLocks/>
          </p:cNvGrpSpPr>
          <p:nvPr/>
        </p:nvGrpSpPr>
        <p:grpSpPr bwMode="auto">
          <a:xfrm>
            <a:off x="5471584" y="833438"/>
            <a:ext cx="1132416" cy="533400"/>
            <a:chOff x="3967" y="2848"/>
            <a:chExt cx="735" cy="616"/>
          </a:xfrm>
        </p:grpSpPr>
        <p:sp>
          <p:nvSpPr>
            <p:cNvPr id="20262" name="Oval 6890"/>
            <p:cNvSpPr>
              <a:spLocks noChangeArrowheads="1"/>
            </p:cNvSpPr>
            <p:nvPr/>
          </p:nvSpPr>
          <p:spPr bwMode="auto">
            <a:xfrm>
              <a:off x="4094" y="328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263" name="Oval 6891"/>
            <p:cNvSpPr>
              <a:spLocks noChangeArrowheads="1"/>
            </p:cNvSpPr>
            <p:nvPr/>
          </p:nvSpPr>
          <p:spPr bwMode="auto">
            <a:xfrm>
              <a:off x="4110" y="328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264" name="Oval 6892"/>
            <p:cNvSpPr>
              <a:spLocks noChangeArrowheads="1"/>
            </p:cNvSpPr>
            <p:nvPr/>
          </p:nvSpPr>
          <p:spPr bwMode="auto">
            <a:xfrm>
              <a:off x="4142" y="325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265" name="Oval 6893"/>
            <p:cNvSpPr>
              <a:spLocks noChangeArrowheads="1"/>
            </p:cNvSpPr>
            <p:nvPr/>
          </p:nvSpPr>
          <p:spPr bwMode="auto">
            <a:xfrm>
              <a:off x="4206" y="322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266" name="Oval 6894"/>
            <p:cNvSpPr>
              <a:spLocks noChangeArrowheads="1"/>
            </p:cNvSpPr>
            <p:nvPr/>
          </p:nvSpPr>
          <p:spPr bwMode="auto">
            <a:xfrm>
              <a:off x="4278" y="320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267" name="Oval 6895"/>
            <p:cNvSpPr>
              <a:spLocks noChangeArrowheads="1"/>
            </p:cNvSpPr>
            <p:nvPr/>
          </p:nvSpPr>
          <p:spPr bwMode="auto">
            <a:xfrm>
              <a:off x="4302" y="320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268" name="Oval 6896"/>
            <p:cNvSpPr>
              <a:spLocks noChangeArrowheads="1"/>
            </p:cNvSpPr>
            <p:nvPr/>
          </p:nvSpPr>
          <p:spPr bwMode="auto">
            <a:xfrm>
              <a:off x="4326" y="320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269" name="Oval 6897"/>
            <p:cNvSpPr>
              <a:spLocks noChangeArrowheads="1"/>
            </p:cNvSpPr>
            <p:nvPr/>
          </p:nvSpPr>
          <p:spPr bwMode="auto">
            <a:xfrm>
              <a:off x="4390" y="315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270" name="Oval 6898"/>
            <p:cNvSpPr>
              <a:spLocks noChangeArrowheads="1"/>
            </p:cNvSpPr>
            <p:nvPr/>
          </p:nvSpPr>
          <p:spPr bwMode="auto">
            <a:xfrm>
              <a:off x="4422" y="312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271" name="Oval 6899"/>
            <p:cNvSpPr>
              <a:spLocks noChangeArrowheads="1"/>
            </p:cNvSpPr>
            <p:nvPr/>
          </p:nvSpPr>
          <p:spPr bwMode="auto">
            <a:xfrm>
              <a:off x="4382" y="319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272" name="Oval 6900"/>
            <p:cNvSpPr>
              <a:spLocks noChangeArrowheads="1"/>
            </p:cNvSpPr>
            <p:nvPr/>
          </p:nvSpPr>
          <p:spPr bwMode="auto">
            <a:xfrm>
              <a:off x="4294" y="328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273" name="Oval 6901"/>
            <p:cNvSpPr>
              <a:spLocks noChangeArrowheads="1"/>
            </p:cNvSpPr>
            <p:nvPr/>
          </p:nvSpPr>
          <p:spPr bwMode="auto">
            <a:xfrm>
              <a:off x="4142" y="321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274" name="Oval 6902"/>
            <p:cNvSpPr>
              <a:spLocks noChangeArrowheads="1"/>
            </p:cNvSpPr>
            <p:nvPr/>
          </p:nvSpPr>
          <p:spPr bwMode="auto">
            <a:xfrm>
              <a:off x="4190" y="318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275" name="Oval 6903"/>
            <p:cNvSpPr>
              <a:spLocks noChangeArrowheads="1"/>
            </p:cNvSpPr>
            <p:nvPr/>
          </p:nvSpPr>
          <p:spPr bwMode="auto">
            <a:xfrm>
              <a:off x="4206" y="317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276" name="Oval 6904"/>
            <p:cNvSpPr>
              <a:spLocks noChangeArrowheads="1"/>
            </p:cNvSpPr>
            <p:nvPr/>
          </p:nvSpPr>
          <p:spPr bwMode="auto">
            <a:xfrm>
              <a:off x="4206" y="319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277" name="Oval 6905"/>
            <p:cNvSpPr>
              <a:spLocks noChangeArrowheads="1"/>
            </p:cNvSpPr>
            <p:nvPr/>
          </p:nvSpPr>
          <p:spPr bwMode="auto">
            <a:xfrm>
              <a:off x="4262" y="316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278" name="Oval 6906"/>
            <p:cNvSpPr>
              <a:spLocks noChangeArrowheads="1"/>
            </p:cNvSpPr>
            <p:nvPr/>
          </p:nvSpPr>
          <p:spPr bwMode="auto">
            <a:xfrm>
              <a:off x="4326" y="314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279" name="Oval 6907"/>
            <p:cNvSpPr>
              <a:spLocks noChangeArrowheads="1"/>
            </p:cNvSpPr>
            <p:nvPr/>
          </p:nvSpPr>
          <p:spPr bwMode="auto">
            <a:xfrm>
              <a:off x="4326" y="320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280" name="Oval 6908"/>
            <p:cNvSpPr>
              <a:spLocks noChangeArrowheads="1"/>
            </p:cNvSpPr>
            <p:nvPr/>
          </p:nvSpPr>
          <p:spPr bwMode="auto">
            <a:xfrm>
              <a:off x="4278" y="326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281" name="Oval 6909"/>
            <p:cNvSpPr>
              <a:spLocks noChangeArrowheads="1"/>
            </p:cNvSpPr>
            <p:nvPr/>
          </p:nvSpPr>
          <p:spPr bwMode="auto">
            <a:xfrm>
              <a:off x="4206" y="334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282" name="Oval 6910"/>
            <p:cNvSpPr>
              <a:spLocks noChangeArrowheads="1"/>
            </p:cNvSpPr>
            <p:nvPr/>
          </p:nvSpPr>
          <p:spPr bwMode="auto">
            <a:xfrm>
              <a:off x="4198" y="318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283" name="Oval 6911"/>
            <p:cNvSpPr>
              <a:spLocks noChangeArrowheads="1"/>
            </p:cNvSpPr>
            <p:nvPr/>
          </p:nvSpPr>
          <p:spPr bwMode="auto">
            <a:xfrm>
              <a:off x="4254" y="319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284" name="Oval 6912"/>
            <p:cNvSpPr>
              <a:spLocks noChangeArrowheads="1"/>
            </p:cNvSpPr>
            <p:nvPr/>
          </p:nvSpPr>
          <p:spPr bwMode="auto">
            <a:xfrm>
              <a:off x="4262" y="323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285" name="Oval 6913"/>
            <p:cNvSpPr>
              <a:spLocks noChangeArrowheads="1"/>
            </p:cNvSpPr>
            <p:nvPr/>
          </p:nvSpPr>
          <p:spPr bwMode="auto">
            <a:xfrm>
              <a:off x="4270" y="323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286" name="Oval 6914"/>
            <p:cNvSpPr>
              <a:spLocks noChangeArrowheads="1"/>
            </p:cNvSpPr>
            <p:nvPr/>
          </p:nvSpPr>
          <p:spPr bwMode="auto">
            <a:xfrm>
              <a:off x="4286" y="318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287" name="Oval 6915"/>
            <p:cNvSpPr>
              <a:spLocks noChangeArrowheads="1"/>
            </p:cNvSpPr>
            <p:nvPr/>
          </p:nvSpPr>
          <p:spPr bwMode="auto">
            <a:xfrm>
              <a:off x="4318" y="312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288" name="Oval 6916"/>
            <p:cNvSpPr>
              <a:spLocks noChangeArrowheads="1"/>
            </p:cNvSpPr>
            <p:nvPr/>
          </p:nvSpPr>
          <p:spPr bwMode="auto">
            <a:xfrm>
              <a:off x="4342" y="327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289" name="Oval 6917"/>
            <p:cNvSpPr>
              <a:spLocks noChangeArrowheads="1"/>
            </p:cNvSpPr>
            <p:nvPr/>
          </p:nvSpPr>
          <p:spPr bwMode="auto">
            <a:xfrm>
              <a:off x="3983" y="3360"/>
              <a:ext cx="31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290" name="Oval 6918"/>
            <p:cNvSpPr>
              <a:spLocks noChangeArrowheads="1"/>
            </p:cNvSpPr>
            <p:nvPr/>
          </p:nvSpPr>
          <p:spPr bwMode="auto">
            <a:xfrm>
              <a:off x="4182" y="324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291" name="Oval 6919"/>
            <p:cNvSpPr>
              <a:spLocks noChangeArrowheads="1"/>
            </p:cNvSpPr>
            <p:nvPr/>
          </p:nvSpPr>
          <p:spPr bwMode="auto">
            <a:xfrm>
              <a:off x="4318" y="312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292" name="Oval 6920"/>
            <p:cNvSpPr>
              <a:spLocks noChangeArrowheads="1"/>
            </p:cNvSpPr>
            <p:nvPr/>
          </p:nvSpPr>
          <p:spPr bwMode="auto">
            <a:xfrm>
              <a:off x="4318" y="316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293" name="Oval 6921"/>
            <p:cNvSpPr>
              <a:spLocks noChangeArrowheads="1"/>
            </p:cNvSpPr>
            <p:nvPr/>
          </p:nvSpPr>
          <p:spPr bwMode="auto">
            <a:xfrm>
              <a:off x="4382" y="316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294" name="Oval 6922"/>
            <p:cNvSpPr>
              <a:spLocks noChangeArrowheads="1"/>
            </p:cNvSpPr>
            <p:nvPr/>
          </p:nvSpPr>
          <p:spPr bwMode="auto">
            <a:xfrm>
              <a:off x="4214" y="332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295" name="Oval 6923"/>
            <p:cNvSpPr>
              <a:spLocks noChangeArrowheads="1"/>
            </p:cNvSpPr>
            <p:nvPr/>
          </p:nvSpPr>
          <p:spPr bwMode="auto">
            <a:xfrm>
              <a:off x="4390" y="320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296" name="Oval 6924"/>
            <p:cNvSpPr>
              <a:spLocks noChangeArrowheads="1"/>
            </p:cNvSpPr>
            <p:nvPr/>
          </p:nvSpPr>
          <p:spPr bwMode="auto">
            <a:xfrm>
              <a:off x="4606" y="308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297" name="Oval 6925"/>
            <p:cNvSpPr>
              <a:spLocks noChangeArrowheads="1"/>
            </p:cNvSpPr>
            <p:nvPr/>
          </p:nvSpPr>
          <p:spPr bwMode="auto">
            <a:xfrm>
              <a:off x="4078" y="330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298" name="Oval 6926"/>
            <p:cNvSpPr>
              <a:spLocks noChangeArrowheads="1"/>
            </p:cNvSpPr>
            <p:nvPr/>
          </p:nvSpPr>
          <p:spPr bwMode="auto">
            <a:xfrm>
              <a:off x="4254" y="316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299" name="Oval 6927"/>
            <p:cNvSpPr>
              <a:spLocks noChangeArrowheads="1"/>
            </p:cNvSpPr>
            <p:nvPr/>
          </p:nvSpPr>
          <p:spPr bwMode="auto">
            <a:xfrm>
              <a:off x="4262" y="320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00" name="Oval 6928"/>
            <p:cNvSpPr>
              <a:spLocks noChangeArrowheads="1"/>
            </p:cNvSpPr>
            <p:nvPr/>
          </p:nvSpPr>
          <p:spPr bwMode="auto">
            <a:xfrm>
              <a:off x="4230" y="324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01" name="Oval 6929"/>
            <p:cNvSpPr>
              <a:spLocks noChangeArrowheads="1"/>
            </p:cNvSpPr>
            <p:nvPr/>
          </p:nvSpPr>
          <p:spPr bwMode="auto">
            <a:xfrm>
              <a:off x="4270" y="319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02" name="Oval 6930"/>
            <p:cNvSpPr>
              <a:spLocks noChangeArrowheads="1"/>
            </p:cNvSpPr>
            <p:nvPr/>
          </p:nvSpPr>
          <p:spPr bwMode="auto">
            <a:xfrm>
              <a:off x="4318" y="314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03" name="Oval 6931"/>
            <p:cNvSpPr>
              <a:spLocks noChangeArrowheads="1"/>
            </p:cNvSpPr>
            <p:nvPr/>
          </p:nvSpPr>
          <p:spPr bwMode="auto">
            <a:xfrm>
              <a:off x="4406" y="310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04" name="Oval 6932"/>
            <p:cNvSpPr>
              <a:spLocks noChangeArrowheads="1"/>
            </p:cNvSpPr>
            <p:nvPr/>
          </p:nvSpPr>
          <p:spPr bwMode="auto">
            <a:xfrm>
              <a:off x="4510" y="306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05" name="Oval 6933"/>
            <p:cNvSpPr>
              <a:spLocks noChangeArrowheads="1"/>
            </p:cNvSpPr>
            <p:nvPr/>
          </p:nvSpPr>
          <p:spPr bwMode="auto">
            <a:xfrm>
              <a:off x="4598" y="301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06" name="Oval 6934"/>
            <p:cNvSpPr>
              <a:spLocks noChangeArrowheads="1"/>
            </p:cNvSpPr>
            <p:nvPr/>
          </p:nvSpPr>
          <p:spPr bwMode="auto">
            <a:xfrm>
              <a:off x="4670" y="294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07" name="Oval 6935"/>
            <p:cNvSpPr>
              <a:spLocks noChangeArrowheads="1"/>
            </p:cNvSpPr>
            <p:nvPr/>
          </p:nvSpPr>
          <p:spPr bwMode="auto">
            <a:xfrm>
              <a:off x="4638" y="289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08" name="Oval 6936"/>
            <p:cNvSpPr>
              <a:spLocks noChangeArrowheads="1"/>
            </p:cNvSpPr>
            <p:nvPr/>
          </p:nvSpPr>
          <p:spPr bwMode="auto">
            <a:xfrm>
              <a:off x="4198" y="319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09" name="Oval 6937"/>
            <p:cNvSpPr>
              <a:spLocks noChangeArrowheads="1"/>
            </p:cNvSpPr>
            <p:nvPr/>
          </p:nvSpPr>
          <p:spPr bwMode="auto">
            <a:xfrm>
              <a:off x="4494" y="311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10" name="Oval 6938"/>
            <p:cNvSpPr>
              <a:spLocks noChangeArrowheads="1"/>
            </p:cNvSpPr>
            <p:nvPr/>
          </p:nvSpPr>
          <p:spPr bwMode="auto">
            <a:xfrm>
              <a:off x="4350" y="314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11" name="Oval 6939"/>
            <p:cNvSpPr>
              <a:spLocks noChangeArrowheads="1"/>
            </p:cNvSpPr>
            <p:nvPr/>
          </p:nvSpPr>
          <p:spPr bwMode="auto">
            <a:xfrm>
              <a:off x="4270" y="322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12" name="Oval 6940"/>
            <p:cNvSpPr>
              <a:spLocks noChangeArrowheads="1"/>
            </p:cNvSpPr>
            <p:nvPr/>
          </p:nvSpPr>
          <p:spPr bwMode="auto">
            <a:xfrm>
              <a:off x="4318" y="311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13" name="Oval 6941"/>
            <p:cNvSpPr>
              <a:spLocks noChangeArrowheads="1"/>
            </p:cNvSpPr>
            <p:nvPr/>
          </p:nvSpPr>
          <p:spPr bwMode="auto">
            <a:xfrm>
              <a:off x="4366" y="304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14" name="Oval 6942"/>
            <p:cNvSpPr>
              <a:spLocks noChangeArrowheads="1"/>
            </p:cNvSpPr>
            <p:nvPr/>
          </p:nvSpPr>
          <p:spPr bwMode="auto">
            <a:xfrm>
              <a:off x="4470" y="298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15" name="Oval 6943"/>
            <p:cNvSpPr>
              <a:spLocks noChangeArrowheads="1"/>
            </p:cNvSpPr>
            <p:nvPr/>
          </p:nvSpPr>
          <p:spPr bwMode="auto">
            <a:xfrm>
              <a:off x="4558" y="297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16" name="Oval 6944"/>
            <p:cNvSpPr>
              <a:spLocks noChangeArrowheads="1"/>
            </p:cNvSpPr>
            <p:nvPr/>
          </p:nvSpPr>
          <p:spPr bwMode="auto">
            <a:xfrm>
              <a:off x="4614" y="298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17" name="Oval 6945"/>
            <p:cNvSpPr>
              <a:spLocks noChangeArrowheads="1"/>
            </p:cNvSpPr>
            <p:nvPr/>
          </p:nvSpPr>
          <p:spPr bwMode="auto">
            <a:xfrm>
              <a:off x="4654" y="296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18" name="Oval 6946"/>
            <p:cNvSpPr>
              <a:spLocks noChangeArrowheads="1"/>
            </p:cNvSpPr>
            <p:nvPr/>
          </p:nvSpPr>
          <p:spPr bwMode="auto">
            <a:xfrm>
              <a:off x="4614" y="295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19" name="Oval 6947"/>
            <p:cNvSpPr>
              <a:spLocks noChangeArrowheads="1"/>
            </p:cNvSpPr>
            <p:nvPr/>
          </p:nvSpPr>
          <p:spPr bwMode="auto">
            <a:xfrm>
              <a:off x="4542" y="296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20" name="Oval 6948"/>
            <p:cNvSpPr>
              <a:spLocks noChangeArrowheads="1"/>
            </p:cNvSpPr>
            <p:nvPr/>
          </p:nvSpPr>
          <p:spPr bwMode="auto">
            <a:xfrm>
              <a:off x="4574" y="296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21" name="Oval 6949"/>
            <p:cNvSpPr>
              <a:spLocks noChangeArrowheads="1"/>
            </p:cNvSpPr>
            <p:nvPr/>
          </p:nvSpPr>
          <p:spPr bwMode="auto">
            <a:xfrm>
              <a:off x="4582" y="292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22" name="Oval 6950"/>
            <p:cNvSpPr>
              <a:spLocks noChangeArrowheads="1"/>
            </p:cNvSpPr>
            <p:nvPr/>
          </p:nvSpPr>
          <p:spPr bwMode="auto">
            <a:xfrm>
              <a:off x="4478" y="300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23" name="Oval 6951"/>
            <p:cNvSpPr>
              <a:spLocks noChangeArrowheads="1"/>
            </p:cNvSpPr>
            <p:nvPr/>
          </p:nvSpPr>
          <p:spPr bwMode="auto">
            <a:xfrm>
              <a:off x="4366" y="311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24" name="Oval 6952"/>
            <p:cNvSpPr>
              <a:spLocks noChangeArrowheads="1"/>
            </p:cNvSpPr>
            <p:nvPr/>
          </p:nvSpPr>
          <p:spPr bwMode="auto">
            <a:xfrm>
              <a:off x="4382" y="305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25" name="Oval 6953"/>
            <p:cNvSpPr>
              <a:spLocks noChangeArrowheads="1"/>
            </p:cNvSpPr>
            <p:nvPr/>
          </p:nvSpPr>
          <p:spPr bwMode="auto">
            <a:xfrm>
              <a:off x="4462" y="300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26" name="Oval 6954"/>
            <p:cNvSpPr>
              <a:spLocks noChangeArrowheads="1"/>
            </p:cNvSpPr>
            <p:nvPr/>
          </p:nvSpPr>
          <p:spPr bwMode="auto">
            <a:xfrm>
              <a:off x="4542" y="299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27" name="Oval 6955"/>
            <p:cNvSpPr>
              <a:spLocks noChangeArrowheads="1"/>
            </p:cNvSpPr>
            <p:nvPr/>
          </p:nvSpPr>
          <p:spPr bwMode="auto">
            <a:xfrm>
              <a:off x="4590" y="303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28" name="Oval 6956"/>
            <p:cNvSpPr>
              <a:spLocks noChangeArrowheads="1"/>
            </p:cNvSpPr>
            <p:nvPr/>
          </p:nvSpPr>
          <p:spPr bwMode="auto">
            <a:xfrm>
              <a:off x="4606" y="304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29" name="Oval 6957"/>
            <p:cNvSpPr>
              <a:spLocks noChangeArrowheads="1"/>
            </p:cNvSpPr>
            <p:nvPr/>
          </p:nvSpPr>
          <p:spPr bwMode="auto">
            <a:xfrm>
              <a:off x="4566" y="306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30" name="Oval 6958"/>
            <p:cNvSpPr>
              <a:spLocks noChangeArrowheads="1"/>
            </p:cNvSpPr>
            <p:nvPr/>
          </p:nvSpPr>
          <p:spPr bwMode="auto">
            <a:xfrm>
              <a:off x="4446" y="311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31" name="Oval 6959"/>
            <p:cNvSpPr>
              <a:spLocks noChangeArrowheads="1"/>
            </p:cNvSpPr>
            <p:nvPr/>
          </p:nvSpPr>
          <p:spPr bwMode="auto">
            <a:xfrm>
              <a:off x="4358" y="313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32" name="Oval 6960"/>
            <p:cNvSpPr>
              <a:spLocks noChangeArrowheads="1"/>
            </p:cNvSpPr>
            <p:nvPr/>
          </p:nvSpPr>
          <p:spPr bwMode="auto">
            <a:xfrm>
              <a:off x="4286" y="315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33" name="Oval 6961"/>
            <p:cNvSpPr>
              <a:spLocks noChangeArrowheads="1"/>
            </p:cNvSpPr>
            <p:nvPr/>
          </p:nvSpPr>
          <p:spPr bwMode="auto">
            <a:xfrm>
              <a:off x="4246" y="318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34" name="Oval 6962"/>
            <p:cNvSpPr>
              <a:spLocks noChangeArrowheads="1"/>
            </p:cNvSpPr>
            <p:nvPr/>
          </p:nvSpPr>
          <p:spPr bwMode="auto">
            <a:xfrm>
              <a:off x="4174" y="325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35" name="Oval 6963"/>
            <p:cNvSpPr>
              <a:spLocks noChangeArrowheads="1"/>
            </p:cNvSpPr>
            <p:nvPr/>
          </p:nvSpPr>
          <p:spPr bwMode="auto">
            <a:xfrm>
              <a:off x="4470" y="296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36" name="Oval 6964"/>
            <p:cNvSpPr>
              <a:spLocks noChangeArrowheads="1"/>
            </p:cNvSpPr>
            <p:nvPr/>
          </p:nvSpPr>
          <p:spPr bwMode="auto">
            <a:xfrm>
              <a:off x="4582" y="288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37" name="Oval 6965"/>
            <p:cNvSpPr>
              <a:spLocks noChangeArrowheads="1"/>
            </p:cNvSpPr>
            <p:nvPr/>
          </p:nvSpPr>
          <p:spPr bwMode="auto">
            <a:xfrm>
              <a:off x="4590" y="290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38" name="Oval 6966"/>
            <p:cNvSpPr>
              <a:spLocks noChangeArrowheads="1"/>
            </p:cNvSpPr>
            <p:nvPr/>
          </p:nvSpPr>
          <p:spPr bwMode="auto">
            <a:xfrm>
              <a:off x="4510" y="299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39" name="Oval 6967"/>
            <p:cNvSpPr>
              <a:spLocks noChangeArrowheads="1"/>
            </p:cNvSpPr>
            <p:nvPr/>
          </p:nvSpPr>
          <p:spPr bwMode="auto">
            <a:xfrm>
              <a:off x="4406" y="306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40" name="Oval 6968"/>
            <p:cNvSpPr>
              <a:spLocks noChangeArrowheads="1"/>
            </p:cNvSpPr>
            <p:nvPr/>
          </p:nvSpPr>
          <p:spPr bwMode="auto">
            <a:xfrm>
              <a:off x="4358" y="314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41" name="Oval 6969"/>
            <p:cNvSpPr>
              <a:spLocks noChangeArrowheads="1"/>
            </p:cNvSpPr>
            <p:nvPr/>
          </p:nvSpPr>
          <p:spPr bwMode="auto">
            <a:xfrm>
              <a:off x="4374" y="311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42" name="Oval 6970"/>
            <p:cNvSpPr>
              <a:spLocks noChangeArrowheads="1"/>
            </p:cNvSpPr>
            <p:nvPr/>
          </p:nvSpPr>
          <p:spPr bwMode="auto">
            <a:xfrm>
              <a:off x="4414" y="306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43" name="Oval 6971"/>
            <p:cNvSpPr>
              <a:spLocks noChangeArrowheads="1"/>
            </p:cNvSpPr>
            <p:nvPr/>
          </p:nvSpPr>
          <p:spPr bwMode="auto">
            <a:xfrm>
              <a:off x="4470" y="304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44" name="Oval 6972"/>
            <p:cNvSpPr>
              <a:spLocks noChangeArrowheads="1"/>
            </p:cNvSpPr>
            <p:nvPr/>
          </p:nvSpPr>
          <p:spPr bwMode="auto">
            <a:xfrm>
              <a:off x="4502" y="308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45" name="Oval 6973"/>
            <p:cNvSpPr>
              <a:spLocks noChangeArrowheads="1"/>
            </p:cNvSpPr>
            <p:nvPr/>
          </p:nvSpPr>
          <p:spPr bwMode="auto">
            <a:xfrm>
              <a:off x="4526" y="310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46" name="Oval 6974"/>
            <p:cNvSpPr>
              <a:spLocks noChangeArrowheads="1"/>
            </p:cNvSpPr>
            <p:nvPr/>
          </p:nvSpPr>
          <p:spPr bwMode="auto">
            <a:xfrm>
              <a:off x="4478" y="310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47" name="Oval 6975"/>
            <p:cNvSpPr>
              <a:spLocks noChangeArrowheads="1"/>
            </p:cNvSpPr>
            <p:nvPr/>
          </p:nvSpPr>
          <p:spPr bwMode="auto">
            <a:xfrm>
              <a:off x="4406" y="309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48" name="Oval 6976"/>
            <p:cNvSpPr>
              <a:spLocks noChangeArrowheads="1"/>
            </p:cNvSpPr>
            <p:nvPr/>
          </p:nvSpPr>
          <p:spPr bwMode="auto">
            <a:xfrm>
              <a:off x="4318" y="312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49" name="Oval 6977"/>
            <p:cNvSpPr>
              <a:spLocks noChangeArrowheads="1"/>
            </p:cNvSpPr>
            <p:nvPr/>
          </p:nvSpPr>
          <p:spPr bwMode="auto">
            <a:xfrm>
              <a:off x="4238" y="316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50" name="Oval 6978"/>
            <p:cNvSpPr>
              <a:spLocks noChangeArrowheads="1"/>
            </p:cNvSpPr>
            <p:nvPr/>
          </p:nvSpPr>
          <p:spPr bwMode="auto">
            <a:xfrm>
              <a:off x="4206" y="320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51" name="Oval 6979"/>
            <p:cNvSpPr>
              <a:spLocks noChangeArrowheads="1"/>
            </p:cNvSpPr>
            <p:nvPr/>
          </p:nvSpPr>
          <p:spPr bwMode="auto">
            <a:xfrm>
              <a:off x="4174" y="322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52" name="Oval 6980"/>
            <p:cNvSpPr>
              <a:spLocks noChangeArrowheads="1"/>
            </p:cNvSpPr>
            <p:nvPr/>
          </p:nvSpPr>
          <p:spPr bwMode="auto">
            <a:xfrm>
              <a:off x="4102" y="325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53" name="Oval 6981"/>
            <p:cNvSpPr>
              <a:spLocks noChangeArrowheads="1"/>
            </p:cNvSpPr>
            <p:nvPr/>
          </p:nvSpPr>
          <p:spPr bwMode="auto">
            <a:xfrm>
              <a:off x="4326" y="308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54" name="Oval 6982"/>
            <p:cNvSpPr>
              <a:spLocks noChangeArrowheads="1"/>
            </p:cNvSpPr>
            <p:nvPr/>
          </p:nvSpPr>
          <p:spPr bwMode="auto">
            <a:xfrm>
              <a:off x="4334" y="308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55" name="Oval 6983"/>
            <p:cNvSpPr>
              <a:spLocks noChangeArrowheads="1"/>
            </p:cNvSpPr>
            <p:nvPr/>
          </p:nvSpPr>
          <p:spPr bwMode="auto">
            <a:xfrm>
              <a:off x="4358" y="304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56" name="Oval 6984"/>
            <p:cNvSpPr>
              <a:spLocks noChangeArrowheads="1"/>
            </p:cNvSpPr>
            <p:nvPr/>
          </p:nvSpPr>
          <p:spPr bwMode="auto">
            <a:xfrm>
              <a:off x="4406" y="300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57" name="Oval 6985"/>
            <p:cNvSpPr>
              <a:spLocks noChangeArrowheads="1"/>
            </p:cNvSpPr>
            <p:nvPr/>
          </p:nvSpPr>
          <p:spPr bwMode="auto">
            <a:xfrm>
              <a:off x="4446" y="300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58" name="Oval 6986"/>
            <p:cNvSpPr>
              <a:spLocks noChangeArrowheads="1"/>
            </p:cNvSpPr>
            <p:nvPr/>
          </p:nvSpPr>
          <p:spPr bwMode="auto">
            <a:xfrm>
              <a:off x="4430" y="304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59" name="Oval 6987"/>
            <p:cNvSpPr>
              <a:spLocks noChangeArrowheads="1"/>
            </p:cNvSpPr>
            <p:nvPr/>
          </p:nvSpPr>
          <p:spPr bwMode="auto">
            <a:xfrm>
              <a:off x="4366" y="310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60" name="Oval 6988"/>
            <p:cNvSpPr>
              <a:spLocks noChangeArrowheads="1"/>
            </p:cNvSpPr>
            <p:nvPr/>
          </p:nvSpPr>
          <p:spPr bwMode="auto">
            <a:xfrm>
              <a:off x="4406" y="310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61" name="Oval 6989"/>
            <p:cNvSpPr>
              <a:spLocks noChangeArrowheads="1"/>
            </p:cNvSpPr>
            <p:nvPr/>
          </p:nvSpPr>
          <p:spPr bwMode="auto">
            <a:xfrm>
              <a:off x="4414" y="314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62" name="Oval 6990"/>
            <p:cNvSpPr>
              <a:spLocks noChangeArrowheads="1"/>
            </p:cNvSpPr>
            <p:nvPr/>
          </p:nvSpPr>
          <p:spPr bwMode="auto">
            <a:xfrm>
              <a:off x="4430" y="315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63" name="Oval 6991"/>
            <p:cNvSpPr>
              <a:spLocks noChangeArrowheads="1"/>
            </p:cNvSpPr>
            <p:nvPr/>
          </p:nvSpPr>
          <p:spPr bwMode="auto">
            <a:xfrm>
              <a:off x="4398" y="313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64" name="Oval 6992"/>
            <p:cNvSpPr>
              <a:spLocks noChangeArrowheads="1"/>
            </p:cNvSpPr>
            <p:nvPr/>
          </p:nvSpPr>
          <p:spPr bwMode="auto">
            <a:xfrm>
              <a:off x="4342" y="312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65" name="Oval 6993"/>
            <p:cNvSpPr>
              <a:spLocks noChangeArrowheads="1"/>
            </p:cNvSpPr>
            <p:nvPr/>
          </p:nvSpPr>
          <p:spPr bwMode="auto">
            <a:xfrm>
              <a:off x="4254" y="315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66" name="Oval 6994"/>
            <p:cNvSpPr>
              <a:spLocks noChangeArrowheads="1"/>
            </p:cNvSpPr>
            <p:nvPr/>
          </p:nvSpPr>
          <p:spPr bwMode="auto">
            <a:xfrm>
              <a:off x="4174" y="320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67" name="Oval 6995"/>
            <p:cNvSpPr>
              <a:spLocks noChangeArrowheads="1"/>
            </p:cNvSpPr>
            <p:nvPr/>
          </p:nvSpPr>
          <p:spPr bwMode="auto">
            <a:xfrm>
              <a:off x="4142" y="324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68" name="Oval 6996"/>
            <p:cNvSpPr>
              <a:spLocks noChangeArrowheads="1"/>
            </p:cNvSpPr>
            <p:nvPr/>
          </p:nvSpPr>
          <p:spPr bwMode="auto">
            <a:xfrm>
              <a:off x="4118" y="326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69" name="Oval 6997"/>
            <p:cNvSpPr>
              <a:spLocks noChangeArrowheads="1"/>
            </p:cNvSpPr>
            <p:nvPr/>
          </p:nvSpPr>
          <p:spPr bwMode="auto">
            <a:xfrm>
              <a:off x="4254" y="317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70" name="Oval 6998"/>
            <p:cNvSpPr>
              <a:spLocks noChangeArrowheads="1"/>
            </p:cNvSpPr>
            <p:nvPr/>
          </p:nvSpPr>
          <p:spPr bwMode="auto">
            <a:xfrm>
              <a:off x="4262" y="313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71" name="Oval 6999"/>
            <p:cNvSpPr>
              <a:spLocks noChangeArrowheads="1"/>
            </p:cNvSpPr>
            <p:nvPr/>
          </p:nvSpPr>
          <p:spPr bwMode="auto">
            <a:xfrm>
              <a:off x="4294" y="311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72" name="Oval 7000"/>
            <p:cNvSpPr>
              <a:spLocks noChangeArrowheads="1"/>
            </p:cNvSpPr>
            <p:nvPr/>
          </p:nvSpPr>
          <p:spPr bwMode="auto">
            <a:xfrm>
              <a:off x="4318" y="311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73" name="Oval 7001"/>
            <p:cNvSpPr>
              <a:spLocks noChangeArrowheads="1"/>
            </p:cNvSpPr>
            <p:nvPr/>
          </p:nvSpPr>
          <p:spPr bwMode="auto">
            <a:xfrm>
              <a:off x="4318" y="316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74" name="Oval 7002"/>
            <p:cNvSpPr>
              <a:spLocks noChangeArrowheads="1"/>
            </p:cNvSpPr>
            <p:nvPr/>
          </p:nvSpPr>
          <p:spPr bwMode="auto">
            <a:xfrm>
              <a:off x="4326" y="319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75" name="Oval 7003"/>
            <p:cNvSpPr>
              <a:spLocks noChangeArrowheads="1"/>
            </p:cNvSpPr>
            <p:nvPr/>
          </p:nvSpPr>
          <p:spPr bwMode="auto">
            <a:xfrm>
              <a:off x="4318" y="320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76" name="Oval 7004"/>
            <p:cNvSpPr>
              <a:spLocks noChangeArrowheads="1"/>
            </p:cNvSpPr>
            <p:nvPr/>
          </p:nvSpPr>
          <p:spPr bwMode="auto">
            <a:xfrm>
              <a:off x="4286" y="320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77" name="Oval 7005"/>
            <p:cNvSpPr>
              <a:spLocks noChangeArrowheads="1"/>
            </p:cNvSpPr>
            <p:nvPr/>
          </p:nvSpPr>
          <p:spPr bwMode="auto">
            <a:xfrm>
              <a:off x="4238" y="322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78" name="Oval 7006"/>
            <p:cNvSpPr>
              <a:spLocks noChangeArrowheads="1"/>
            </p:cNvSpPr>
            <p:nvPr/>
          </p:nvSpPr>
          <p:spPr bwMode="auto">
            <a:xfrm>
              <a:off x="4134" y="325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79" name="Oval 7007"/>
            <p:cNvSpPr>
              <a:spLocks noChangeArrowheads="1"/>
            </p:cNvSpPr>
            <p:nvPr/>
          </p:nvSpPr>
          <p:spPr bwMode="auto">
            <a:xfrm>
              <a:off x="4094" y="328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80" name="Oval 7008"/>
            <p:cNvSpPr>
              <a:spLocks noChangeArrowheads="1"/>
            </p:cNvSpPr>
            <p:nvPr/>
          </p:nvSpPr>
          <p:spPr bwMode="auto">
            <a:xfrm>
              <a:off x="4206" y="317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81" name="Oval 7009"/>
            <p:cNvSpPr>
              <a:spLocks noChangeArrowheads="1"/>
            </p:cNvSpPr>
            <p:nvPr/>
          </p:nvSpPr>
          <p:spPr bwMode="auto">
            <a:xfrm>
              <a:off x="4246" y="315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82" name="Oval 7010"/>
            <p:cNvSpPr>
              <a:spLocks noChangeArrowheads="1"/>
            </p:cNvSpPr>
            <p:nvPr/>
          </p:nvSpPr>
          <p:spPr bwMode="auto">
            <a:xfrm>
              <a:off x="4198" y="325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83" name="Oval 7011"/>
            <p:cNvSpPr>
              <a:spLocks noChangeArrowheads="1"/>
            </p:cNvSpPr>
            <p:nvPr/>
          </p:nvSpPr>
          <p:spPr bwMode="auto">
            <a:xfrm>
              <a:off x="4158" y="328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84" name="Oval 7012"/>
            <p:cNvSpPr>
              <a:spLocks noChangeArrowheads="1"/>
            </p:cNvSpPr>
            <p:nvPr/>
          </p:nvSpPr>
          <p:spPr bwMode="auto">
            <a:xfrm>
              <a:off x="4142" y="331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85" name="Oval 7013"/>
            <p:cNvSpPr>
              <a:spLocks noChangeArrowheads="1"/>
            </p:cNvSpPr>
            <p:nvPr/>
          </p:nvSpPr>
          <p:spPr bwMode="auto">
            <a:xfrm>
              <a:off x="4118" y="331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86" name="Oval 7014"/>
            <p:cNvSpPr>
              <a:spLocks noChangeArrowheads="1"/>
            </p:cNvSpPr>
            <p:nvPr/>
          </p:nvSpPr>
          <p:spPr bwMode="auto">
            <a:xfrm>
              <a:off x="4094" y="332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87" name="Oval 7015"/>
            <p:cNvSpPr>
              <a:spLocks noChangeArrowheads="1"/>
            </p:cNvSpPr>
            <p:nvPr/>
          </p:nvSpPr>
          <p:spPr bwMode="auto">
            <a:xfrm>
              <a:off x="4206" y="317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88" name="Oval 7016"/>
            <p:cNvSpPr>
              <a:spLocks noChangeArrowheads="1"/>
            </p:cNvSpPr>
            <p:nvPr/>
          </p:nvSpPr>
          <p:spPr bwMode="auto">
            <a:xfrm>
              <a:off x="4230" y="327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89" name="Oval 7017"/>
            <p:cNvSpPr>
              <a:spLocks noChangeArrowheads="1"/>
            </p:cNvSpPr>
            <p:nvPr/>
          </p:nvSpPr>
          <p:spPr bwMode="auto">
            <a:xfrm>
              <a:off x="4214" y="328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90" name="Oval 7018"/>
            <p:cNvSpPr>
              <a:spLocks noChangeArrowheads="1"/>
            </p:cNvSpPr>
            <p:nvPr/>
          </p:nvSpPr>
          <p:spPr bwMode="auto">
            <a:xfrm>
              <a:off x="4182" y="329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91" name="Oval 7019"/>
            <p:cNvSpPr>
              <a:spLocks noChangeArrowheads="1"/>
            </p:cNvSpPr>
            <p:nvPr/>
          </p:nvSpPr>
          <p:spPr bwMode="auto">
            <a:xfrm>
              <a:off x="4158" y="328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92" name="Oval 7020"/>
            <p:cNvSpPr>
              <a:spLocks noChangeArrowheads="1"/>
            </p:cNvSpPr>
            <p:nvPr/>
          </p:nvSpPr>
          <p:spPr bwMode="auto">
            <a:xfrm>
              <a:off x="4126" y="328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93" name="Oval 7021"/>
            <p:cNvSpPr>
              <a:spLocks noChangeArrowheads="1"/>
            </p:cNvSpPr>
            <p:nvPr/>
          </p:nvSpPr>
          <p:spPr bwMode="auto">
            <a:xfrm>
              <a:off x="4086" y="333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94" name="Oval 7022"/>
            <p:cNvSpPr>
              <a:spLocks noChangeArrowheads="1"/>
            </p:cNvSpPr>
            <p:nvPr/>
          </p:nvSpPr>
          <p:spPr bwMode="auto">
            <a:xfrm>
              <a:off x="4078" y="337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95" name="Oval 7023"/>
            <p:cNvSpPr>
              <a:spLocks noChangeArrowheads="1"/>
            </p:cNvSpPr>
            <p:nvPr/>
          </p:nvSpPr>
          <p:spPr bwMode="auto">
            <a:xfrm>
              <a:off x="4110" y="334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96" name="Oval 7024"/>
            <p:cNvSpPr>
              <a:spLocks noChangeArrowheads="1"/>
            </p:cNvSpPr>
            <p:nvPr/>
          </p:nvSpPr>
          <p:spPr bwMode="auto">
            <a:xfrm>
              <a:off x="4214" y="333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97" name="Oval 7025"/>
            <p:cNvSpPr>
              <a:spLocks noChangeArrowheads="1"/>
            </p:cNvSpPr>
            <p:nvPr/>
          </p:nvSpPr>
          <p:spPr bwMode="auto">
            <a:xfrm>
              <a:off x="4198" y="333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98" name="Oval 7026"/>
            <p:cNvSpPr>
              <a:spLocks noChangeArrowheads="1"/>
            </p:cNvSpPr>
            <p:nvPr/>
          </p:nvSpPr>
          <p:spPr bwMode="auto">
            <a:xfrm>
              <a:off x="4158" y="332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399" name="Oval 7027"/>
            <p:cNvSpPr>
              <a:spLocks noChangeArrowheads="1"/>
            </p:cNvSpPr>
            <p:nvPr/>
          </p:nvSpPr>
          <p:spPr bwMode="auto">
            <a:xfrm>
              <a:off x="4126" y="331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400" name="Oval 7028"/>
            <p:cNvSpPr>
              <a:spLocks noChangeArrowheads="1"/>
            </p:cNvSpPr>
            <p:nvPr/>
          </p:nvSpPr>
          <p:spPr bwMode="auto">
            <a:xfrm>
              <a:off x="4062" y="335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401" name="Oval 7029"/>
            <p:cNvSpPr>
              <a:spLocks noChangeArrowheads="1"/>
            </p:cNvSpPr>
            <p:nvPr/>
          </p:nvSpPr>
          <p:spPr bwMode="auto">
            <a:xfrm>
              <a:off x="4070" y="340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402" name="Oval 7030"/>
            <p:cNvSpPr>
              <a:spLocks noChangeArrowheads="1"/>
            </p:cNvSpPr>
            <p:nvPr/>
          </p:nvSpPr>
          <p:spPr bwMode="auto">
            <a:xfrm>
              <a:off x="4094" y="339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403" name="Oval 7031"/>
            <p:cNvSpPr>
              <a:spLocks noChangeArrowheads="1"/>
            </p:cNvSpPr>
            <p:nvPr/>
          </p:nvSpPr>
          <p:spPr bwMode="auto">
            <a:xfrm>
              <a:off x="4182" y="335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404" name="Oval 7032"/>
            <p:cNvSpPr>
              <a:spLocks noChangeArrowheads="1"/>
            </p:cNvSpPr>
            <p:nvPr/>
          </p:nvSpPr>
          <p:spPr bwMode="auto">
            <a:xfrm>
              <a:off x="4174" y="334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405" name="Oval 7033"/>
            <p:cNvSpPr>
              <a:spLocks noChangeArrowheads="1"/>
            </p:cNvSpPr>
            <p:nvPr/>
          </p:nvSpPr>
          <p:spPr bwMode="auto">
            <a:xfrm>
              <a:off x="4086" y="338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406" name="Oval 7034"/>
            <p:cNvSpPr>
              <a:spLocks noChangeArrowheads="1"/>
            </p:cNvSpPr>
            <p:nvPr/>
          </p:nvSpPr>
          <p:spPr bwMode="auto">
            <a:xfrm>
              <a:off x="4222" y="343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407" name="Oval 7035"/>
            <p:cNvSpPr>
              <a:spLocks noChangeArrowheads="1"/>
            </p:cNvSpPr>
            <p:nvPr/>
          </p:nvSpPr>
          <p:spPr bwMode="auto">
            <a:xfrm>
              <a:off x="4342" y="334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408" name="Oval 7036"/>
            <p:cNvSpPr>
              <a:spLocks noChangeArrowheads="1"/>
            </p:cNvSpPr>
            <p:nvPr/>
          </p:nvSpPr>
          <p:spPr bwMode="auto">
            <a:xfrm>
              <a:off x="4334" y="327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409" name="Oval 7037"/>
            <p:cNvSpPr>
              <a:spLocks noChangeArrowheads="1"/>
            </p:cNvSpPr>
            <p:nvPr/>
          </p:nvSpPr>
          <p:spPr bwMode="auto">
            <a:xfrm>
              <a:off x="4350" y="330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410" name="Oval 7038"/>
            <p:cNvSpPr>
              <a:spLocks noChangeArrowheads="1"/>
            </p:cNvSpPr>
            <p:nvPr/>
          </p:nvSpPr>
          <p:spPr bwMode="auto">
            <a:xfrm>
              <a:off x="3967" y="3424"/>
              <a:ext cx="31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411" name="Oval 7039"/>
            <p:cNvSpPr>
              <a:spLocks noChangeArrowheads="1"/>
            </p:cNvSpPr>
            <p:nvPr/>
          </p:nvSpPr>
          <p:spPr bwMode="auto">
            <a:xfrm>
              <a:off x="4094" y="336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412" name="Oval 7040"/>
            <p:cNvSpPr>
              <a:spLocks noChangeArrowheads="1"/>
            </p:cNvSpPr>
            <p:nvPr/>
          </p:nvSpPr>
          <p:spPr bwMode="auto">
            <a:xfrm>
              <a:off x="4254" y="326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413" name="Oval 7041"/>
            <p:cNvSpPr>
              <a:spLocks noChangeArrowheads="1"/>
            </p:cNvSpPr>
            <p:nvPr/>
          </p:nvSpPr>
          <p:spPr bwMode="auto">
            <a:xfrm>
              <a:off x="4342" y="316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414" name="Oval 7042"/>
            <p:cNvSpPr>
              <a:spLocks noChangeArrowheads="1"/>
            </p:cNvSpPr>
            <p:nvPr/>
          </p:nvSpPr>
          <p:spPr bwMode="auto">
            <a:xfrm>
              <a:off x="4382" y="327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415" name="Oval 7043"/>
            <p:cNvSpPr>
              <a:spLocks noChangeArrowheads="1"/>
            </p:cNvSpPr>
            <p:nvPr/>
          </p:nvSpPr>
          <p:spPr bwMode="auto">
            <a:xfrm>
              <a:off x="4390" y="332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416" name="Oval 7044"/>
            <p:cNvSpPr>
              <a:spLocks noChangeArrowheads="1"/>
            </p:cNvSpPr>
            <p:nvPr/>
          </p:nvSpPr>
          <p:spPr bwMode="auto">
            <a:xfrm>
              <a:off x="4358" y="331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417" name="Oval 7045"/>
            <p:cNvSpPr>
              <a:spLocks noChangeArrowheads="1"/>
            </p:cNvSpPr>
            <p:nvPr/>
          </p:nvSpPr>
          <p:spPr bwMode="auto">
            <a:xfrm>
              <a:off x="4086" y="327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418" name="Oval 7046"/>
            <p:cNvSpPr>
              <a:spLocks noChangeArrowheads="1"/>
            </p:cNvSpPr>
            <p:nvPr/>
          </p:nvSpPr>
          <p:spPr bwMode="auto">
            <a:xfrm>
              <a:off x="4326" y="329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419" name="Oval 7047"/>
            <p:cNvSpPr>
              <a:spLocks noChangeArrowheads="1"/>
            </p:cNvSpPr>
            <p:nvPr/>
          </p:nvSpPr>
          <p:spPr bwMode="auto">
            <a:xfrm>
              <a:off x="4382" y="331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420" name="Oval 7048"/>
            <p:cNvSpPr>
              <a:spLocks noChangeArrowheads="1"/>
            </p:cNvSpPr>
            <p:nvPr/>
          </p:nvSpPr>
          <p:spPr bwMode="auto">
            <a:xfrm>
              <a:off x="4390" y="328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421" name="Oval 7049"/>
            <p:cNvSpPr>
              <a:spLocks noChangeArrowheads="1"/>
            </p:cNvSpPr>
            <p:nvPr/>
          </p:nvSpPr>
          <p:spPr bwMode="auto">
            <a:xfrm>
              <a:off x="4430" y="318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422" name="Oval 7050"/>
            <p:cNvSpPr>
              <a:spLocks noChangeArrowheads="1"/>
            </p:cNvSpPr>
            <p:nvPr/>
          </p:nvSpPr>
          <p:spPr bwMode="auto">
            <a:xfrm>
              <a:off x="4494" y="315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423" name="Oval 7051"/>
            <p:cNvSpPr>
              <a:spLocks noChangeArrowheads="1"/>
            </p:cNvSpPr>
            <p:nvPr/>
          </p:nvSpPr>
          <p:spPr bwMode="auto">
            <a:xfrm>
              <a:off x="4470" y="315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424" name="Oval 7052"/>
            <p:cNvSpPr>
              <a:spLocks noChangeArrowheads="1"/>
            </p:cNvSpPr>
            <p:nvPr/>
          </p:nvSpPr>
          <p:spPr bwMode="auto">
            <a:xfrm>
              <a:off x="4438" y="312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425" name="Oval 7053"/>
            <p:cNvSpPr>
              <a:spLocks noChangeArrowheads="1"/>
            </p:cNvSpPr>
            <p:nvPr/>
          </p:nvSpPr>
          <p:spPr bwMode="auto">
            <a:xfrm>
              <a:off x="4286" y="333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426" name="Oval 7054"/>
            <p:cNvSpPr>
              <a:spLocks noChangeArrowheads="1"/>
            </p:cNvSpPr>
            <p:nvPr/>
          </p:nvSpPr>
          <p:spPr bwMode="auto">
            <a:xfrm>
              <a:off x="4526" y="303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427" name="Oval 7055"/>
            <p:cNvSpPr>
              <a:spLocks noChangeArrowheads="1"/>
            </p:cNvSpPr>
            <p:nvPr/>
          </p:nvSpPr>
          <p:spPr bwMode="auto">
            <a:xfrm>
              <a:off x="4558" y="306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428" name="Oval 7056"/>
            <p:cNvSpPr>
              <a:spLocks noChangeArrowheads="1"/>
            </p:cNvSpPr>
            <p:nvPr/>
          </p:nvSpPr>
          <p:spPr bwMode="auto">
            <a:xfrm>
              <a:off x="4494" y="313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429" name="Oval 7057"/>
            <p:cNvSpPr>
              <a:spLocks noChangeArrowheads="1"/>
            </p:cNvSpPr>
            <p:nvPr/>
          </p:nvSpPr>
          <p:spPr bwMode="auto">
            <a:xfrm>
              <a:off x="4094" y="336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430" name="Oval 7058"/>
            <p:cNvSpPr>
              <a:spLocks noChangeArrowheads="1"/>
            </p:cNvSpPr>
            <p:nvPr/>
          </p:nvSpPr>
          <p:spPr bwMode="auto">
            <a:xfrm>
              <a:off x="4206" y="329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431" name="Oval 7059"/>
            <p:cNvSpPr>
              <a:spLocks noChangeArrowheads="1"/>
            </p:cNvSpPr>
            <p:nvPr/>
          </p:nvSpPr>
          <p:spPr bwMode="auto">
            <a:xfrm>
              <a:off x="4318" y="324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432" name="Oval 7060"/>
            <p:cNvSpPr>
              <a:spLocks noChangeArrowheads="1"/>
            </p:cNvSpPr>
            <p:nvPr/>
          </p:nvSpPr>
          <p:spPr bwMode="auto">
            <a:xfrm>
              <a:off x="4134" y="328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433" name="Oval 7061"/>
            <p:cNvSpPr>
              <a:spLocks noChangeArrowheads="1"/>
            </p:cNvSpPr>
            <p:nvPr/>
          </p:nvSpPr>
          <p:spPr bwMode="auto">
            <a:xfrm>
              <a:off x="4622" y="291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434" name="Oval 7062"/>
            <p:cNvSpPr>
              <a:spLocks noChangeArrowheads="1"/>
            </p:cNvSpPr>
            <p:nvPr/>
          </p:nvSpPr>
          <p:spPr bwMode="auto">
            <a:xfrm>
              <a:off x="4654" y="295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435" name="Oval 7063"/>
            <p:cNvSpPr>
              <a:spLocks noChangeArrowheads="1"/>
            </p:cNvSpPr>
            <p:nvPr/>
          </p:nvSpPr>
          <p:spPr bwMode="auto">
            <a:xfrm>
              <a:off x="4558" y="299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436" name="Oval 7064"/>
            <p:cNvSpPr>
              <a:spLocks noChangeArrowheads="1"/>
            </p:cNvSpPr>
            <p:nvPr/>
          </p:nvSpPr>
          <p:spPr bwMode="auto">
            <a:xfrm>
              <a:off x="4382" y="308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437" name="Oval 7065"/>
            <p:cNvSpPr>
              <a:spLocks noChangeArrowheads="1"/>
            </p:cNvSpPr>
            <p:nvPr/>
          </p:nvSpPr>
          <p:spPr bwMode="auto">
            <a:xfrm>
              <a:off x="4334" y="312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438" name="Oval 7066"/>
            <p:cNvSpPr>
              <a:spLocks noChangeArrowheads="1"/>
            </p:cNvSpPr>
            <p:nvPr/>
          </p:nvSpPr>
          <p:spPr bwMode="auto">
            <a:xfrm>
              <a:off x="4118" y="340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439" name="Oval 7067"/>
            <p:cNvSpPr>
              <a:spLocks noChangeArrowheads="1"/>
            </p:cNvSpPr>
            <p:nvPr/>
          </p:nvSpPr>
          <p:spPr bwMode="auto">
            <a:xfrm>
              <a:off x="4118" y="333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440" name="Oval 7068"/>
            <p:cNvSpPr>
              <a:spLocks noChangeArrowheads="1"/>
            </p:cNvSpPr>
            <p:nvPr/>
          </p:nvSpPr>
          <p:spPr bwMode="auto">
            <a:xfrm>
              <a:off x="4262" y="320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441" name="Oval 7069"/>
            <p:cNvSpPr>
              <a:spLocks noChangeArrowheads="1"/>
            </p:cNvSpPr>
            <p:nvPr/>
          </p:nvSpPr>
          <p:spPr bwMode="auto">
            <a:xfrm>
              <a:off x="4294" y="316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442" name="Oval 7070"/>
            <p:cNvSpPr>
              <a:spLocks noChangeArrowheads="1"/>
            </p:cNvSpPr>
            <p:nvPr/>
          </p:nvSpPr>
          <p:spPr bwMode="auto">
            <a:xfrm>
              <a:off x="4550" y="284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443" name="Oval 7071"/>
            <p:cNvSpPr>
              <a:spLocks noChangeArrowheads="1"/>
            </p:cNvSpPr>
            <p:nvPr/>
          </p:nvSpPr>
          <p:spPr bwMode="auto">
            <a:xfrm>
              <a:off x="4614" y="285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444" name="Oval 7072"/>
            <p:cNvSpPr>
              <a:spLocks noChangeArrowheads="1"/>
            </p:cNvSpPr>
            <p:nvPr/>
          </p:nvSpPr>
          <p:spPr bwMode="auto">
            <a:xfrm>
              <a:off x="4590" y="290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445" name="Oval 7073"/>
            <p:cNvSpPr>
              <a:spLocks noChangeArrowheads="1"/>
            </p:cNvSpPr>
            <p:nvPr/>
          </p:nvSpPr>
          <p:spPr bwMode="auto">
            <a:xfrm>
              <a:off x="4518" y="294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446" name="Oval 7074"/>
            <p:cNvSpPr>
              <a:spLocks noChangeArrowheads="1"/>
            </p:cNvSpPr>
            <p:nvPr/>
          </p:nvSpPr>
          <p:spPr bwMode="auto">
            <a:xfrm>
              <a:off x="4478" y="299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447" name="Oval 7075"/>
            <p:cNvSpPr>
              <a:spLocks noChangeArrowheads="1"/>
            </p:cNvSpPr>
            <p:nvPr/>
          </p:nvSpPr>
          <p:spPr bwMode="auto">
            <a:xfrm>
              <a:off x="4462" y="308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448" name="Oval 7076"/>
            <p:cNvSpPr>
              <a:spLocks noChangeArrowheads="1"/>
            </p:cNvSpPr>
            <p:nvPr/>
          </p:nvSpPr>
          <p:spPr bwMode="auto">
            <a:xfrm>
              <a:off x="4334" y="3240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449" name="Oval 7077"/>
            <p:cNvSpPr>
              <a:spLocks noChangeArrowheads="1"/>
            </p:cNvSpPr>
            <p:nvPr/>
          </p:nvSpPr>
          <p:spPr bwMode="auto">
            <a:xfrm>
              <a:off x="4174" y="332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450" name="Oval 7078"/>
            <p:cNvSpPr>
              <a:spLocks noChangeArrowheads="1"/>
            </p:cNvSpPr>
            <p:nvPr/>
          </p:nvSpPr>
          <p:spPr bwMode="auto">
            <a:xfrm>
              <a:off x="4158" y="327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451" name="Oval 7079"/>
            <p:cNvSpPr>
              <a:spLocks noChangeArrowheads="1"/>
            </p:cNvSpPr>
            <p:nvPr/>
          </p:nvSpPr>
          <p:spPr bwMode="auto">
            <a:xfrm>
              <a:off x="4230" y="321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452" name="Oval 7080"/>
            <p:cNvSpPr>
              <a:spLocks noChangeArrowheads="1"/>
            </p:cNvSpPr>
            <p:nvPr/>
          </p:nvSpPr>
          <p:spPr bwMode="auto">
            <a:xfrm>
              <a:off x="4302" y="302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453" name="Oval 7081"/>
            <p:cNvSpPr>
              <a:spLocks noChangeArrowheads="1"/>
            </p:cNvSpPr>
            <p:nvPr/>
          </p:nvSpPr>
          <p:spPr bwMode="auto">
            <a:xfrm>
              <a:off x="4366" y="297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454" name="Oval 7082"/>
            <p:cNvSpPr>
              <a:spLocks noChangeArrowheads="1"/>
            </p:cNvSpPr>
            <p:nvPr/>
          </p:nvSpPr>
          <p:spPr bwMode="auto">
            <a:xfrm>
              <a:off x="4542" y="293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455" name="Oval 7083"/>
            <p:cNvSpPr>
              <a:spLocks noChangeArrowheads="1"/>
            </p:cNvSpPr>
            <p:nvPr/>
          </p:nvSpPr>
          <p:spPr bwMode="auto">
            <a:xfrm>
              <a:off x="4534" y="293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456" name="Oval 7084"/>
            <p:cNvSpPr>
              <a:spLocks noChangeArrowheads="1"/>
            </p:cNvSpPr>
            <p:nvPr/>
          </p:nvSpPr>
          <p:spPr bwMode="auto">
            <a:xfrm>
              <a:off x="4462" y="2992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457" name="Oval 7085"/>
            <p:cNvSpPr>
              <a:spLocks noChangeArrowheads="1"/>
            </p:cNvSpPr>
            <p:nvPr/>
          </p:nvSpPr>
          <p:spPr bwMode="auto">
            <a:xfrm>
              <a:off x="4382" y="310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458" name="Oval 7086"/>
            <p:cNvSpPr>
              <a:spLocks noChangeArrowheads="1"/>
            </p:cNvSpPr>
            <p:nvPr/>
          </p:nvSpPr>
          <p:spPr bwMode="auto">
            <a:xfrm>
              <a:off x="4278" y="320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459" name="Oval 7087"/>
            <p:cNvSpPr>
              <a:spLocks noChangeArrowheads="1"/>
            </p:cNvSpPr>
            <p:nvPr/>
          </p:nvSpPr>
          <p:spPr bwMode="auto">
            <a:xfrm>
              <a:off x="4174" y="324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460" name="Oval 7088"/>
            <p:cNvSpPr>
              <a:spLocks noChangeArrowheads="1"/>
            </p:cNvSpPr>
            <p:nvPr/>
          </p:nvSpPr>
          <p:spPr bwMode="auto">
            <a:xfrm>
              <a:off x="4134" y="3248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  <p:sp>
          <p:nvSpPr>
            <p:cNvPr id="20461" name="Oval 7089"/>
            <p:cNvSpPr>
              <a:spLocks noChangeArrowheads="1"/>
            </p:cNvSpPr>
            <p:nvPr/>
          </p:nvSpPr>
          <p:spPr bwMode="auto">
            <a:xfrm>
              <a:off x="4150" y="3264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latin typeface="Calibri" charset="0"/>
              </a:endParaRPr>
            </a:p>
          </p:txBody>
        </p:sp>
      </p:grpSp>
      <p:sp>
        <p:nvSpPr>
          <p:cNvPr id="20228" name="Oval 7090"/>
          <p:cNvSpPr>
            <a:spLocks noChangeArrowheads="1"/>
          </p:cNvSpPr>
          <p:nvPr/>
        </p:nvSpPr>
        <p:spPr bwMode="auto">
          <a:xfrm>
            <a:off x="5839884" y="1117997"/>
            <a:ext cx="48683" cy="27384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229" name="Oval 7091"/>
          <p:cNvSpPr>
            <a:spLocks noChangeArrowheads="1"/>
          </p:cNvSpPr>
          <p:nvPr/>
        </p:nvSpPr>
        <p:spPr bwMode="auto">
          <a:xfrm>
            <a:off x="5901267" y="1089422"/>
            <a:ext cx="48684" cy="2857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230" name="Oval 7092"/>
          <p:cNvSpPr>
            <a:spLocks noChangeArrowheads="1"/>
          </p:cNvSpPr>
          <p:nvPr/>
        </p:nvSpPr>
        <p:spPr bwMode="auto">
          <a:xfrm>
            <a:off x="6072717" y="1034654"/>
            <a:ext cx="50800" cy="27384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231" name="Oval 7093"/>
          <p:cNvSpPr>
            <a:spLocks noChangeArrowheads="1"/>
          </p:cNvSpPr>
          <p:nvPr/>
        </p:nvSpPr>
        <p:spPr bwMode="auto">
          <a:xfrm>
            <a:off x="6220884" y="985838"/>
            <a:ext cx="50800" cy="2738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232" name="Oval 7094"/>
          <p:cNvSpPr>
            <a:spLocks noChangeArrowheads="1"/>
          </p:cNvSpPr>
          <p:nvPr/>
        </p:nvSpPr>
        <p:spPr bwMode="auto">
          <a:xfrm>
            <a:off x="6233584" y="971550"/>
            <a:ext cx="48683" cy="2857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233" name="Oval 7095"/>
          <p:cNvSpPr>
            <a:spLocks noChangeArrowheads="1"/>
          </p:cNvSpPr>
          <p:nvPr/>
        </p:nvSpPr>
        <p:spPr bwMode="auto">
          <a:xfrm>
            <a:off x="6136217" y="1027510"/>
            <a:ext cx="48683" cy="27384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234" name="Oval 7096"/>
          <p:cNvSpPr>
            <a:spLocks noChangeArrowheads="1"/>
          </p:cNvSpPr>
          <p:nvPr/>
        </p:nvSpPr>
        <p:spPr bwMode="auto">
          <a:xfrm>
            <a:off x="6036734" y="1096566"/>
            <a:ext cx="48684" cy="27384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235" name="Oval 7097"/>
          <p:cNvSpPr>
            <a:spLocks noChangeArrowheads="1"/>
          </p:cNvSpPr>
          <p:nvPr/>
        </p:nvSpPr>
        <p:spPr bwMode="auto">
          <a:xfrm>
            <a:off x="5913967" y="1159669"/>
            <a:ext cx="48684" cy="2738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236" name="Oval 7098"/>
          <p:cNvSpPr>
            <a:spLocks noChangeArrowheads="1"/>
          </p:cNvSpPr>
          <p:nvPr/>
        </p:nvSpPr>
        <p:spPr bwMode="auto">
          <a:xfrm>
            <a:off x="5778501" y="1179910"/>
            <a:ext cx="48684" cy="27384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237" name="Oval 7099"/>
          <p:cNvSpPr>
            <a:spLocks noChangeArrowheads="1"/>
          </p:cNvSpPr>
          <p:nvPr/>
        </p:nvSpPr>
        <p:spPr bwMode="auto">
          <a:xfrm>
            <a:off x="5704417" y="1194197"/>
            <a:ext cx="48683" cy="27384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238" name="Oval 7100"/>
          <p:cNvSpPr>
            <a:spLocks noChangeArrowheads="1"/>
          </p:cNvSpPr>
          <p:nvPr/>
        </p:nvSpPr>
        <p:spPr bwMode="auto">
          <a:xfrm>
            <a:off x="5778501" y="1187054"/>
            <a:ext cx="48684" cy="27384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239" name="Oval 7101"/>
          <p:cNvSpPr>
            <a:spLocks noChangeArrowheads="1"/>
          </p:cNvSpPr>
          <p:nvPr/>
        </p:nvSpPr>
        <p:spPr bwMode="auto">
          <a:xfrm>
            <a:off x="5814484" y="1159669"/>
            <a:ext cx="48683" cy="2738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240" name="Oval 7102"/>
          <p:cNvSpPr>
            <a:spLocks noChangeArrowheads="1"/>
          </p:cNvSpPr>
          <p:nvPr/>
        </p:nvSpPr>
        <p:spPr bwMode="auto">
          <a:xfrm>
            <a:off x="5949951" y="1096566"/>
            <a:ext cx="48683" cy="27384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241" name="Oval 7103"/>
          <p:cNvSpPr>
            <a:spLocks noChangeArrowheads="1"/>
          </p:cNvSpPr>
          <p:nvPr/>
        </p:nvSpPr>
        <p:spPr bwMode="auto">
          <a:xfrm>
            <a:off x="6049434" y="1069182"/>
            <a:ext cx="48684" cy="2738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242" name="Oval 7104"/>
          <p:cNvSpPr>
            <a:spLocks noChangeArrowheads="1"/>
          </p:cNvSpPr>
          <p:nvPr/>
        </p:nvSpPr>
        <p:spPr bwMode="auto">
          <a:xfrm>
            <a:off x="6024034" y="1110854"/>
            <a:ext cx="48684" cy="27384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243" name="Oval 7105"/>
          <p:cNvSpPr>
            <a:spLocks noChangeArrowheads="1"/>
          </p:cNvSpPr>
          <p:nvPr/>
        </p:nvSpPr>
        <p:spPr bwMode="auto">
          <a:xfrm>
            <a:off x="5949951" y="1165622"/>
            <a:ext cx="48683" cy="2857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244" name="Oval 7106"/>
          <p:cNvSpPr>
            <a:spLocks noChangeArrowheads="1"/>
          </p:cNvSpPr>
          <p:nvPr/>
        </p:nvSpPr>
        <p:spPr bwMode="auto">
          <a:xfrm>
            <a:off x="5850467" y="1201341"/>
            <a:ext cx="50800" cy="27384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245" name="Oval 7107"/>
          <p:cNvSpPr>
            <a:spLocks noChangeArrowheads="1"/>
          </p:cNvSpPr>
          <p:nvPr/>
        </p:nvSpPr>
        <p:spPr bwMode="auto">
          <a:xfrm>
            <a:off x="5740401" y="1221582"/>
            <a:ext cx="48684" cy="2738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246" name="Oval 7108"/>
          <p:cNvSpPr>
            <a:spLocks noChangeArrowheads="1"/>
          </p:cNvSpPr>
          <p:nvPr/>
        </p:nvSpPr>
        <p:spPr bwMode="auto">
          <a:xfrm>
            <a:off x="5666317" y="1243013"/>
            <a:ext cx="48683" cy="2738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247" name="Oval 7109"/>
          <p:cNvSpPr>
            <a:spLocks noChangeArrowheads="1"/>
          </p:cNvSpPr>
          <p:nvPr/>
        </p:nvSpPr>
        <p:spPr bwMode="auto">
          <a:xfrm>
            <a:off x="5778501" y="1179910"/>
            <a:ext cx="48684" cy="27384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0248" name="Freeform 7110"/>
          <p:cNvSpPr>
            <a:spLocks/>
          </p:cNvSpPr>
          <p:nvPr/>
        </p:nvSpPr>
        <p:spPr bwMode="auto">
          <a:xfrm>
            <a:off x="5617634" y="1194197"/>
            <a:ext cx="245533" cy="103584"/>
          </a:xfrm>
          <a:custGeom>
            <a:avLst/>
            <a:gdLst>
              <a:gd name="T0" fmla="*/ 2147483647 w 160"/>
              <a:gd name="T1" fmla="*/ 2147483647 h 120"/>
              <a:gd name="T2" fmla="*/ 2147483647 w 160"/>
              <a:gd name="T3" fmla="*/ 2147483647 h 120"/>
              <a:gd name="T4" fmla="*/ 2147483647 w 160"/>
              <a:gd name="T5" fmla="*/ 2147483647 h 120"/>
              <a:gd name="T6" fmla="*/ 2147483647 w 160"/>
              <a:gd name="T7" fmla="*/ 2147483647 h 120"/>
              <a:gd name="T8" fmla="*/ 2147483647 w 160"/>
              <a:gd name="T9" fmla="*/ 2147483647 h 120"/>
              <a:gd name="T10" fmla="*/ 2147483647 w 160"/>
              <a:gd name="T11" fmla="*/ 2147483647 h 120"/>
              <a:gd name="T12" fmla="*/ 2147483647 w 160"/>
              <a:gd name="T13" fmla="*/ 2147483647 h 120"/>
              <a:gd name="T14" fmla="*/ 2147483647 w 160"/>
              <a:gd name="T15" fmla="*/ 2147483647 h 120"/>
              <a:gd name="T16" fmla="*/ 2147483647 w 160"/>
              <a:gd name="T17" fmla="*/ 2147483647 h 120"/>
              <a:gd name="T18" fmla="*/ 2147483647 w 160"/>
              <a:gd name="T19" fmla="*/ 2147483647 h 120"/>
              <a:gd name="T20" fmla="*/ 2147483647 w 160"/>
              <a:gd name="T21" fmla="*/ 2147483647 h 120"/>
              <a:gd name="T22" fmla="*/ 2147483647 w 160"/>
              <a:gd name="T23" fmla="*/ 2147483647 h 120"/>
              <a:gd name="T24" fmla="*/ 2147483647 w 160"/>
              <a:gd name="T25" fmla="*/ 2147483647 h 120"/>
              <a:gd name="T26" fmla="*/ 2147483647 w 160"/>
              <a:gd name="T27" fmla="*/ 2147483647 h 120"/>
              <a:gd name="T28" fmla="*/ 2147483647 w 160"/>
              <a:gd name="T29" fmla="*/ 2147483647 h 120"/>
              <a:gd name="T30" fmla="*/ 2147483647 w 160"/>
              <a:gd name="T31" fmla="*/ 2147483647 h 120"/>
              <a:gd name="T32" fmla="*/ 2147483647 w 160"/>
              <a:gd name="T33" fmla="*/ 2147483647 h 120"/>
              <a:gd name="T34" fmla="*/ 2147483647 w 160"/>
              <a:gd name="T35" fmla="*/ 2147483647 h 120"/>
              <a:gd name="T36" fmla="*/ 2147483647 w 160"/>
              <a:gd name="T37" fmla="*/ 2147483647 h 120"/>
              <a:gd name="T38" fmla="*/ 2147483647 w 160"/>
              <a:gd name="T39" fmla="*/ 2147483647 h 120"/>
              <a:gd name="T40" fmla="*/ 2147483647 w 160"/>
              <a:gd name="T41" fmla="*/ 2147483647 h 120"/>
              <a:gd name="T42" fmla="*/ 2147483647 w 160"/>
              <a:gd name="T43" fmla="*/ 2147483647 h 120"/>
              <a:gd name="T44" fmla="*/ 2147483647 w 160"/>
              <a:gd name="T45" fmla="*/ 2147483647 h 120"/>
              <a:gd name="T46" fmla="*/ 2147483647 w 160"/>
              <a:gd name="T47" fmla="*/ 2147483647 h 120"/>
              <a:gd name="T48" fmla="*/ 2147483647 w 160"/>
              <a:gd name="T49" fmla="*/ 2147483647 h 120"/>
              <a:gd name="T50" fmla="*/ 2147483647 w 160"/>
              <a:gd name="T51" fmla="*/ 2147483647 h 120"/>
              <a:gd name="T52" fmla="*/ 2147483647 w 160"/>
              <a:gd name="T53" fmla="*/ 2147483647 h 120"/>
              <a:gd name="T54" fmla="*/ 2147483647 w 160"/>
              <a:gd name="T55" fmla="*/ 2147483647 h 120"/>
              <a:gd name="T56" fmla="*/ 2147483647 w 160"/>
              <a:gd name="T57" fmla="*/ 2147483647 h 120"/>
              <a:gd name="T58" fmla="*/ 2147483647 w 160"/>
              <a:gd name="T59" fmla="*/ 2147483647 h 120"/>
              <a:gd name="T60" fmla="*/ 2147483647 w 160"/>
              <a:gd name="T61" fmla="*/ 2147483647 h 120"/>
              <a:gd name="T62" fmla="*/ 2147483647 w 160"/>
              <a:gd name="T63" fmla="*/ 2147483647 h 120"/>
              <a:gd name="T64" fmla="*/ 2147483647 w 160"/>
              <a:gd name="T65" fmla="*/ 2147483647 h 120"/>
              <a:gd name="T66" fmla="*/ 2147483647 w 160"/>
              <a:gd name="T67" fmla="*/ 2147483647 h 120"/>
              <a:gd name="T68" fmla="*/ 2147483647 w 160"/>
              <a:gd name="T69" fmla="*/ 2147483647 h 120"/>
              <a:gd name="T70" fmla="*/ 2147483647 w 160"/>
              <a:gd name="T71" fmla="*/ 2147483647 h 120"/>
              <a:gd name="T72" fmla="*/ 2147483647 w 160"/>
              <a:gd name="T73" fmla="*/ 2147483647 h 120"/>
              <a:gd name="T74" fmla="*/ 2147483647 w 160"/>
              <a:gd name="T75" fmla="*/ 2147483647 h 120"/>
              <a:gd name="T76" fmla="*/ 2147483647 w 160"/>
              <a:gd name="T77" fmla="*/ 2147483647 h 120"/>
              <a:gd name="T78" fmla="*/ 2147483647 w 160"/>
              <a:gd name="T79" fmla="*/ 2147483647 h 120"/>
              <a:gd name="T80" fmla="*/ 2147483647 w 160"/>
              <a:gd name="T81" fmla="*/ 2147483647 h 120"/>
              <a:gd name="T82" fmla="*/ 2147483647 w 160"/>
              <a:gd name="T83" fmla="*/ 2147483647 h 12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60"/>
              <a:gd name="T127" fmla="*/ 0 h 120"/>
              <a:gd name="T128" fmla="*/ 160 w 160"/>
              <a:gd name="T129" fmla="*/ 120 h 120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60" h="120">
                <a:moveTo>
                  <a:pt x="96" y="48"/>
                </a:moveTo>
                <a:lnTo>
                  <a:pt x="88" y="56"/>
                </a:lnTo>
                <a:lnTo>
                  <a:pt x="72" y="64"/>
                </a:lnTo>
                <a:lnTo>
                  <a:pt x="80" y="64"/>
                </a:lnTo>
                <a:lnTo>
                  <a:pt x="48" y="80"/>
                </a:lnTo>
                <a:lnTo>
                  <a:pt x="56" y="72"/>
                </a:lnTo>
                <a:lnTo>
                  <a:pt x="40" y="88"/>
                </a:lnTo>
                <a:lnTo>
                  <a:pt x="24" y="96"/>
                </a:lnTo>
                <a:lnTo>
                  <a:pt x="32" y="88"/>
                </a:lnTo>
                <a:lnTo>
                  <a:pt x="32" y="96"/>
                </a:lnTo>
                <a:lnTo>
                  <a:pt x="40" y="88"/>
                </a:lnTo>
                <a:lnTo>
                  <a:pt x="56" y="72"/>
                </a:lnTo>
                <a:lnTo>
                  <a:pt x="56" y="80"/>
                </a:lnTo>
                <a:lnTo>
                  <a:pt x="80" y="64"/>
                </a:lnTo>
                <a:lnTo>
                  <a:pt x="104" y="40"/>
                </a:lnTo>
                <a:lnTo>
                  <a:pt x="120" y="32"/>
                </a:lnTo>
                <a:lnTo>
                  <a:pt x="104" y="40"/>
                </a:lnTo>
                <a:lnTo>
                  <a:pt x="120" y="32"/>
                </a:lnTo>
                <a:lnTo>
                  <a:pt x="72" y="64"/>
                </a:lnTo>
                <a:lnTo>
                  <a:pt x="64" y="72"/>
                </a:lnTo>
                <a:lnTo>
                  <a:pt x="88" y="56"/>
                </a:lnTo>
                <a:lnTo>
                  <a:pt x="80" y="64"/>
                </a:lnTo>
                <a:lnTo>
                  <a:pt x="112" y="40"/>
                </a:lnTo>
                <a:lnTo>
                  <a:pt x="120" y="32"/>
                </a:lnTo>
                <a:lnTo>
                  <a:pt x="88" y="48"/>
                </a:lnTo>
                <a:lnTo>
                  <a:pt x="80" y="56"/>
                </a:lnTo>
                <a:lnTo>
                  <a:pt x="48" y="80"/>
                </a:lnTo>
                <a:lnTo>
                  <a:pt x="64" y="64"/>
                </a:lnTo>
                <a:lnTo>
                  <a:pt x="56" y="72"/>
                </a:lnTo>
                <a:lnTo>
                  <a:pt x="40" y="88"/>
                </a:lnTo>
                <a:lnTo>
                  <a:pt x="88" y="56"/>
                </a:lnTo>
                <a:lnTo>
                  <a:pt x="64" y="72"/>
                </a:lnTo>
                <a:lnTo>
                  <a:pt x="56" y="72"/>
                </a:lnTo>
                <a:lnTo>
                  <a:pt x="40" y="88"/>
                </a:lnTo>
                <a:lnTo>
                  <a:pt x="48" y="80"/>
                </a:lnTo>
                <a:lnTo>
                  <a:pt x="64" y="72"/>
                </a:lnTo>
                <a:lnTo>
                  <a:pt x="72" y="64"/>
                </a:lnTo>
                <a:lnTo>
                  <a:pt x="80" y="64"/>
                </a:lnTo>
                <a:lnTo>
                  <a:pt x="72" y="64"/>
                </a:lnTo>
                <a:lnTo>
                  <a:pt x="64" y="72"/>
                </a:lnTo>
                <a:lnTo>
                  <a:pt x="48" y="80"/>
                </a:lnTo>
                <a:lnTo>
                  <a:pt x="56" y="80"/>
                </a:lnTo>
                <a:lnTo>
                  <a:pt x="80" y="56"/>
                </a:lnTo>
                <a:lnTo>
                  <a:pt x="88" y="48"/>
                </a:lnTo>
                <a:lnTo>
                  <a:pt x="72" y="64"/>
                </a:lnTo>
                <a:lnTo>
                  <a:pt x="80" y="56"/>
                </a:lnTo>
                <a:lnTo>
                  <a:pt x="48" y="80"/>
                </a:lnTo>
                <a:lnTo>
                  <a:pt x="80" y="56"/>
                </a:lnTo>
                <a:lnTo>
                  <a:pt x="72" y="64"/>
                </a:lnTo>
                <a:lnTo>
                  <a:pt x="88" y="56"/>
                </a:lnTo>
                <a:lnTo>
                  <a:pt x="128" y="24"/>
                </a:lnTo>
                <a:lnTo>
                  <a:pt x="104" y="40"/>
                </a:lnTo>
                <a:lnTo>
                  <a:pt x="88" y="48"/>
                </a:lnTo>
                <a:lnTo>
                  <a:pt x="112" y="40"/>
                </a:lnTo>
                <a:lnTo>
                  <a:pt x="96" y="48"/>
                </a:lnTo>
                <a:lnTo>
                  <a:pt x="88" y="56"/>
                </a:lnTo>
                <a:lnTo>
                  <a:pt x="72" y="64"/>
                </a:lnTo>
                <a:lnTo>
                  <a:pt x="32" y="88"/>
                </a:lnTo>
                <a:lnTo>
                  <a:pt x="16" y="104"/>
                </a:lnTo>
                <a:lnTo>
                  <a:pt x="24" y="96"/>
                </a:lnTo>
                <a:lnTo>
                  <a:pt x="16" y="104"/>
                </a:lnTo>
                <a:lnTo>
                  <a:pt x="0" y="120"/>
                </a:lnTo>
                <a:lnTo>
                  <a:pt x="40" y="88"/>
                </a:lnTo>
                <a:lnTo>
                  <a:pt x="96" y="48"/>
                </a:lnTo>
                <a:lnTo>
                  <a:pt x="104" y="40"/>
                </a:lnTo>
                <a:lnTo>
                  <a:pt x="112" y="40"/>
                </a:lnTo>
                <a:lnTo>
                  <a:pt x="64" y="72"/>
                </a:lnTo>
                <a:lnTo>
                  <a:pt x="104" y="40"/>
                </a:lnTo>
                <a:lnTo>
                  <a:pt x="136" y="16"/>
                </a:lnTo>
                <a:lnTo>
                  <a:pt x="160" y="0"/>
                </a:lnTo>
                <a:lnTo>
                  <a:pt x="24" y="96"/>
                </a:lnTo>
                <a:lnTo>
                  <a:pt x="72" y="64"/>
                </a:lnTo>
                <a:lnTo>
                  <a:pt x="104" y="40"/>
                </a:lnTo>
                <a:lnTo>
                  <a:pt x="128" y="24"/>
                </a:lnTo>
                <a:lnTo>
                  <a:pt x="24" y="96"/>
                </a:lnTo>
                <a:lnTo>
                  <a:pt x="40" y="88"/>
                </a:lnTo>
                <a:lnTo>
                  <a:pt x="72" y="64"/>
                </a:lnTo>
                <a:lnTo>
                  <a:pt x="88" y="56"/>
                </a:lnTo>
                <a:lnTo>
                  <a:pt x="56" y="80"/>
                </a:lnTo>
                <a:lnTo>
                  <a:pt x="48" y="80"/>
                </a:lnTo>
                <a:lnTo>
                  <a:pt x="56" y="72"/>
                </a:lnTo>
                <a:lnTo>
                  <a:pt x="64" y="72"/>
                </a:lnTo>
                <a:lnTo>
                  <a:pt x="112" y="40"/>
                </a:lnTo>
                <a:lnTo>
                  <a:pt x="80" y="56"/>
                </a:lnTo>
                <a:lnTo>
                  <a:pt x="72" y="64"/>
                </a:lnTo>
                <a:lnTo>
                  <a:pt x="64" y="64"/>
                </a:lnTo>
                <a:lnTo>
                  <a:pt x="112" y="40"/>
                </a:lnTo>
                <a:lnTo>
                  <a:pt x="128" y="24"/>
                </a:lnTo>
                <a:lnTo>
                  <a:pt x="56" y="80"/>
                </a:lnTo>
                <a:lnTo>
                  <a:pt x="88" y="48"/>
                </a:lnTo>
                <a:lnTo>
                  <a:pt x="104" y="40"/>
                </a:lnTo>
                <a:lnTo>
                  <a:pt x="96" y="48"/>
                </a:lnTo>
                <a:lnTo>
                  <a:pt x="80" y="56"/>
                </a:lnTo>
                <a:lnTo>
                  <a:pt x="136" y="16"/>
                </a:lnTo>
                <a:lnTo>
                  <a:pt x="144" y="16"/>
                </a:lnTo>
                <a:lnTo>
                  <a:pt x="80" y="56"/>
                </a:lnTo>
                <a:lnTo>
                  <a:pt x="96" y="48"/>
                </a:lnTo>
                <a:lnTo>
                  <a:pt x="72" y="64"/>
                </a:lnTo>
                <a:lnTo>
                  <a:pt x="80" y="64"/>
                </a:lnTo>
                <a:lnTo>
                  <a:pt x="128" y="24"/>
                </a:lnTo>
                <a:lnTo>
                  <a:pt x="96" y="48"/>
                </a:lnTo>
                <a:lnTo>
                  <a:pt x="72" y="64"/>
                </a:lnTo>
                <a:lnTo>
                  <a:pt x="80" y="56"/>
                </a:lnTo>
                <a:lnTo>
                  <a:pt x="64" y="72"/>
                </a:lnTo>
                <a:lnTo>
                  <a:pt x="40" y="88"/>
                </a:lnTo>
                <a:lnTo>
                  <a:pt x="56" y="72"/>
                </a:lnTo>
                <a:lnTo>
                  <a:pt x="32" y="96"/>
                </a:lnTo>
                <a:lnTo>
                  <a:pt x="16" y="104"/>
                </a:lnTo>
                <a:lnTo>
                  <a:pt x="96" y="48"/>
                </a:lnTo>
                <a:lnTo>
                  <a:pt x="72" y="64"/>
                </a:lnTo>
                <a:lnTo>
                  <a:pt x="64" y="72"/>
                </a:lnTo>
                <a:lnTo>
                  <a:pt x="72" y="64"/>
                </a:lnTo>
                <a:lnTo>
                  <a:pt x="64" y="64"/>
                </a:lnTo>
                <a:lnTo>
                  <a:pt x="48" y="88"/>
                </a:lnTo>
                <a:lnTo>
                  <a:pt x="40" y="88"/>
                </a:lnTo>
                <a:lnTo>
                  <a:pt x="32" y="96"/>
                </a:lnTo>
                <a:lnTo>
                  <a:pt x="40" y="88"/>
                </a:lnTo>
                <a:lnTo>
                  <a:pt x="56" y="80"/>
                </a:lnTo>
                <a:lnTo>
                  <a:pt x="72" y="64"/>
                </a:lnTo>
                <a:lnTo>
                  <a:pt x="88" y="56"/>
                </a:lnTo>
                <a:lnTo>
                  <a:pt x="72" y="64"/>
                </a:lnTo>
                <a:lnTo>
                  <a:pt x="40" y="88"/>
                </a:lnTo>
                <a:lnTo>
                  <a:pt x="56" y="80"/>
                </a:lnTo>
                <a:lnTo>
                  <a:pt x="64" y="72"/>
                </a:lnTo>
                <a:lnTo>
                  <a:pt x="56" y="80"/>
                </a:lnTo>
                <a:lnTo>
                  <a:pt x="88" y="56"/>
                </a:lnTo>
                <a:lnTo>
                  <a:pt x="80" y="56"/>
                </a:lnTo>
                <a:lnTo>
                  <a:pt x="88" y="48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49" name="Freeform 7111"/>
          <p:cNvSpPr>
            <a:spLocks/>
          </p:cNvSpPr>
          <p:nvPr/>
        </p:nvSpPr>
        <p:spPr bwMode="auto">
          <a:xfrm>
            <a:off x="5530851" y="1131094"/>
            <a:ext cx="493183" cy="194072"/>
          </a:xfrm>
          <a:custGeom>
            <a:avLst/>
            <a:gdLst>
              <a:gd name="T0" fmla="*/ 2147483647 w 320"/>
              <a:gd name="T1" fmla="*/ 2147483647 h 224"/>
              <a:gd name="T2" fmla="*/ 2147483647 w 320"/>
              <a:gd name="T3" fmla="*/ 2147483647 h 224"/>
              <a:gd name="T4" fmla="*/ 2147483647 w 320"/>
              <a:gd name="T5" fmla="*/ 2147483647 h 224"/>
              <a:gd name="T6" fmla="*/ 2147483647 w 320"/>
              <a:gd name="T7" fmla="*/ 2147483647 h 224"/>
              <a:gd name="T8" fmla="*/ 2147483647 w 320"/>
              <a:gd name="T9" fmla="*/ 2147483647 h 224"/>
              <a:gd name="T10" fmla="*/ 2147483647 w 320"/>
              <a:gd name="T11" fmla="*/ 2147483647 h 224"/>
              <a:gd name="T12" fmla="*/ 2147483647 w 320"/>
              <a:gd name="T13" fmla="*/ 2147483647 h 224"/>
              <a:gd name="T14" fmla="*/ 2147483647 w 320"/>
              <a:gd name="T15" fmla="*/ 2147483647 h 224"/>
              <a:gd name="T16" fmla="*/ 2147483647 w 320"/>
              <a:gd name="T17" fmla="*/ 2147483647 h 224"/>
              <a:gd name="T18" fmla="*/ 2147483647 w 320"/>
              <a:gd name="T19" fmla="*/ 2147483647 h 224"/>
              <a:gd name="T20" fmla="*/ 2147483647 w 320"/>
              <a:gd name="T21" fmla="*/ 2147483647 h 224"/>
              <a:gd name="T22" fmla="*/ 2147483647 w 320"/>
              <a:gd name="T23" fmla="*/ 2147483647 h 224"/>
              <a:gd name="T24" fmla="*/ 2147483647 w 320"/>
              <a:gd name="T25" fmla="*/ 2147483647 h 224"/>
              <a:gd name="T26" fmla="*/ 2147483647 w 320"/>
              <a:gd name="T27" fmla="*/ 2147483647 h 224"/>
              <a:gd name="T28" fmla="*/ 2147483647 w 320"/>
              <a:gd name="T29" fmla="*/ 2147483647 h 224"/>
              <a:gd name="T30" fmla="*/ 2147483647 w 320"/>
              <a:gd name="T31" fmla="*/ 2147483647 h 224"/>
              <a:gd name="T32" fmla="*/ 2147483647 w 320"/>
              <a:gd name="T33" fmla="*/ 2147483647 h 224"/>
              <a:gd name="T34" fmla="*/ 2147483647 w 320"/>
              <a:gd name="T35" fmla="*/ 2147483647 h 224"/>
              <a:gd name="T36" fmla="*/ 2147483647 w 320"/>
              <a:gd name="T37" fmla="*/ 2147483647 h 224"/>
              <a:gd name="T38" fmla="*/ 2147483647 w 320"/>
              <a:gd name="T39" fmla="*/ 2147483647 h 224"/>
              <a:gd name="T40" fmla="*/ 2147483647 w 320"/>
              <a:gd name="T41" fmla="*/ 2147483647 h 224"/>
              <a:gd name="T42" fmla="*/ 2147483647 w 320"/>
              <a:gd name="T43" fmla="*/ 2147483647 h 224"/>
              <a:gd name="T44" fmla="*/ 2147483647 w 320"/>
              <a:gd name="T45" fmla="*/ 2147483647 h 224"/>
              <a:gd name="T46" fmla="*/ 2147483647 w 320"/>
              <a:gd name="T47" fmla="*/ 2147483647 h 224"/>
              <a:gd name="T48" fmla="*/ 2147483647 w 320"/>
              <a:gd name="T49" fmla="*/ 2147483647 h 224"/>
              <a:gd name="T50" fmla="*/ 2147483647 w 320"/>
              <a:gd name="T51" fmla="*/ 2147483647 h 224"/>
              <a:gd name="T52" fmla="*/ 2147483647 w 320"/>
              <a:gd name="T53" fmla="*/ 2147483647 h 224"/>
              <a:gd name="T54" fmla="*/ 2147483647 w 320"/>
              <a:gd name="T55" fmla="*/ 2147483647 h 224"/>
              <a:gd name="T56" fmla="*/ 2147483647 w 320"/>
              <a:gd name="T57" fmla="*/ 2147483647 h 224"/>
              <a:gd name="T58" fmla="*/ 2147483647 w 320"/>
              <a:gd name="T59" fmla="*/ 2147483647 h 224"/>
              <a:gd name="T60" fmla="*/ 2147483647 w 320"/>
              <a:gd name="T61" fmla="*/ 2147483647 h 224"/>
              <a:gd name="T62" fmla="*/ 2147483647 w 320"/>
              <a:gd name="T63" fmla="*/ 2147483647 h 224"/>
              <a:gd name="T64" fmla="*/ 2147483647 w 320"/>
              <a:gd name="T65" fmla="*/ 2147483647 h 224"/>
              <a:gd name="T66" fmla="*/ 2147483647 w 320"/>
              <a:gd name="T67" fmla="*/ 2147483647 h 224"/>
              <a:gd name="T68" fmla="*/ 2147483647 w 320"/>
              <a:gd name="T69" fmla="*/ 2147483647 h 224"/>
              <a:gd name="T70" fmla="*/ 2147483647 w 320"/>
              <a:gd name="T71" fmla="*/ 2147483647 h 224"/>
              <a:gd name="T72" fmla="*/ 2147483647 w 320"/>
              <a:gd name="T73" fmla="*/ 2147483647 h 224"/>
              <a:gd name="T74" fmla="*/ 2147483647 w 320"/>
              <a:gd name="T75" fmla="*/ 2147483647 h 224"/>
              <a:gd name="T76" fmla="*/ 2147483647 w 320"/>
              <a:gd name="T77" fmla="*/ 2147483647 h 224"/>
              <a:gd name="T78" fmla="*/ 2147483647 w 320"/>
              <a:gd name="T79" fmla="*/ 2147483647 h 224"/>
              <a:gd name="T80" fmla="*/ 2147483647 w 320"/>
              <a:gd name="T81" fmla="*/ 2147483647 h 224"/>
              <a:gd name="T82" fmla="*/ 2147483647 w 320"/>
              <a:gd name="T83" fmla="*/ 2147483647 h 224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320"/>
              <a:gd name="T127" fmla="*/ 0 h 224"/>
              <a:gd name="T128" fmla="*/ 320 w 320"/>
              <a:gd name="T129" fmla="*/ 224 h 224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320" h="224">
                <a:moveTo>
                  <a:pt x="144" y="120"/>
                </a:moveTo>
                <a:lnTo>
                  <a:pt x="152" y="120"/>
                </a:lnTo>
                <a:lnTo>
                  <a:pt x="136" y="128"/>
                </a:lnTo>
                <a:lnTo>
                  <a:pt x="104" y="152"/>
                </a:lnTo>
                <a:lnTo>
                  <a:pt x="120" y="136"/>
                </a:lnTo>
                <a:lnTo>
                  <a:pt x="144" y="128"/>
                </a:lnTo>
                <a:lnTo>
                  <a:pt x="128" y="136"/>
                </a:lnTo>
                <a:lnTo>
                  <a:pt x="176" y="104"/>
                </a:lnTo>
                <a:lnTo>
                  <a:pt x="160" y="112"/>
                </a:lnTo>
                <a:lnTo>
                  <a:pt x="152" y="120"/>
                </a:lnTo>
                <a:lnTo>
                  <a:pt x="128" y="136"/>
                </a:lnTo>
                <a:lnTo>
                  <a:pt x="152" y="120"/>
                </a:lnTo>
                <a:lnTo>
                  <a:pt x="144" y="120"/>
                </a:lnTo>
                <a:lnTo>
                  <a:pt x="168" y="104"/>
                </a:lnTo>
                <a:lnTo>
                  <a:pt x="176" y="104"/>
                </a:lnTo>
                <a:lnTo>
                  <a:pt x="152" y="120"/>
                </a:lnTo>
                <a:lnTo>
                  <a:pt x="160" y="120"/>
                </a:lnTo>
                <a:lnTo>
                  <a:pt x="152" y="120"/>
                </a:lnTo>
                <a:lnTo>
                  <a:pt x="136" y="128"/>
                </a:lnTo>
                <a:lnTo>
                  <a:pt x="160" y="112"/>
                </a:lnTo>
                <a:lnTo>
                  <a:pt x="168" y="112"/>
                </a:lnTo>
                <a:lnTo>
                  <a:pt x="160" y="112"/>
                </a:lnTo>
                <a:lnTo>
                  <a:pt x="128" y="136"/>
                </a:lnTo>
                <a:lnTo>
                  <a:pt x="160" y="112"/>
                </a:lnTo>
                <a:lnTo>
                  <a:pt x="112" y="144"/>
                </a:lnTo>
                <a:lnTo>
                  <a:pt x="136" y="128"/>
                </a:lnTo>
                <a:lnTo>
                  <a:pt x="88" y="160"/>
                </a:lnTo>
                <a:lnTo>
                  <a:pt x="120" y="144"/>
                </a:lnTo>
                <a:lnTo>
                  <a:pt x="120" y="136"/>
                </a:lnTo>
                <a:lnTo>
                  <a:pt x="96" y="160"/>
                </a:lnTo>
                <a:lnTo>
                  <a:pt x="104" y="152"/>
                </a:lnTo>
                <a:lnTo>
                  <a:pt x="136" y="136"/>
                </a:lnTo>
                <a:lnTo>
                  <a:pt x="136" y="128"/>
                </a:lnTo>
                <a:lnTo>
                  <a:pt x="128" y="136"/>
                </a:lnTo>
                <a:lnTo>
                  <a:pt x="112" y="152"/>
                </a:lnTo>
                <a:lnTo>
                  <a:pt x="96" y="160"/>
                </a:lnTo>
                <a:lnTo>
                  <a:pt x="112" y="144"/>
                </a:lnTo>
                <a:lnTo>
                  <a:pt x="152" y="120"/>
                </a:lnTo>
                <a:lnTo>
                  <a:pt x="160" y="112"/>
                </a:lnTo>
                <a:lnTo>
                  <a:pt x="144" y="128"/>
                </a:lnTo>
                <a:lnTo>
                  <a:pt x="88" y="168"/>
                </a:lnTo>
                <a:lnTo>
                  <a:pt x="96" y="160"/>
                </a:lnTo>
                <a:lnTo>
                  <a:pt x="144" y="128"/>
                </a:lnTo>
                <a:lnTo>
                  <a:pt x="144" y="120"/>
                </a:lnTo>
                <a:lnTo>
                  <a:pt x="80" y="168"/>
                </a:lnTo>
                <a:lnTo>
                  <a:pt x="72" y="176"/>
                </a:lnTo>
                <a:lnTo>
                  <a:pt x="112" y="152"/>
                </a:lnTo>
                <a:lnTo>
                  <a:pt x="136" y="128"/>
                </a:lnTo>
                <a:lnTo>
                  <a:pt x="128" y="136"/>
                </a:lnTo>
                <a:lnTo>
                  <a:pt x="144" y="128"/>
                </a:lnTo>
                <a:lnTo>
                  <a:pt x="72" y="176"/>
                </a:lnTo>
                <a:lnTo>
                  <a:pt x="96" y="160"/>
                </a:lnTo>
                <a:lnTo>
                  <a:pt x="128" y="136"/>
                </a:lnTo>
                <a:lnTo>
                  <a:pt x="208" y="80"/>
                </a:lnTo>
                <a:lnTo>
                  <a:pt x="0" y="224"/>
                </a:lnTo>
                <a:lnTo>
                  <a:pt x="120" y="136"/>
                </a:lnTo>
                <a:lnTo>
                  <a:pt x="176" y="104"/>
                </a:lnTo>
                <a:lnTo>
                  <a:pt x="144" y="120"/>
                </a:lnTo>
                <a:lnTo>
                  <a:pt x="104" y="152"/>
                </a:lnTo>
                <a:lnTo>
                  <a:pt x="160" y="112"/>
                </a:lnTo>
                <a:lnTo>
                  <a:pt x="184" y="96"/>
                </a:lnTo>
                <a:lnTo>
                  <a:pt x="160" y="112"/>
                </a:lnTo>
                <a:lnTo>
                  <a:pt x="128" y="136"/>
                </a:lnTo>
                <a:lnTo>
                  <a:pt x="224" y="72"/>
                </a:lnTo>
                <a:lnTo>
                  <a:pt x="224" y="64"/>
                </a:lnTo>
                <a:lnTo>
                  <a:pt x="160" y="112"/>
                </a:lnTo>
                <a:lnTo>
                  <a:pt x="168" y="104"/>
                </a:lnTo>
                <a:lnTo>
                  <a:pt x="176" y="104"/>
                </a:lnTo>
                <a:lnTo>
                  <a:pt x="152" y="120"/>
                </a:lnTo>
                <a:lnTo>
                  <a:pt x="128" y="136"/>
                </a:lnTo>
                <a:lnTo>
                  <a:pt x="104" y="152"/>
                </a:lnTo>
                <a:lnTo>
                  <a:pt x="200" y="88"/>
                </a:lnTo>
                <a:lnTo>
                  <a:pt x="200" y="80"/>
                </a:lnTo>
                <a:lnTo>
                  <a:pt x="184" y="96"/>
                </a:lnTo>
                <a:lnTo>
                  <a:pt x="168" y="112"/>
                </a:lnTo>
                <a:lnTo>
                  <a:pt x="128" y="136"/>
                </a:lnTo>
                <a:lnTo>
                  <a:pt x="112" y="144"/>
                </a:lnTo>
                <a:lnTo>
                  <a:pt x="144" y="128"/>
                </a:lnTo>
                <a:lnTo>
                  <a:pt x="144" y="120"/>
                </a:lnTo>
                <a:lnTo>
                  <a:pt x="120" y="136"/>
                </a:lnTo>
                <a:lnTo>
                  <a:pt x="88" y="168"/>
                </a:lnTo>
                <a:lnTo>
                  <a:pt x="72" y="176"/>
                </a:lnTo>
                <a:lnTo>
                  <a:pt x="136" y="128"/>
                </a:lnTo>
                <a:lnTo>
                  <a:pt x="184" y="96"/>
                </a:lnTo>
                <a:lnTo>
                  <a:pt x="200" y="88"/>
                </a:lnTo>
                <a:lnTo>
                  <a:pt x="232" y="64"/>
                </a:lnTo>
                <a:lnTo>
                  <a:pt x="296" y="16"/>
                </a:lnTo>
                <a:lnTo>
                  <a:pt x="120" y="144"/>
                </a:lnTo>
                <a:lnTo>
                  <a:pt x="96" y="160"/>
                </a:lnTo>
                <a:lnTo>
                  <a:pt x="104" y="152"/>
                </a:lnTo>
                <a:lnTo>
                  <a:pt x="120" y="136"/>
                </a:lnTo>
                <a:lnTo>
                  <a:pt x="104" y="152"/>
                </a:lnTo>
                <a:lnTo>
                  <a:pt x="88" y="160"/>
                </a:lnTo>
                <a:lnTo>
                  <a:pt x="104" y="152"/>
                </a:lnTo>
                <a:lnTo>
                  <a:pt x="152" y="120"/>
                </a:lnTo>
                <a:lnTo>
                  <a:pt x="192" y="88"/>
                </a:lnTo>
                <a:lnTo>
                  <a:pt x="240" y="56"/>
                </a:lnTo>
                <a:lnTo>
                  <a:pt x="320" y="0"/>
                </a:lnTo>
                <a:lnTo>
                  <a:pt x="96" y="160"/>
                </a:lnTo>
                <a:lnTo>
                  <a:pt x="80" y="168"/>
                </a:lnTo>
                <a:lnTo>
                  <a:pt x="104" y="152"/>
                </a:lnTo>
                <a:lnTo>
                  <a:pt x="112" y="144"/>
                </a:lnTo>
                <a:lnTo>
                  <a:pt x="96" y="160"/>
                </a:lnTo>
                <a:lnTo>
                  <a:pt x="112" y="152"/>
                </a:lnTo>
                <a:lnTo>
                  <a:pt x="136" y="128"/>
                </a:lnTo>
                <a:lnTo>
                  <a:pt x="128" y="136"/>
                </a:lnTo>
                <a:lnTo>
                  <a:pt x="136" y="128"/>
                </a:lnTo>
                <a:lnTo>
                  <a:pt x="168" y="104"/>
                </a:lnTo>
                <a:lnTo>
                  <a:pt x="216" y="72"/>
                </a:lnTo>
                <a:lnTo>
                  <a:pt x="280" y="24"/>
                </a:lnTo>
                <a:lnTo>
                  <a:pt x="80" y="168"/>
                </a:lnTo>
                <a:lnTo>
                  <a:pt x="80" y="176"/>
                </a:lnTo>
                <a:lnTo>
                  <a:pt x="96" y="160"/>
                </a:lnTo>
                <a:lnTo>
                  <a:pt x="120" y="144"/>
                </a:lnTo>
                <a:lnTo>
                  <a:pt x="144" y="128"/>
                </a:lnTo>
                <a:lnTo>
                  <a:pt x="152" y="120"/>
                </a:lnTo>
                <a:lnTo>
                  <a:pt x="168" y="112"/>
                </a:lnTo>
                <a:lnTo>
                  <a:pt x="176" y="104"/>
                </a:lnTo>
                <a:lnTo>
                  <a:pt x="232" y="56"/>
                </a:lnTo>
                <a:lnTo>
                  <a:pt x="96" y="160"/>
                </a:lnTo>
                <a:lnTo>
                  <a:pt x="104" y="152"/>
                </a:lnTo>
                <a:lnTo>
                  <a:pt x="112" y="144"/>
                </a:lnTo>
                <a:lnTo>
                  <a:pt x="104" y="152"/>
                </a:lnTo>
                <a:lnTo>
                  <a:pt x="96" y="160"/>
                </a:lnTo>
                <a:lnTo>
                  <a:pt x="104" y="152"/>
                </a:lnTo>
                <a:lnTo>
                  <a:pt x="112" y="152"/>
                </a:lnTo>
                <a:lnTo>
                  <a:pt x="136" y="128"/>
                </a:lnTo>
                <a:lnTo>
                  <a:pt x="176" y="104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50" name="Freeform 7112"/>
          <p:cNvSpPr>
            <a:spLocks/>
          </p:cNvSpPr>
          <p:nvPr/>
        </p:nvSpPr>
        <p:spPr bwMode="auto">
          <a:xfrm>
            <a:off x="5653618" y="1006079"/>
            <a:ext cx="679449" cy="278606"/>
          </a:xfrm>
          <a:custGeom>
            <a:avLst/>
            <a:gdLst>
              <a:gd name="T0" fmla="*/ 2147483647 w 440"/>
              <a:gd name="T1" fmla="*/ 2147483647 h 320"/>
              <a:gd name="T2" fmla="*/ 2147483647 w 440"/>
              <a:gd name="T3" fmla="*/ 2147483647 h 320"/>
              <a:gd name="T4" fmla="*/ 2147483647 w 440"/>
              <a:gd name="T5" fmla="*/ 2147483647 h 320"/>
              <a:gd name="T6" fmla="*/ 2147483647 w 440"/>
              <a:gd name="T7" fmla="*/ 2147483647 h 320"/>
              <a:gd name="T8" fmla="*/ 2147483647 w 440"/>
              <a:gd name="T9" fmla="*/ 2147483647 h 320"/>
              <a:gd name="T10" fmla="*/ 2147483647 w 440"/>
              <a:gd name="T11" fmla="*/ 2147483647 h 320"/>
              <a:gd name="T12" fmla="*/ 2147483647 w 440"/>
              <a:gd name="T13" fmla="*/ 2147483647 h 320"/>
              <a:gd name="T14" fmla="*/ 2147483647 w 440"/>
              <a:gd name="T15" fmla="*/ 2147483647 h 320"/>
              <a:gd name="T16" fmla="*/ 2147483647 w 440"/>
              <a:gd name="T17" fmla="*/ 2147483647 h 320"/>
              <a:gd name="T18" fmla="*/ 2147483647 w 440"/>
              <a:gd name="T19" fmla="*/ 2147483647 h 320"/>
              <a:gd name="T20" fmla="*/ 2147483647 w 440"/>
              <a:gd name="T21" fmla="*/ 2147483647 h 320"/>
              <a:gd name="T22" fmla="*/ 2147483647 w 440"/>
              <a:gd name="T23" fmla="*/ 2147483647 h 320"/>
              <a:gd name="T24" fmla="*/ 2147483647 w 440"/>
              <a:gd name="T25" fmla="*/ 2147483647 h 320"/>
              <a:gd name="T26" fmla="*/ 2147483647 w 440"/>
              <a:gd name="T27" fmla="*/ 2147483647 h 320"/>
              <a:gd name="T28" fmla="*/ 2147483647 w 440"/>
              <a:gd name="T29" fmla="*/ 2147483647 h 320"/>
              <a:gd name="T30" fmla="*/ 2147483647 w 440"/>
              <a:gd name="T31" fmla="*/ 2147483647 h 320"/>
              <a:gd name="T32" fmla="*/ 2147483647 w 440"/>
              <a:gd name="T33" fmla="*/ 2147483647 h 320"/>
              <a:gd name="T34" fmla="*/ 2147483647 w 440"/>
              <a:gd name="T35" fmla="*/ 2147483647 h 320"/>
              <a:gd name="T36" fmla="*/ 2147483647 w 440"/>
              <a:gd name="T37" fmla="*/ 2147483647 h 320"/>
              <a:gd name="T38" fmla="*/ 2147483647 w 440"/>
              <a:gd name="T39" fmla="*/ 2147483647 h 320"/>
              <a:gd name="T40" fmla="*/ 2147483647 w 440"/>
              <a:gd name="T41" fmla="*/ 2147483647 h 320"/>
              <a:gd name="T42" fmla="*/ 2147483647 w 440"/>
              <a:gd name="T43" fmla="*/ 2147483647 h 320"/>
              <a:gd name="T44" fmla="*/ 2147483647 w 440"/>
              <a:gd name="T45" fmla="*/ 2147483647 h 320"/>
              <a:gd name="T46" fmla="*/ 2147483647 w 440"/>
              <a:gd name="T47" fmla="*/ 2147483647 h 320"/>
              <a:gd name="T48" fmla="*/ 2147483647 w 440"/>
              <a:gd name="T49" fmla="*/ 2147483647 h 320"/>
              <a:gd name="T50" fmla="*/ 2147483647 w 440"/>
              <a:gd name="T51" fmla="*/ 2147483647 h 320"/>
              <a:gd name="T52" fmla="*/ 2147483647 w 440"/>
              <a:gd name="T53" fmla="*/ 2147483647 h 320"/>
              <a:gd name="T54" fmla="*/ 2147483647 w 440"/>
              <a:gd name="T55" fmla="*/ 2147483647 h 320"/>
              <a:gd name="T56" fmla="*/ 2147483647 w 440"/>
              <a:gd name="T57" fmla="*/ 2147483647 h 320"/>
              <a:gd name="T58" fmla="*/ 2147483647 w 440"/>
              <a:gd name="T59" fmla="*/ 2147483647 h 320"/>
              <a:gd name="T60" fmla="*/ 2147483647 w 440"/>
              <a:gd name="T61" fmla="*/ 2147483647 h 320"/>
              <a:gd name="T62" fmla="*/ 2147483647 w 440"/>
              <a:gd name="T63" fmla="*/ 2147483647 h 320"/>
              <a:gd name="T64" fmla="*/ 2147483647 w 440"/>
              <a:gd name="T65" fmla="*/ 2147483647 h 320"/>
              <a:gd name="T66" fmla="*/ 2147483647 w 440"/>
              <a:gd name="T67" fmla="*/ 2147483647 h 320"/>
              <a:gd name="T68" fmla="*/ 2147483647 w 440"/>
              <a:gd name="T69" fmla="*/ 2147483647 h 320"/>
              <a:gd name="T70" fmla="*/ 2147483647 w 440"/>
              <a:gd name="T71" fmla="*/ 2147483647 h 320"/>
              <a:gd name="T72" fmla="*/ 2147483647 w 440"/>
              <a:gd name="T73" fmla="*/ 2147483647 h 320"/>
              <a:gd name="T74" fmla="*/ 2147483647 w 440"/>
              <a:gd name="T75" fmla="*/ 2147483647 h 320"/>
              <a:gd name="T76" fmla="*/ 2147483647 w 440"/>
              <a:gd name="T77" fmla="*/ 2147483647 h 320"/>
              <a:gd name="T78" fmla="*/ 2147483647 w 440"/>
              <a:gd name="T79" fmla="*/ 2147483647 h 320"/>
              <a:gd name="T80" fmla="*/ 2147483647 w 440"/>
              <a:gd name="T81" fmla="*/ 2147483647 h 320"/>
              <a:gd name="T82" fmla="*/ 2147483647 w 440"/>
              <a:gd name="T83" fmla="*/ 2147483647 h 32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440"/>
              <a:gd name="T127" fmla="*/ 0 h 320"/>
              <a:gd name="T128" fmla="*/ 440 w 440"/>
              <a:gd name="T129" fmla="*/ 320 h 320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440" h="320">
                <a:moveTo>
                  <a:pt x="96" y="248"/>
                </a:moveTo>
                <a:lnTo>
                  <a:pt x="120" y="232"/>
                </a:lnTo>
                <a:lnTo>
                  <a:pt x="136" y="216"/>
                </a:lnTo>
                <a:lnTo>
                  <a:pt x="40" y="288"/>
                </a:lnTo>
                <a:lnTo>
                  <a:pt x="64" y="264"/>
                </a:lnTo>
                <a:lnTo>
                  <a:pt x="80" y="256"/>
                </a:lnTo>
                <a:lnTo>
                  <a:pt x="56" y="272"/>
                </a:lnTo>
                <a:lnTo>
                  <a:pt x="32" y="288"/>
                </a:lnTo>
                <a:lnTo>
                  <a:pt x="32" y="296"/>
                </a:lnTo>
                <a:lnTo>
                  <a:pt x="40" y="288"/>
                </a:lnTo>
                <a:lnTo>
                  <a:pt x="72" y="264"/>
                </a:lnTo>
                <a:lnTo>
                  <a:pt x="120" y="232"/>
                </a:lnTo>
                <a:lnTo>
                  <a:pt x="80" y="256"/>
                </a:lnTo>
                <a:lnTo>
                  <a:pt x="112" y="232"/>
                </a:lnTo>
                <a:lnTo>
                  <a:pt x="120" y="224"/>
                </a:lnTo>
                <a:lnTo>
                  <a:pt x="104" y="240"/>
                </a:lnTo>
                <a:lnTo>
                  <a:pt x="80" y="256"/>
                </a:lnTo>
                <a:lnTo>
                  <a:pt x="24" y="296"/>
                </a:lnTo>
                <a:lnTo>
                  <a:pt x="96" y="248"/>
                </a:lnTo>
                <a:lnTo>
                  <a:pt x="88" y="248"/>
                </a:lnTo>
                <a:lnTo>
                  <a:pt x="112" y="232"/>
                </a:lnTo>
                <a:lnTo>
                  <a:pt x="136" y="216"/>
                </a:lnTo>
                <a:lnTo>
                  <a:pt x="152" y="208"/>
                </a:lnTo>
                <a:lnTo>
                  <a:pt x="152" y="200"/>
                </a:lnTo>
                <a:lnTo>
                  <a:pt x="112" y="232"/>
                </a:lnTo>
                <a:lnTo>
                  <a:pt x="32" y="296"/>
                </a:lnTo>
                <a:lnTo>
                  <a:pt x="24" y="296"/>
                </a:lnTo>
                <a:lnTo>
                  <a:pt x="8" y="304"/>
                </a:lnTo>
                <a:lnTo>
                  <a:pt x="96" y="248"/>
                </a:lnTo>
                <a:lnTo>
                  <a:pt x="80" y="256"/>
                </a:lnTo>
                <a:lnTo>
                  <a:pt x="48" y="280"/>
                </a:lnTo>
                <a:lnTo>
                  <a:pt x="112" y="232"/>
                </a:lnTo>
                <a:lnTo>
                  <a:pt x="128" y="224"/>
                </a:lnTo>
                <a:lnTo>
                  <a:pt x="152" y="208"/>
                </a:lnTo>
                <a:lnTo>
                  <a:pt x="176" y="192"/>
                </a:lnTo>
                <a:lnTo>
                  <a:pt x="128" y="224"/>
                </a:lnTo>
                <a:lnTo>
                  <a:pt x="64" y="272"/>
                </a:lnTo>
                <a:lnTo>
                  <a:pt x="40" y="288"/>
                </a:lnTo>
                <a:lnTo>
                  <a:pt x="96" y="248"/>
                </a:lnTo>
                <a:lnTo>
                  <a:pt x="104" y="240"/>
                </a:lnTo>
                <a:lnTo>
                  <a:pt x="120" y="232"/>
                </a:lnTo>
                <a:lnTo>
                  <a:pt x="152" y="208"/>
                </a:lnTo>
                <a:lnTo>
                  <a:pt x="184" y="184"/>
                </a:lnTo>
                <a:lnTo>
                  <a:pt x="32" y="288"/>
                </a:lnTo>
                <a:lnTo>
                  <a:pt x="40" y="280"/>
                </a:lnTo>
                <a:lnTo>
                  <a:pt x="88" y="256"/>
                </a:lnTo>
                <a:lnTo>
                  <a:pt x="112" y="232"/>
                </a:lnTo>
                <a:lnTo>
                  <a:pt x="120" y="232"/>
                </a:lnTo>
                <a:lnTo>
                  <a:pt x="152" y="208"/>
                </a:lnTo>
                <a:lnTo>
                  <a:pt x="184" y="184"/>
                </a:lnTo>
                <a:lnTo>
                  <a:pt x="104" y="240"/>
                </a:lnTo>
                <a:lnTo>
                  <a:pt x="96" y="248"/>
                </a:lnTo>
                <a:lnTo>
                  <a:pt x="112" y="232"/>
                </a:lnTo>
                <a:lnTo>
                  <a:pt x="136" y="216"/>
                </a:lnTo>
                <a:lnTo>
                  <a:pt x="144" y="216"/>
                </a:lnTo>
                <a:lnTo>
                  <a:pt x="128" y="224"/>
                </a:lnTo>
                <a:lnTo>
                  <a:pt x="136" y="216"/>
                </a:lnTo>
                <a:lnTo>
                  <a:pt x="104" y="240"/>
                </a:lnTo>
                <a:lnTo>
                  <a:pt x="128" y="224"/>
                </a:lnTo>
                <a:lnTo>
                  <a:pt x="152" y="208"/>
                </a:lnTo>
                <a:lnTo>
                  <a:pt x="160" y="200"/>
                </a:lnTo>
                <a:lnTo>
                  <a:pt x="80" y="256"/>
                </a:lnTo>
                <a:lnTo>
                  <a:pt x="104" y="240"/>
                </a:lnTo>
                <a:lnTo>
                  <a:pt x="128" y="224"/>
                </a:lnTo>
                <a:lnTo>
                  <a:pt x="152" y="208"/>
                </a:lnTo>
                <a:lnTo>
                  <a:pt x="160" y="200"/>
                </a:lnTo>
                <a:lnTo>
                  <a:pt x="96" y="248"/>
                </a:lnTo>
                <a:lnTo>
                  <a:pt x="136" y="216"/>
                </a:lnTo>
                <a:lnTo>
                  <a:pt x="160" y="200"/>
                </a:lnTo>
                <a:lnTo>
                  <a:pt x="168" y="192"/>
                </a:lnTo>
                <a:lnTo>
                  <a:pt x="152" y="208"/>
                </a:lnTo>
                <a:lnTo>
                  <a:pt x="128" y="224"/>
                </a:lnTo>
                <a:lnTo>
                  <a:pt x="104" y="240"/>
                </a:lnTo>
                <a:lnTo>
                  <a:pt x="64" y="272"/>
                </a:lnTo>
                <a:lnTo>
                  <a:pt x="88" y="248"/>
                </a:lnTo>
                <a:lnTo>
                  <a:pt x="104" y="240"/>
                </a:lnTo>
                <a:lnTo>
                  <a:pt x="120" y="232"/>
                </a:lnTo>
                <a:lnTo>
                  <a:pt x="136" y="224"/>
                </a:lnTo>
                <a:lnTo>
                  <a:pt x="136" y="216"/>
                </a:lnTo>
                <a:lnTo>
                  <a:pt x="112" y="232"/>
                </a:lnTo>
                <a:lnTo>
                  <a:pt x="104" y="240"/>
                </a:lnTo>
                <a:lnTo>
                  <a:pt x="96" y="248"/>
                </a:lnTo>
                <a:lnTo>
                  <a:pt x="72" y="264"/>
                </a:lnTo>
                <a:lnTo>
                  <a:pt x="88" y="248"/>
                </a:lnTo>
                <a:lnTo>
                  <a:pt x="80" y="256"/>
                </a:lnTo>
                <a:lnTo>
                  <a:pt x="72" y="264"/>
                </a:lnTo>
                <a:lnTo>
                  <a:pt x="80" y="256"/>
                </a:lnTo>
                <a:lnTo>
                  <a:pt x="72" y="264"/>
                </a:lnTo>
                <a:lnTo>
                  <a:pt x="64" y="264"/>
                </a:lnTo>
                <a:lnTo>
                  <a:pt x="80" y="256"/>
                </a:lnTo>
                <a:lnTo>
                  <a:pt x="48" y="280"/>
                </a:lnTo>
                <a:lnTo>
                  <a:pt x="72" y="264"/>
                </a:lnTo>
                <a:lnTo>
                  <a:pt x="48" y="280"/>
                </a:lnTo>
                <a:lnTo>
                  <a:pt x="80" y="256"/>
                </a:lnTo>
                <a:lnTo>
                  <a:pt x="0" y="320"/>
                </a:lnTo>
                <a:lnTo>
                  <a:pt x="40" y="288"/>
                </a:lnTo>
                <a:lnTo>
                  <a:pt x="56" y="272"/>
                </a:lnTo>
                <a:lnTo>
                  <a:pt x="48" y="280"/>
                </a:lnTo>
                <a:lnTo>
                  <a:pt x="64" y="264"/>
                </a:lnTo>
                <a:lnTo>
                  <a:pt x="48" y="280"/>
                </a:lnTo>
                <a:lnTo>
                  <a:pt x="64" y="272"/>
                </a:lnTo>
                <a:lnTo>
                  <a:pt x="96" y="248"/>
                </a:lnTo>
                <a:lnTo>
                  <a:pt x="8" y="312"/>
                </a:lnTo>
                <a:lnTo>
                  <a:pt x="24" y="296"/>
                </a:lnTo>
                <a:lnTo>
                  <a:pt x="32" y="288"/>
                </a:lnTo>
                <a:lnTo>
                  <a:pt x="40" y="288"/>
                </a:lnTo>
                <a:lnTo>
                  <a:pt x="32" y="288"/>
                </a:lnTo>
                <a:lnTo>
                  <a:pt x="88" y="248"/>
                </a:lnTo>
                <a:lnTo>
                  <a:pt x="176" y="192"/>
                </a:lnTo>
                <a:lnTo>
                  <a:pt x="272" y="120"/>
                </a:lnTo>
                <a:lnTo>
                  <a:pt x="40" y="288"/>
                </a:lnTo>
                <a:lnTo>
                  <a:pt x="32" y="296"/>
                </a:lnTo>
                <a:lnTo>
                  <a:pt x="32" y="288"/>
                </a:lnTo>
                <a:lnTo>
                  <a:pt x="24" y="296"/>
                </a:lnTo>
                <a:lnTo>
                  <a:pt x="16" y="304"/>
                </a:lnTo>
                <a:lnTo>
                  <a:pt x="136" y="216"/>
                </a:lnTo>
                <a:lnTo>
                  <a:pt x="256" y="128"/>
                </a:lnTo>
                <a:lnTo>
                  <a:pt x="384" y="40"/>
                </a:lnTo>
                <a:lnTo>
                  <a:pt x="440" y="0"/>
                </a:lnTo>
                <a:lnTo>
                  <a:pt x="56" y="272"/>
                </a:lnTo>
                <a:lnTo>
                  <a:pt x="72" y="264"/>
                </a:lnTo>
                <a:lnTo>
                  <a:pt x="64" y="272"/>
                </a:lnTo>
                <a:lnTo>
                  <a:pt x="32" y="288"/>
                </a:lnTo>
                <a:lnTo>
                  <a:pt x="24" y="296"/>
                </a:lnTo>
                <a:lnTo>
                  <a:pt x="32" y="296"/>
                </a:lnTo>
                <a:lnTo>
                  <a:pt x="16" y="304"/>
                </a:lnTo>
                <a:lnTo>
                  <a:pt x="168" y="192"/>
                </a:lnTo>
                <a:lnTo>
                  <a:pt x="288" y="112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51" name="Freeform 7113"/>
          <p:cNvSpPr>
            <a:spLocks/>
          </p:cNvSpPr>
          <p:nvPr/>
        </p:nvSpPr>
        <p:spPr bwMode="auto">
          <a:xfrm>
            <a:off x="5640918" y="1013222"/>
            <a:ext cx="679449" cy="271463"/>
          </a:xfrm>
          <a:custGeom>
            <a:avLst/>
            <a:gdLst>
              <a:gd name="T0" fmla="*/ 2147483647 w 440"/>
              <a:gd name="T1" fmla="*/ 0 h 312"/>
              <a:gd name="T2" fmla="*/ 2147483647 w 440"/>
              <a:gd name="T3" fmla="*/ 2147483647 h 312"/>
              <a:gd name="T4" fmla="*/ 2147483647 w 440"/>
              <a:gd name="T5" fmla="*/ 2147483647 h 312"/>
              <a:gd name="T6" fmla="*/ 2147483647 w 440"/>
              <a:gd name="T7" fmla="*/ 2147483647 h 312"/>
              <a:gd name="T8" fmla="*/ 2147483647 w 440"/>
              <a:gd name="T9" fmla="*/ 2147483647 h 312"/>
              <a:gd name="T10" fmla="*/ 2147483647 w 440"/>
              <a:gd name="T11" fmla="*/ 2147483647 h 312"/>
              <a:gd name="T12" fmla="*/ 2147483647 w 440"/>
              <a:gd name="T13" fmla="*/ 2147483647 h 312"/>
              <a:gd name="T14" fmla="*/ 2147483647 w 440"/>
              <a:gd name="T15" fmla="*/ 2147483647 h 312"/>
              <a:gd name="T16" fmla="*/ 2147483647 w 440"/>
              <a:gd name="T17" fmla="*/ 2147483647 h 312"/>
              <a:gd name="T18" fmla="*/ 2147483647 w 440"/>
              <a:gd name="T19" fmla="*/ 2147483647 h 312"/>
              <a:gd name="T20" fmla="*/ 2147483647 w 440"/>
              <a:gd name="T21" fmla="*/ 2147483647 h 312"/>
              <a:gd name="T22" fmla="*/ 2147483647 w 440"/>
              <a:gd name="T23" fmla="*/ 2147483647 h 312"/>
              <a:gd name="T24" fmla="*/ 2147483647 w 440"/>
              <a:gd name="T25" fmla="*/ 2147483647 h 312"/>
              <a:gd name="T26" fmla="*/ 2147483647 w 440"/>
              <a:gd name="T27" fmla="*/ 2147483647 h 312"/>
              <a:gd name="T28" fmla="*/ 2147483647 w 440"/>
              <a:gd name="T29" fmla="*/ 2147483647 h 312"/>
              <a:gd name="T30" fmla="*/ 2147483647 w 440"/>
              <a:gd name="T31" fmla="*/ 2147483647 h 312"/>
              <a:gd name="T32" fmla="*/ 2147483647 w 440"/>
              <a:gd name="T33" fmla="*/ 2147483647 h 312"/>
              <a:gd name="T34" fmla="*/ 2147483647 w 440"/>
              <a:gd name="T35" fmla="*/ 2147483647 h 312"/>
              <a:gd name="T36" fmla="*/ 2147483647 w 440"/>
              <a:gd name="T37" fmla="*/ 2147483647 h 312"/>
              <a:gd name="T38" fmla="*/ 2147483647 w 440"/>
              <a:gd name="T39" fmla="*/ 2147483647 h 312"/>
              <a:gd name="T40" fmla="*/ 2147483647 w 440"/>
              <a:gd name="T41" fmla="*/ 2147483647 h 312"/>
              <a:gd name="T42" fmla="*/ 2147483647 w 440"/>
              <a:gd name="T43" fmla="*/ 2147483647 h 312"/>
              <a:gd name="T44" fmla="*/ 2147483647 w 440"/>
              <a:gd name="T45" fmla="*/ 2147483647 h 312"/>
              <a:gd name="T46" fmla="*/ 2147483647 w 440"/>
              <a:gd name="T47" fmla="*/ 2147483647 h 312"/>
              <a:gd name="T48" fmla="*/ 2147483647 w 440"/>
              <a:gd name="T49" fmla="*/ 2147483647 h 312"/>
              <a:gd name="T50" fmla="*/ 2147483647 w 440"/>
              <a:gd name="T51" fmla="*/ 2147483647 h 312"/>
              <a:gd name="T52" fmla="*/ 2147483647 w 440"/>
              <a:gd name="T53" fmla="*/ 2147483647 h 312"/>
              <a:gd name="T54" fmla="*/ 2147483647 w 440"/>
              <a:gd name="T55" fmla="*/ 2147483647 h 312"/>
              <a:gd name="T56" fmla="*/ 2147483647 w 440"/>
              <a:gd name="T57" fmla="*/ 2147483647 h 312"/>
              <a:gd name="T58" fmla="*/ 2147483647 w 440"/>
              <a:gd name="T59" fmla="*/ 2147483647 h 312"/>
              <a:gd name="T60" fmla="*/ 2147483647 w 440"/>
              <a:gd name="T61" fmla="*/ 2147483647 h 312"/>
              <a:gd name="T62" fmla="*/ 2147483647 w 440"/>
              <a:gd name="T63" fmla="*/ 2147483647 h 312"/>
              <a:gd name="T64" fmla="*/ 2147483647 w 440"/>
              <a:gd name="T65" fmla="*/ 2147483647 h 312"/>
              <a:gd name="T66" fmla="*/ 2147483647 w 440"/>
              <a:gd name="T67" fmla="*/ 2147483647 h 312"/>
              <a:gd name="T68" fmla="*/ 2147483647 w 440"/>
              <a:gd name="T69" fmla="*/ 2147483647 h 312"/>
              <a:gd name="T70" fmla="*/ 2147483647 w 440"/>
              <a:gd name="T71" fmla="*/ 2147483647 h 312"/>
              <a:gd name="T72" fmla="*/ 2147483647 w 440"/>
              <a:gd name="T73" fmla="*/ 2147483647 h 312"/>
              <a:gd name="T74" fmla="*/ 2147483647 w 440"/>
              <a:gd name="T75" fmla="*/ 2147483647 h 312"/>
              <a:gd name="T76" fmla="*/ 2147483647 w 440"/>
              <a:gd name="T77" fmla="*/ 2147483647 h 312"/>
              <a:gd name="T78" fmla="*/ 2147483647 w 440"/>
              <a:gd name="T79" fmla="*/ 2147483647 h 312"/>
              <a:gd name="T80" fmla="*/ 2147483647 w 440"/>
              <a:gd name="T81" fmla="*/ 2147483647 h 312"/>
              <a:gd name="T82" fmla="*/ 2147483647 w 440"/>
              <a:gd name="T83" fmla="*/ 2147483647 h 312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440"/>
              <a:gd name="T127" fmla="*/ 0 h 312"/>
              <a:gd name="T128" fmla="*/ 440 w 440"/>
              <a:gd name="T129" fmla="*/ 312 h 312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440" h="312">
                <a:moveTo>
                  <a:pt x="296" y="104"/>
                </a:moveTo>
                <a:lnTo>
                  <a:pt x="392" y="32"/>
                </a:lnTo>
                <a:lnTo>
                  <a:pt x="440" y="0"/>
                </a:lnTo>
                <a:lnTo>
                  <a:pt x="392" y="32"/>
                </a:lnTo>
                <a:lnTo>
                  <a:pt x="312" y="96"/>
                </a:lnTo>
                <a:lnTo>
                  <a:pt x="216" y="160"/>
                </a:lnTo>
                <a:lnTo>
                  <a:pt x="80" y="256"/>
                </a:lnTo>
                <a:lnTo>
                  <a:pt x="88" y="248"/>
                </a:lnTo>
                <a:lnTo>
                  <a:pt x="120" y="232"/>
                </a:lnTo>
                <a:lnTo>
                  <a:pt x="24" y="296"/>
                </a:lnTo>
                <a:lnTo>
                  <a:pt x="16" y="304"/>
                </a:lnTo>
                <a:lnTo>
                  <a:pt x="32" y="288"/>
                </a:lnTo>
                <a:lnTo>
                  <a:pt x="40" y="280"/>
                </a:lnTo>
                <a:lnTo>
                  <a:pt x="88" y="248"/>
                </a:lnTo>
                <a:lnTo>
                  <a:pt x="200" y="176"/>
                </a:lnTo>
                <a:lnTo>
                  <a:pt x="280" y="112"/>
                </a:lnTo>
                <a:lnTo>
                  <a:pt x="336" y="72"/>
                </a:lnTo>
                <a:lnTo>
                  <a:pt x="328" y="72"/>
                </a:lnTo>
                <a:lnTo>
                  <a:pt x="304" y="96"/>
                </a:lnTo>
                <a:lnTo>
                  <a:pt x="296" y="104"/>
                </a:lnTo>
                <a:lnTo>
                  <a:pt x="224" y="152"/>
                </a:lnTo>
                <a:lnTo>
                  <a:pt x="96" y="248"/>
                </a:lnTo>
                <a:lnTo>
                  <a:pt x="96" y="240"/>
                </a:lnTo>
                <a:lnTo>
                  <a:pt x="128" y="216"/>
                </a:lnTo>
                <a:lnTo>
                  <a:pt x="176" y="184"/>
                </a:lnTo>
                <a:lnTo>
                  <a:pt x="216" y="160"/>
                </a:lnTo>
                <a:lnTo>
                  <a:pt x="16" y="304"/>
                </a:lnTo>
                <a:lnTo>
                  <a:pt x="0" y="312"/>
                </a:lnTo>
                <a:lnTo>
                  <a:pt x="32" y="288"/>
                </a:lnTo>
                <a:lnTo>
                  <a:pt x="48" y="272"/>
                </a:lnTo>
                <a:lnTo>
                  <a:pt x="56" y="272"/>
                </a:lnTo>
                <a:lnTo>
                  <a:pt x="104" y="240"/>
                </a:lnTo>
                <a:lnTo>
                  <a:pt x="184" y="184"/>
                </a:lnTo>
                <a:lnTo>
                  <a:pt x="240" y="144"/>
                </a:lnTo>
                <a:lnTo>
                  <a:pt x="256" y="128"/>
                </a:lnTo>
                <a:lnTo>
                  <a:pt x="240" y="136"/>
                </a:lnTo>
                <a:lnTo>
                  <a:pt x="248" y="136"/>
                </a:lnTo>
                <a:lnTo>
                  <a:pt x="256" y="128"/>
                </a:lnTo>
                <a:lnTo>
                  <a:pt x="112" y="232"/>
                </a:lnTo>
                <a:lnTo>
                  <a:pt x="128" y="224"/>
                </a:lnTo>
                <a:lnTo>
                  <a:pt x="168" y="192"/>
                </a:lnTo>
                <a:lnTo>
                  <a:pt x="224" y="152"/>
                </a:lnTo>
                <a:lnTo>
                  <a:pt x="272" y="120"/>
                </a:lnTo>
                <a:lnTo>
                  <a:pt x="280" y="112"/>
                </a:lnTo>
                <a:lnTo>
                  <a:pt x="16" y="304"/>
                </a:lnTo>
                <a:lnTo>
                  <a:pt x="48" y="280"/>
                </a:lnTo>
                <a:lnTo>
                  <a:pt x="64" y="264"/>
                </a:lnTo>
                <a:lnTo>
                  <a:pt x="64" y="272"/>
                </a:lnTo>
                <a:lnTo>
                  <a:pt x="88" y="248"/>
                </a:lnTo>
                <a:lnTo>
                  <a:pt x="136" y="216"/>
                </a:lnTo>
                <a:lnTo>
                  <a:pt x="168" y="192"/>
                </a:lnTo>
                <a:lnTo>
                  <a:pt x="160" y="200"/>
                </a:lnTo>
                <a:lnTo>
                  <a:pt x="168" y="192"/>
                </a:lnTo>
                <a:lnTo>
                  <a:pt x="88" y="248"/>
                </a:lnTo>
                <a:lnTo>
                  <a:pt x="104" y="232"/>
                </a:lnTo>
                <a:lnTo>
                  <a:pt x="136" y="216"/>
                </a:lnTo>
                <a:lnTo>
                  <a:pt x="176" y="184"/>
                </a:lnTo>
                <a:lnTo>
                  <a:pt x="248" y="136"/>
                </a:lnTo>
                <a:lnTo>
                  <a:pt x="320" y="88"/>
                </a:lnTo>
                <a:lnTo>
                  <a:pt x="312" y="88"/>
                </a:lnTo>
                <a:lnTo>
                  <a:pt x="216" y="160"/>
                </a:lnTo>
                <a:lnTo>
                  <a:pt x="88" y="248"/>
                </a:lnTo>
                <a:lnTo>
                  <a:pt x="104" y="232"/>
                </a:lnTo>
                <a:lnTo>
                  <a:pt x="112" y="232"/>
                </a:lnTo>
                <a:lnTo>
                  <a:pt x="120" y="224"/>
                </a:lnTo>
                <a:lnTo>
                  <a:pt x="16" y="296"/>
                </a:lnTo>
                <a:lnTo>
                  <a:pt x="56" y="272"/>
                </a:lnTo>
                <a:lnTo>
                  <a:pt x="96" y="248"/>
                </a:lnTo>
                <a:lnTo>
                  <a:pt x="128" y="216"/>
                </a:lnTo>
                <a:lnTo>
                  <a:pt x="152" y="200"/>
                </a:lnTo>
                <a:lnTo>
                  <a:pt x="168" y="192"/>
                </a:lnTo>
                <a:lnTo>
                  <a:pt x="192" y="176"/>
                </a:lnTo>
                <a:lnTo>
                  <a:pt x="272" y="120"/>
                </a:lnTo>
                <a:lnTo>
                  <a:pt x="352" y="64"/>
                </a:lnTo>
                <a:lnTo>
                  <a:pt x="336" y="72"/>
                </a:lnTo>
                <a:lnTo>
                  <a:pt x="184" y="184"/>
                </a:lnTo>
                <a:lnTo>
                  <a:pt x="272" y="120"/>
                </a:lnTo>
                <a:lnTo>
                  <a:pt x="48" y="280"/>
                </a:lnTo>
                <a:lnTo>
                  <a:pt x="88" y="248"/>
                </a:lnTo>
                <a:lnTo>
                  <a:pt x="248" y="136"/>
                </a:lnTo>
                <a:lnTo>
                  <a:pt x="256" y="128"/>
                </a:lnTo>
                <a:lnTo>
                  <a:pt x="216" y="160"/>
                </a:lnTo>
                <a:lnTo>
                  <a:pt x="192" y="176"/>
                </a:lnTo>
                <a:lnTo>
                  <a:pt x="248" y="136"/>
                </a:lnTo>
                <a:lnTo>
                  <a:pt x="320" y="80"/>
                </a:lnTo>
                <a:lnTo>
                  <a:pt x="296" y="96"/>
                </a:lnTo>
                <a:lnTo>
                  <a:pt x="96" y="240"/>
                </a:lnTo>
                <a:lnTo>
                  <a:pt x="104" y="240"/>
                </a:lnTo>
                <a:lnTo>
                  <a:pt x="264" y="128"/>
                </a:lnTo>
                <a:lnTo>
                  <a:pt x="328" y="80"/>
                </a:lnTo>
                <a:lnTo>
                  <a:pt x="320" y="80"/>
                </a:lnTo>
                <a:lnTo>
                  <a:pt x="256" y="128"/>
                </a:lnTo>
                <a:lnTo>
                  <a:pt x="264" y="120"/>
                </a:lnTo>
                <a:lnTo>
                  <a:pt x="176" y="184"/>
                </a:lnTo>
                <a:lnTo>
                  <a:pt x="136" y="216"/>
                </a:lnTo>
                <a:lnTo>
                  <a:pt x="120" y="224"/>
                </a:lnTo>
                <a:lnTo>
                  <a:pt x="128" y="216"/>
                </a:lnTo>
                <a:lnTo>
                  <a:pt x="112" y="232"/>
                </a:lnTo>
                <a:lnTo>
                  <a:pt x="136" y="216"/>
                </a:lnTo>
                <a:lnTo>
                  <a:pt x="144" y="208"/>
                </a:lnTo>
                <a:lnTo>
                  <a:pt x="288" y="104"/>
                </a:lnTo>
                <a:lnTo>
                  <a:pt x="352" y="56"/>
                </a:lnTo>
                <a:lnTo>
                  <a:pt x="344" y="72"/>
                </a:lnTo>
                <a:lnTo>
                  <a:pt x="280" y="112"/>
                </a:lnTo>
                <a:lnTo>
                  <a:pt x="328" y="80"/>
                </a:lnTo>
                <a:lnTo>
                  <a:pt x="192" y="176"/>
                </a:lnTo>
                <a:lnTo>
                  <a:pt x="176" y="184"/>
                </a:lnTo>
                <a:lnTo>
                  <a:pt x="144" y="208"/>
                </a:lnTo>
                <a:lnTo>
                  <a:pt x="160" y="200"/>
                </a:lnTo>
                <a:lnTo>
                  <a:pt x="208" y="168"/>
                </a:lnTo>
                <a:lnTo>
                  <a:pt x="280" y="112"/>
                </a:lnTo>
                <a:lnTo>
                  <a:pt x="328" y="80"/>
                </a:lnTo>
                <a:lnTo>
                  <a:pt x="304" y="96"/>
                </a:lnTo>
                <a:lnTo>
                  <a:pt x="296" y="96"/>
                </a:lnTo>
                <a:lnTo>
                  <a:pt x="360" y="56"/>
                </a:lnTo>
                <a:lnTo>
                  <a:pt x="176" y="184"/>
                </a:lnTo>
                <a:lnTo>
                  <a:pt x="168" y="192"/>
                </a:lnTo>
                <a:lnTo>
                  <a:pt x="192" y="176"/>
                </a:lnTo>
                <a:lnTo>
                  <a:pt x="256" y="128"/>
                </a:lnTo>
                <a:lnTo>
                  <a:pt x="296" y="96"/>
                </a:lnTo>
                <a:lnTo>
                  <a:pt x="288" y="104"/>
                </a:lnTo>
                <a:lnTo>
                  <a:pt x="264" y="128"/>
                </a:lnTo>
                <a:lnTo>
                  <a:pt x="248" y="136"/>
                </a:lnTo>
                <a:lnTo>
                  <a:pt x="208" y="168"/>
                </a:lnTo>
                <a:lnTo>
                  <a:pt x="104" y="232"/>
                </a:lnTo>
                <a:lnTo>
                  <a:pt x="312" y="88"/>
                </a:lnTo>
                <a:lnTo>
                  <a:pt x="176" y="192"/>
                </a:lnTo>
                <a:lnTo>
                  <a:pt x="192" y="176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52" name="Freeform 7114"/>
          <p:cNvSpPr>
            <a:spLocks/>
          </p:cNvSpPr>
          <p:nvPr/>
        </p:nvSpPr>
        <p:spPr bwMode="auto">
          <a:xfrm>
            <a:off x="5505451" y="916782"/>
            <a:ext cx="1062567" cy="422672"/>
          </a:xfrm>
          <a:custGeom>
            <a:avLst/>
            <a:gdLst>
              <a:gd name="T0" fmla="*/ 2147483647 w 688"/>
              <a:gd name="T1" fmla="*/ 2147483647 h 488"/>
              <a:gd name="T2" fmla="*/ 2147483647 w 688"/>
              <a:gd name="T3" fmla="*/ 2147483647 h 488"/>
              <a:gd name="T4" fmla="*/ 2147483647 w 688"/>
              <a:gd name="T5" fmla="*/ 2147483647 h 488"/>
              <a:gd name="T6" fmla="*/ 2147483647 w 688"/>
              <a:gd name="T7" fmla="*/ 2147483647 h 488"/>
              <a:gd name="T8" fmla="*/ 2147483647 w 688"/>
              <a:gd name="T9" fmla="*/ 2147483647 h 488"/>
              <a:gd name="T10" fmla="*/ 2147483647 w 688"/>
              <a:gd name="T11" fmla="*/ 2147483647 h 488"/>
              <a:gd name="T12" fmla="*/ 2147483647 w 688"/>
              <a:gd name="T13" fmla="*/ 2147483647 h 488"/>
              <a:gd name="T14" fmla="*/ 2147483647 w 688"/>
              <a:gd name="T15" fmla="*/ 2147483647 h 488"/>
              <a:gd name="T16" fmla="*/ 2147483647 w 688"/>
              <a:gd name="T17" fmla="*/ 2147483647 h 488"/>
              <a:gd name="T18" fmla="*/ 2147483647 w 688"/>
              <a:gd name="T19" fmla="*/ 2147483647 h 488"/>
              <a:gd name="T20" fmla="*/ 2147483647 w 688"/>
              <a:gd name="T21" fmla="*/ 2147483647 h 488"/>
              <a:gd name="T22" fmla="*/ 2147483647 w 688"/>
              <a:gd name="T23" fmla="*/ 2147483647 h 488"/>
              <a:gd name="T24" fmla="*/ 2147483647 w 688"/>
              <a:gd name="T25" fmla="*/ 2147483647 h 488"/>
              <a:gd name="T26" fmla="*/ 2147483647 w 688"/>
              <a:gd name="T27" fmla="*/ 2147483647 h 488"/>
              <a:gd name="T28" fmla="*/ 2147483647 w 688"/>
              <a:gd name="T29" fmla="*/ 2147483647 h 488"/>
              <a:gd name="T30" fmla="*/ 2147483647 w 688"/>
              <a:gd name="T31" fmla="*/ 2147483647 h 488"/>
              <a:gd name="T32" fmla="*/ 2147483647 w 688"/>
              <a:gd name="T33" fmla="*/ 2147483647 h 488"/>
              <a:gd name="T34" fmla="*/ 2147483647 w 688"/>
              <a:gd name="T35" fmla="*/ 2147483647 h 488"/>
              <a:gd name="T36" fmla="*/ 2147483647 w 688"/>
              <a:gd name="T37" fmla="*/ 2147483647 h 488"/>
              <a:gd name="T38" fmla="*/ 2147483647 w 688"/>
              <a:gd name="T39" fmla="*/ 2147483647 h 488"/>
              <a:gd name="T40" fmla="*/ 2147483647 w 688"/>
              <a:gd name="T41" fmla="*/ 2147483647 h 488"/>
              <a:gd name="T42" fmla="*/ 2147483647 w 688"/>
              <a:gd name="T43" fmla="*/ 2147483647 h 488"/>
              <a:gd name="T44" fmla="*/ 2147483647 w 688"/>
              <a:gd name="T45" fmla="*/ 2147483647 h 488"/>
              <a:gd name="T46" fmla="*/ 2147483647 w 688"/>
              <a:gd name="T47" fmla="*/ 2147483647 h 488"/>
              <a:gd name="T48" fmla="*/ 2147483647 w 688"/>
              <a:gd name="T49" fmla="*/ 2147483647 h 488"/>
              <a:gd name="T50" fmla="*/ 2147483647 w 688"/>
              <a:gd name="T51" fmla="*/ 2147483647 h 488"/>
              <a:gd name="T52" fmla="*/ 2147483647 w 688"/>
              <a:gd name="T53" fmla="*/ 2147483647 h 488"/>
              <a:gd name="T54" fmla="*/ 2147483647 w 688"/>
              <a:gd name="T55" fmla="*/ 2147483647 h 488"/>
              <a:gd name="T56" fmla="*/ 2147483647 w 688"/>
              <a:gd name="T57" fmla="*/ 2147483647 h 488"/>
              <a:gd name="T58" fmla="*/ 2147483647 w 688"/>
              <a:gd name="T59" fmla="*/ 2147483647 h 488"/>
              <a:gd name="T60" fmla="*/ 2147483647 w 688"/>
              <a:gd name="T61" fmla="*/ 2147483647 h 488"/>
              <a:gd name="T62" fmla="*/ 2147483647 w 688"/>
              <a:gd name="T63" fmla="*/ 2147483647 h 488"/>
              <a:gd name="T64" fmla="*/ 2147483647 w 688"/>
              <a:gd name="T65" fmla="*/ 2147483647 h 488"/>
              <a:gd name="T66" fmla="*/ 2147483647 w 688"/>
              <a:gd name="T67" fmla="*/ 2147483647 h 488"/>
              <a:gd name="T68" fmla="*/ 2147483647 w 688"/>
              <a:gd name="T69" fmla="*/ 2147483647 h 488"/>
              <a:gd name="T70" fmla="*/ 2147483647 w 688"/>
              <a:gd name="T71" fmla="*/ 2147483647 h 488"/>
              <a:gd name="T72" fmla="*/ 2147483647 w 688"/>
              <a:gd name="T73" fmla="*/ 2147483647 h 488"/>
              <a:gd name="T74" fmla="*/ 2147483647 w 688"/>
              <a:gd name="T75" fmla="*/ 2147483647 h 488"/>
              <a:gd name="T76" fmla="*/ 2147483647 w 688"/>
              <a:gd name="T77" fmla="*/ 2147483647 h 488"/>
              <a:gd name="T78" fmla="*/ 2147483647 w 688"/>
              <a:gd name="T79" fmla="*/ 2147483647 h 488"/>
              <a:gd name="T80" fmla="*/ 2147483647 w 688"/>
              <a:gd name="T81" fmla="*/ 2147483647 h 488"/>
              <a:gd name="T82" fmla="*/ 2147483647 w 688"/>
              <a:gd name="T83" fmla="*/ 2147483647 h 488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688"/>
              <a:gd name="T127" fmla="*/ 0 h 488"/>
              <a:gd name="T128" fmla="*/ 688 w 688"/>
              <a:gd name="T129" fmla="*/ 488 h 488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688" h="488">
                <a:moveTo>
                  <a:pt x="280" y="288"/>
                </a:moveTo>
                <a:lnTo>
                  <a:pt x="384" y="216"/>
                </a:lnTo>
                <a:lnTo>
                  <a:pt x="360" y="232"/>
                </a:lnTo>
                <a:lnTo>
                  <a:pt x="312" y="264"/>
                </a:lnTo>
                <a:lnTo>
                  <a:pt x="288" y="280"/>
                </a:lnTo>
                <a:lnTo>
                  <a:pt x="272" y="296"/>
                </a:lnTo>
                <a:lnTo>
                  <a:pt x="208" y="336"/>
                </a:lnTo>
                <a:lnTo>
                  <a:pt x="120" y="400"/>
                </a:lnTo>
                <a:lnTo>
                  <a:pt x="304" y="272"/>
                </a:lnTo>
                <a:lnTo>
                  <a:pt x="352" y="240"/>
                </a:lnTo>
                <a:lnTo>
                  <a:pt x="272" y="288"/>
                </a:lnTo>
                <a:lnTo>
                  <a:pt x="288" y="280"/>
                </a:lnTo>
                <a:lnTo>
                  <a:pt x="328" y="248"/>
                </a:lnTo>
                <a:lnTo>
                  <a:pt x="344" y="240"/>
                </a:lnTo>
                <a:lnTo>
                  <a:pt x="296" y="272"/>
                </a:lnTo>
                <a:lnTo>
                  <a:pt x="240" y="312"/>
                </a:lnTo>
                <a:lnTo>
                  <a:pt x="216" y="336"/>
                </a:lnTo>
                <a:lnTo>
                  <a:pt x="224" y="328"/>
                </a:lnTo>
                <a:lnTo>
                  <a:pt x="208" y="336"/>
                </a:lnTo>
                <a:lnTo>
                  <a:pt x="272" y="288"/>
                </a:lnTo>
                <a:lnTo>
                  <a:pt x="264" y="304"/>
                </a:lnTo>
                <a:lnTo>
                  <a:pt x="272" y="296"/>
                </a:lnTo>
                <a:lnTo>
                  <a:pt x="256" y="304"/>
                </a:lnTo>
                <a:lnTo>
                  <a:pt x="216" y="336"/>
                </a:lnTo>
                <a:lnTo>
                  <a:pt x="168" y="368"/>
                </a:lnTo>
                <a:lnTo>
                  <a:pt x="200" y="344"/>
                </a:lnTo>
                <a:lnTo>
                  <a:pt x="152" y="376"/>
                </a:lnTo>
                <a:lnTo>
                  <a:pt x="184" y="352"/>
                </a:lnTo>
                <a:lnTo>
                  <a:pt x="184" y="360"/>
                </a:lnTo>
                <a:lnTo>
                  <a:pt x="120" y="400"/>
                </a:lnTo>
                <a:lnTo>
                  <a:pt x="160" y="376"/>
                </a:lnTo>
                <a:lnTo>
                  <a:pt x="192" y="352"/>
                </a:lnTo>
                <a:lnTo>
                  <a:pt x="184" y="352"/>
                </a:lnTo>
                <a:lnTo>
                  <a:pt x="112" y="408"/>
                </a:lnTo>
                <a:lnTo>
                  <a:pt x="144" y="384"/>
                </a:lnTo>
                <a:lnTo>
                  <a:pt x="152" y="376"/>
                </a:lnTo>
                <a:lnTo>
                  <a:pt x="48" y="456"/>
                </a:lnTo>
                <a:lnTo>
                  <a:pt x="88" y="424"/>
                </a:lnTo>
                <a:lnTo>
                  <a:pt x="160" y="376"/>
                </a:lnTo>
                <a:lnTo>
                  <a:pt x="192" y="352"/>
                </a:lnTo>
                <a:lnTo>
                  <a:pt x="96" y="416"/>
                </a:lnTo>
                <a:lnTo>
                  <a:pt x="136" y="392"/>
                </a:lnTo>
                <a:lnTo>
                  <a:pt x="200" y="344"/>
                </a:lnTo>
                <a:lnTo>
                  <a:pt x="224" y="328"/>
                </a:lnTo>
                <a:lnTo>
                  <a:pt x="200" y="344"/>
                </a:lnTo>
                <a:lnTo>
                  <a:pt x="168" y="368"/>
                </a:lnTo>
                <a:lnTo>
                  <a:pt x="200" y="344"/>
                </a:lnTo>
                <a:lnTo>
                  <a:pt x="296" y="272"/>
                </a:lnTo>
                <a:lnTo>
                  <a:pt x="360" y="232"/>
                </a:lnTo>
                <a:lnTo>
                  <a:pt x="88" y="424"/>
                </a:lnTo>
                <a:lnTo>
                  <a:pt x="168" y="368"/>
                </a:lnTo>
                <a:lnTo>
                  <a:pt x="248" y="312"/>
                </a:lnTo>
                <a:lnTo>
                  <a:pt x="264" y="304"/>
                </a:lnTo>
                <a:lnTo>
                  <a:pt x="216" y="336"/>
                </a:lnTo>
                <a:lnTo>
                  <a:pt x="208" y="344"/>
                </a:lnTo>
                <a:lnTo>
                  <a:pt x="256" y="304"/>
                </a:lnTo>
                <a:lnTo>
                  <a:pt x="376" y="216"/>
                </a:lnTo>
                <a:lnTo>
                  <a:pt x="504" y="128"/>
                </a:lnTo>
                <a:lnTo>
                  <a:pt x="528" y="112"/>
                </a:lnTo>
                <a:lnTo>
                  <a:pt x="448" y="168"/>
                </a:lnTo>
                <a:lnTo>
                  <a:pt x="104" y="416"/>
                </a:lnTo>
                <a:lnTo>
                  <a:pt x="176" y="360"/>
                </a:lnTo>
                <a:lnTo>
                  <a:pt x="192" y="352"/>
                </a:lnTo>
                <a:lnTo>
                  <a:pt x="184" y="352"/>
                </a:lnTo>
                <a:lnTo>
                  <a:pt x="232" y="320"/>
                </a:lnTo>
                <a:lnTo>
                  <a:pt x="304" y="272"/>
                </a:lnTo>
                <a:lnTo>
                  <a:pt x="384" y="216"/>
                </a:lnTo>
                <a:lnTo>
                  <a:pt x="472" y="152"/>
                </a:lnTo>
                <a:lnTo>
                  <a:pt x="536" y="104"/>
                </a:lnTo>
                <a:lnTo>
                  <a:pt x="496" y="136"/>
                </a:lnTo>
                <a:lnTo>
                  <a:pt x="400" y="200"/>
                </a:lnTo>
                <a:lnTo>
                  <a:pt x="112" y="408"/>
                </a:lnTo>
                <a:lnTo>
                  <a:pt x="128" y="392"/>
                </a:lnTo>
                <a:lnTo>
                  <a:pt x="160" y="376"/>
                </a:lnTo>
                <a:lnTo>
                  <a:pt x="224" y="328"/>
                </a:lnTo>
                <a:lnTo>
                  <a:pt x="296" y="280"/>
                </a:lnTo>
                <a:lnTo>
                  <a:pt x="320" y="256"/>
                </a:lnTo>
                <a:lnTo>
                  <a:pt x="344" y="240"/>
                </a:lnTo>
                <a:lnTo>
                  <a:pt x="408" y="192"/>
                </a:lnTo>
                <a:lnTo>
                  <a:pt x="440" y="176"/>
                </a:lnTo>
                <a:lnTo>
                  <a:pt x="400" y="200"/>
                </a:lnTo>
                <a:lnTo>
                  <a:pt x="312" y="264"/>
                </a:lnTo>
                <a:lnTo>
                  <a:pt x="160" y="376"/>
                </a:lnTo>
                <a:lnTo>
                  <a:pt x="208" y="344"/>
                </a:lnTo>
                <a:lnTo>
                  <a:pt x="224" y="328"/>
                </a:lnTo>
                <a:lnTo>
                  <a:pt x="280" y="288"/>
                </a:lnTo>
                <a:lnTo>
                  <a:pt x="344" y="240"/>
                </a:lnTo>
                <a:lnTo>
                  <a:pt x="296" y="280"/>
                </a:lnTo>
                <a:lnTo>
                  <a:pt x="224" y="328"/>
                </a:lnTo>
                <a:lnTo>
                  <a:pt x="216" y="336"/>
                </a:lnTo>
                <a:lnTo>
                  <a:pt x="272" y="296"/>
                </a:lnTo>
                <a:lnTo>
                  <a:pt x="280" y="288"/>
                </a:lnTo>
                <a:lnTo>
                  <a:pt x="288" y="280"/>
                </a:lnTo>
                <a:lnTo>
                  <a:pt x="304" y="272"/>
                </a:lnTo>
                <a:lnTo>
                  <a:pt x="336" y="248"/>
                </a:lnTo>
                <a:lnTo>
                  <a:pt x="360" y="232"/>
                </a:lnTo>
                <a:lnTo>
                  <a:pt x="0" y="488"/>
                </a:lnTo>
                <a:lnTo>
                  <a:pt x="200" y="344"/>
                </a:lnTo>
                <a:lnTo>
                  <a:pt x="336" y="248"/>
                </a:lnTo>
                <a:lnTo>
                  <a:pt x="400" y="200"/>
                </a:lnTo>
                <a:lnTo>
                  <a:pt x="232" y="320"/>
                </a:lnTo>
                <a:lnTo>
                  <a:pt x="408" y="200"/>
                </a:lnTo>
                <a:lnTo>
                  <a:pt x="624" y="40"/>
                </a:lnTo>
                <a:lnTo>
                  <a:pt x="96" y="416"/>
                </a:lnTo>
                <a:lnTo>
                  <a:pt x="272" y="288"/>
                </a:lnTo>
                <a:lnTo>
                  <a:pt x="280" y="288"/>
                </a:lnTo>
                <a:lnTo>
                  <a:pt x="248" y="312"/>
                </a:lnTo>
                <a:lnTo>
                  <a:pt x="288" y="280"/>
                </a:lnTo>
                <a:lnTo>
                  <a:pt x="336" y="248"/>
                </a:lnTo>
                <a:lnTo>
                  <a:pt x="424" y="184"/>
                </a:lnTo>
                <a:lnTo>
                  <a:pt x="528" y="112"/>
                </a:lnTo>
                <a:lnTo>
                  <a:pt x="616" y="48"/>
                </a:lnTo>
                <a:lnTo>
                  <a:pt x="688" y="0"/>
                </a:lnTo>
                <a:lnTo>
                  <a:pt x="656" y="24"/>
                </a:lnTo>
                <a:lnTo>
                  <a:pt x="216" y="336"/>
                </a:lnTo>
                <a:lnTo>
                  <a:pt x="512" y="120"/>
                </a:lnTo>
                <a:lnTo>
                  <a:pt x="368" y="224"/>
                </a:lnTo>
                <a:lnTo>
                  <a:pt x="288" y="280"/>
                </a:lnTo>
                <a:lnTo>
                  <a:pt x="336" y="248"/>
                </a:lnTo>
                <a:lnTo>
                  <a:pt x="384" y="208"/>
                </a:lnTo>
                <a:lnTo>
                  <a:pt x="488" y="136"/>
                </a:lnTo>
                <a:lnTo>
                  <a:pt x="576" y="80"/>
                </a:lnTo>
                <a:lnTo>
                  <a:pt x="632" y="32"/>
                </a:lnTo>
                <a:lnTo>
                  <a:pt x="672" y="8"/>
                </a:lnTo>
                <a:lnTo>
                  <a:pt x="632" y="32"/>
                </a:lnTo>
                <a:lnTo>
                  <a:pt x="560" y="88"/>
                </a:lnTo>
                <a:lnTo>
                  <a:pt x="592" y="64"/>
                </a:lnTo>
                <a:lnTo>
                  <a:pt x="600" y="56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53" name="Freeform 7115"/>
          <p:cNvSpPr>
            <a:spLocks/>
          </p:cNvSpPr>
          <p:nvPr/>
        </p:nvSpPr>
        <p:spPr bwMode="auto">
          <a:xfrm>
            <a:off x="5482167" y="923925"/>
            <a:ext cx="1060451" cy="429816"/>
          </a:xfrm>
          <a:custGeom>
            <a:avLst/>
            <a:gdLst>
              <a:gd name="T0" fmla="*/ 2147483647 w 687"/>
              <a:gd name="T1" fmla="*/ 2147483647 h 496"/>
              <a:gd name="T2" fmla="*/ 2147483647 w 687"/>
              <a:gd name="T3" fmla="*/ 2147483647 h 496"/>
              <a:gd name="T4" fmla="*/ 2147483647 w 687"/>
              <a:gd name="T5" fmla="*/ 2147483647 h 496"/>
              <a:gd name="T6" fmla="*/ 2147483647 w 687"/>
              <a:gd name="T7" fmla="*/ 2147483647 h 496"/>
              <a:gd name="T8" fmla="*/ 2147483647 w 687"/>
              <a:gd name="T9" fmla="*/ 2147483647 h 496"/>
              <a:gd name="T10" fmla="*/ 2147483647 w 687"/>
              <a:gd name="T11" fmla="*/ 2147483647 h 496"/>
              <a:gd name="T12" fmla="*/ 2147483647 w 687"/>
              <a:gd name="T13" fmla="*/ 2147483647 h 496"/>
              <a:gd name="T14" fmla="*/ 2147483647 w 687"/>
              <a:gd name="T15" fmla="*/ 2147483647 h 496"/>
              <a:gd name="T16" fmla="*/ 2147483647 w 687"/>
              <a:gd name="T17" fmla="*/ 2147483647 h 496"/>
              <a:gd name="T18" fmla="*/ 2147483647 w 687"/>
              <a:gd name="T19" fmla="*/ 2147483647 h 496"/>
              <a:gd name="T20" fmla="*/ 2147483647 w 687"/>
              <a:gd name="T21" fmla="*/ 2147483647 h 496"/>
              <a:gd name="T22" fmla="*/ 2147483647 w 687"/>
              <a:gd name="T23" fmla="*/ 2147483647 h 496"/>
              <a:gd name="T24" fmla="*/ 2147483647 w 687"/>
              <a:gd name="T25" fmla="*/ 2147483647 h 496"/>
              <a:gd name="T26" fmla="*/ 2147483647 w 687"/>
              <a:gd name="T27" fmla="*/ 2147483647 h 496"/>
              <a:gd name="T28" fmla="*/ 2147483647 w 687"/>
              <a:gd name="T29" fmla="*/ 2147483647 h 496"/>
              <a:gd name="T30" fmla="*/ 2147483647 w 687"/>
              <a:gd name="T31" fmla="*/ 2147483647 h 496"/>
              <a:gd name="T32" fmla="*/ 2147483647 w 687"/>
              <a:gd name="T33" fmla="*/ 2147483647 h 496"/>
              <a:gd name="T34" fmla="*/ 2147483647 w 687"/>
              <a:gd name="T35" fmla="*/ 2147483647 h 496"/>
              <a:gd name="T36" fmla="*/ 2147483647 w 687"/>
              <a:gd name="T37" fmla="*/ 2147483647 h 496"/>
              <a:gd name="T38" fmla="*/ 2147483647 w 687"/>
              <a:gd name="T39" fmla="*/ 2147483647 h 496"/>
              <a:gd name="T40" fmla="*/ 2147483647 w 687"/>
              <a:gd name="T41" fmla="*/ 2147483647 h 496"/>
              <a:gd name="T42" fmla="*/ 2147483647 w 687"/>
              <a:gd name="T43" fmla="*/ 2147483647 h 496"/>
              <a:gd name="T44" fmla="*/ 2147483647 w 687"/>
              <a:gd name="T45" fmla="*/ 2147483647 h 496"/>
              <a:gd name="T46" fmla="*/ 2147483647 w 687"/>
              <a:gd name="T47" fmla="*/ 2147483647 h 496"/>
              <a:gd name="T48" fmla="*/ 2147483647 w 687"/>
              <a:gd name="T49" fmla="*/ 2147483647 h 496"/>
              <a:gd name="T50" fmla="*/ 2147483647 w 687"/>
              <a:gd name="T51" fmla="*/ 2147483647 h 496"/>
              <a:gd name="T52" fmla="*/ 2147483647 w 687"/>
              <a:gd name="T53" fmla="*/ 2147483647 h 496"/>
              <a:gd name="T54" fmla="*/ 2147483647 w 687"/>
              <a:gd name="T55" fmla="*/ 2147483647 h 496"/>
              <a:gd name="T56" fmla="*/ 2147483647 w 687"/>
              <a:gd name="T57" fmla="*/ 2147483647 h 496"/>
              <a:gd name="T58" fmla="*/ 2147483647 w 687"/>
              <a:gd name="T59" fmla="*/ 2147483647 h 496"/>
              <a:gd name="T60" fmla="*/ 2147483647 w 687"/>
              <a:gd name="T61" fmla="*/ 2147483647 h 496"/>
              <a:gd name="T62" fmla="*/ 2147483647 w 687"/>
              <a:gd name="T63" fmla="*/ 2147483647 h 496"/>
              <a:gd name="T64" fmla="*/ 2147483647 w 687"/>
              <a:gd name="T65" fmla="*/ 2147483647 h 496"/>
              <a:gd name="T66" fmla="*/ 2147483647 w 687"/>
              <a:gd name="T67" fmla="*/ 2147483647 h 496"/>
              <a:gd name="T68" fmla="*/ 2147483647 w 687"/>
              <a:gd name="T69" fmla="*/ 2147483647 h 496"/>
              <a:gd name="T70" fmla="*/ 2147483647 w 687"/>
              <a:gd name="T71" fmla="*/ 2147483647 h 496"/>
              <a:gd name="T72" fmla="*/ 2147483647 w 687"/>
              <a:gd name="T73" fmla="*/ 2147483647 h 496"/>
              <a:gd name="T74" fmla="*/ 2147483647 w 687"/>
              <a:gd name="T75" fmla="*/ 2147483647 h 496"/>
              <a:gd name="T76" fmla="*/ 2147483647 w 687"/>
              <a:gd name="T77" fmla="*/ 2147483647 h 496"/>
              <a:gd name="T78" fmla="*/ 2147483647 w 687"/>
              <a:gd name="T79" fmla="*/ 2147483647 h 496"/>
              <a:gd name="T80" fmla="*/ 2147483647 w 687"/>
              <a:gd name="T81" fmla="*/ 2147483647 h 496"/>
              <a:gd name="T82" fmla="*/ 2147483647 w 687"/>
              <a:gd name="T83" fmla="*/ 2147483647 h 49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687"/>
              <a:gd name="T127" fmla="*/ 0 h 496"/>
              <a:gd name="T128" fmla="*/ 687 w 687"/>
              <a:gd name="T129" fmla="*/ 496 h 49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687" h="496">
                <a:moveTo>
                  <a:pt x="615" y="48"/>
                </a:moveTo>
                <a:lnTo>
                  <a:pt x="511" y="128"/>
                </a:lnTo>
                <a:lnTo>
                  <a:pt x="399" y="208"/>
                </a:lnTo>
                <a:lnTo>
                  <a:pt x="415" y="192"/>
                </a:lnTo>
                <a:lnTo>
                  <a:pt x="495" y="136"/>
                </a:lnTo>
                <a:lnTo>
                  <a:pt x="575" y="80"/>
                </a:lnTo>
                <a:lnTo>
                  <a:pt x="623" y="48"/>
                </a:lnTo>
                <a:lnTo>
                  <a:pt x="639" y="32"/>
                </a:lnTo>
                <a:lnTo>
                  <a:pt x="599" y="64"/>
                </a:lnTo>
                <a:lnTo>
                  <a:pt x="479" y="144"/>
                </a:lnTo>
                <a:lnTo>
                  <a:pt x="391" y="216"/>
                </a:lnTo>
                <a:lnTo>
                  <a:pt x="319" y="264"/>
                </a:lnTo>
                <a:lnTo>
                  <a:pt x="279" y="288"/>
                </a:lnTo>
                <a:lnTo>
                  <a:pt x="207" y="344"/>
                </a:lnTo>
                <a:lnTo>
                  <a:pt x="503" y="128"/>
                </a:lnTo>
                <a:lnTo>
                  <a:pt x="615" y="56"/>
                </a:lnTo>
                <a:lnTo>
                  <a:pt x="623" y="48"/>
                </a:lnTo>
                <a:lnTo>
                  <a:pt x="543" y="104"/>
                </a:lnTo>
                <a:lnTo>
                  <a:pt x="439" y="176"/>
                </a:lnTo>
                <a:lnTo>
                  <a:pt x="391" y="216"/>
                </a:lnTo>
                <a:lnTo>
                  <a:pt x="407" y="200"/>
                </a:lnTo>
                <a:lnTo>
                  <a:pt x="447" y="168"/>
                </a:lnTo>
                <a:lnTo>
                  <a:pt x="503" y="128"/>
                </a:lnTo>
                <a:lnTo>
                  <a:pt x="535" y="104"/>
                </a:lnTo>
                <a:lnTo>
                  <a:pt x="559" y="96"/>
                </a:lnTo>
                <a:lnTo>
                  <a:pt x="511" y="128"/>
                </a:lnTo>
                <a:lnTo>
                  <a:pt x="439" y="176"/>
                </a:lnTo>
                <a:lnTo>
                  <a:pt x="351" y="240"/>
                </a:lnTo>
                <a:lnTo>
                  <a:pt x="271" y="296"/>
                </a:lnTo>
                <a:lnTo>
                  <a:pt x="239" y="320"/>
                </a:lnTo>
                <a:lnTo>
                  <a:pt x="207" y="344"/>
                </a:lnTo>
                <a:lnTo>
                  <a:pt x="135" y="392"/>
                </a:lnTo>
                <a:lnTo>
                  <a:pt x="359" y="232"/>
                </a:lnTo>
                <a:lnTo>
                  <a:pt x="367" y="224"/>
                </a:lnTo>
                <a:lnTo>
                  <a:pt x="391" y="208"/>
                </a:lnTo>
                <a:lnTo>
                  <a:pt x="439" y="176"/>
                </a:lnTo>
                <a:lnTo>
                  <a:pt x="479" y="152"/>
                </a:lnTo>
                <a:lnTo>
                  <a:pt x="463" y="160"/>
                </a:lnTo>
                <a:lnTo>
                  <a:pt x="399" y="200"/>
                </a:lnTo>
                <a:lnTo>
                  <a:pt x="439" y="176"/>
                </a:lnTo>
                <a:lnTo>
                  <a:pt x="447" y="168"/>
                </a:lnTo>
                <a:lnTo>
                  <a:pt x="463" y="160"/>
                </a:lnTo>
                <a:lnTo>
                  <a:pt x="431" y="184"/>
                </a:lnTo>
                <a:lnTo>
                  <a:pt x="375" y="224"/>
                </a:lnTo>
                <a:lnTo>
                  <a:pt x="287" y="288"/>
                </a:lnTo>
                <a:lnTo>
                  <a:pt x="207" y="336"/>
                </a:lnTo>
                <a:lnTo>
                  <a:pt x="175" y="368"/>
                </a:lnTo>
                <a:lnTo>
                  <a:pt x="151" y="384"/>
                </a:lnTo>
                <a:lnTo>
                  <a:pt x="287" y="280"/>
                </a:lnTo>
                <a:lnTo>
                  <a:pt x="295" y="280"/>
                </a:lnTo>
                <a:lnTo>
                  <a:pt x="327" y="256"/>
                </a:lnTo>
                <a:lnTo>
                  <a:pt x="351" y="240"/>
                </a:lnTo>
                <a:lnTo>
                  <a:pt x="359" y="232"/>
                </a:lnTo>
                <a:lnTo>
                  <a:pt x="351" y="240"/>
                </a:lnTo>
                <a:lnTo>
                  <a:pt x="319" y="264"/>
                </a:lnTo>
                <a:lnTo>
                  <a:pt x="271" y="296"/>
                </a:lnTo>
                <a:lnTo>
                  <a:pt x="167" y="368"/>
                </a:lnTo>
                <a:lnTo>
                  <a:pt x="127" y="400"/>
                </a:lnTo>
                <a:lnTo>
                  <a:pt x="239" y="320"/>
                </a:lnTo>
                <a:lnTo>
                  <a:pt x="279" y="296"/>
                </a:lnTo>
                <a:lnTo>
                  <a:pt x="231" y="328"/>
                </a:lnTo>
                <a:lnTo>
                  <a:pt x="191" y="352"/>
                </a:lnTo>
                <a:lnTo>
                  <a:pt x="175" y="368"/>
                </a:lnTo>
                <a:lnTo>
                  <a:pt x="151" y="384"/>
                </a:lnTo>
                <a:lnTo>
                  <a:pt x="127" y="400"/>
                </a:lnTo>
                <a:lnTo>
                  <a:pt x="239" y="320"/>
                </a:lnTo>
                <a:lnTo>
                  <a:pt x="263" y="304"/>
                </a:lnTo>
                <a:lnTo>
                  <a:pt x="247" y="312"/>
                </a:lnTo>
                <a:lnTo>
                  <a:pt x="215" y="336"/>
                </a:lnTo>
                <a:lnTo>
                  <a:pt x="191" y="352"/>
                </a:lnTo>
                <a:lnTo>
                  <a:pt x="159" y="376"/>
                </a:lnTo>
                <a:lnTo>
                  <a:pt x="119" y="408"/>
                </a:lnTo>
                <a:lnTo>
                  <a:pt x="111" y="408"/>
                </a:lnTo>
                <a:lnTo>
                  <a:pt x="143" y="384"/>
                </a:lnTo>
                <a:lnTo>
                  <a:pt x="247" y="312"/>
                </a:lnTo>
                <a:lnTo>
                  <a:pt x="231" y="328"/>
                </a:lnTo>
                <a:lnTo>
                  <a:pt x="191" y="352"/>
                </a:lnTo>
                <a:lnTo>
                  <a:pt x="159" y="376"/>
                </a:lnTo>
                <a:lnTo>
                  <a:pt x="95" y="424"/>
                </a:lnTo>
                <a:lnTo>
                  <a:pt x="103" y="416"/>
                </a:lnTo>
                <a:lnTo>
                  <a:pt x="127" y="400"/>
                </a:lnTo>
                <a:lnTo>
                  <a:pt x="215" y="336"/>
                </a:lnTo>
                <a:lnTo>
                  <a:pt x="207" y="344"/>
                </a:lnTo>
                <a:lnTo>
                  <a:pt x="119" y="408"/>
                </a:lnTo>
                <a:lnTo>
                  <a:pt x="255" y="304"/>
                </a:lnTo>
                <a:lnTo>
                  <a:pt x="375" y="224"/>
                </a:lnTo>
                <a:lnTo>
                  <a:pt x="367" y="224"/>
                </a:lnTo>
                <a:lnTo>
                  <a:pt x="383" y="216"/>
                </a:lnTo>
                <a:lnTo>
                  <a:pt x="0" y="496"/>
                </a:lnTo>
                <a:lnTo>
                  <a:pt x="127" y="400"/>
                </a:lnTo>
                <a:lnTo>
                  <a:pt x="287" y="288"/>
                </a:lnTo>
                <a:lnTo>
                  <a:pt x="375" y="216"/>
                </a:lnTo>
                <a:lnTo>
                  <a:pt x="415" y="192"/>
                </a:lnTo>
                <a:lnTo>
                  <a:pt x="423" y="184"/>
                </a:lnTo>
                <a:lnTo>
                  <a:pt x="391" y="208"/>
                </a:lnTo>
                <a:lnTo>
                  <a:pt x="119" y="408"/>
                </a:lnTo>
                <a:lnTo>
                  <a:pt x="359" y="240"/>
                </a:lnTo>
                <a:lnTo>
                  <a:pt x="415" y="192"/>
                </a:lnTo>
                <a:lnTo>
                  <a:pt x="423" y="192"/>
                </a:lnTo>
                <a:lnTo>
                  <a:pt x="463" y="160"/>
                </a:lnTo>
                <a:lnTo>
                  <a:pt x="527" y="112"/>
                </a:lnTo>
                <a:lnTo>
                  <a:pt x="503" y="128"/>
                </a:lnTo>
                <a:lnTo>
                  <a:pt x="471" y="152"/>
                </a:lnTo>
                <a:lnTo>
                  <a:pt x="319" y="264"/>
                </a:lnTo>
                <a:lnTo>
                  <a:pt x="559" y="96"/>
                </a:lnTo>
                <a:lnTo>
                  <a:pt x="591" y="72"/>
                </a:lnTo>
                <a:lnTo>
                  <a:pt x="527" y="112"/>
                </a:lnTo>
                <a:lnTo>
                  <a:pt x="127" y="400"/>
                </a:lnTo>
                <a:lnTo>
                  <a:pt x="239" y="320"/>
                </a:lnTo>
                <a:lnTo>
                  <a:pt x="351" y="240"/>
                </a:lnTo>
                <a:lnTo>
                  <a:pt x="167" y="368"/>
                </a:lnTo>
                <a:lnTo>
                  <a:pt x="655" y="24"/>
                </a:lnTo>
                <a:lnTo>
                  <a:pt x="687" y="0"/>
                </a:lnTo>
                <a:lnTo>
                  <a:pt x="591" y="64"/>
                </a:lnTo>
                <a:lnTo>
                  <a:pt x="415" y="192"/>
                </a:lnTo>
                <a:lnTo>
                  <a:pt x="367" y="232"/>
                </a:lnTo>
                <a:lnTo>
                  <a:pt x="151" y="376"/>
                </a:lnTo>
                <a:lnTo>
                  <a:pt x="151" y="384"/>
                </a:lnTo>
                <a:lnTo>
                  <a:pt x="295" y="280"/>
                </a:lnTo>
                <a:lnTo>
                  <a:pt x="327" y="256"/>
                </a:lnTo>
                <a:lnTo>
                  <a:pt x="583" y="72"/>
                </a:lnTo>
                <a:lnTo>
                  <a:pt x="647" y="32"/>
                </a:lnTo>
                <a:lnTo>
                  <a:pt x="623" y="48"/>
                </a:lnTo>
                <a:lnTo>
                  <a:pt x="551" y="96"/>
                </a:lnTo>
                <a:lnTo>
                  <a:pt x="511" y="128"/>
                </a:lnTo>
                <a:lnTo>
                  <a:pt x="495" y="136"/>
                </a:lnTo>
                <a:lnTo>
                  <a:pt x="367" y="232"/>
                </a:lnTo>
                <a:lnTo>
                  <a:pt x="207" y="344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54" name="Freeform 7116"/>
          <p:cNvSpPr>
            <a:spLocks/>
          </p:cNvSpPr>
          <p:nvPr/>
        </p:nvSpPr>
        <p:spPr bwMode="auto">
          <a:xfrm>
            <a:off x="5679018" y="992981"/>
            <a:ext cx="690033" cy="277416"/>
          </a:xfrm>
          <a:custGeom>
            <a:avLst/>
            <a:gdLst>
              <a:gd name="T0" fmla="*/ 2147483647 w 448"/>
              <a:gd name="T1" fmla="*/ 2147483647 h 320"/>
              <a:gd name="T2" fmla="*/ 2147483647 w 448"/>
              <a:gd name="T3" fmla="*/ 2147483647 h 320"/>
              <a:gd name="T4" fmla="*/ 2147483647 w 448"/>
              <a:gd name="T5" fmla="*/ 2147483647 h 320"/>
              <a:gd name="T6" fmla="*/ 2147483647 w 448"/>
              <a:gd name="T7" fmla="*/ 2147483647 h 320"/>
              <a:gd name="T8" fmla="*/ 2147483647 w 448"/>
              <a:gd name="T9" fmla="*/ 2147483647 h 320"/>
              <a:gd name="T10" fmla="*/ 2147483647 w 448"/>
              <a:gd name="T11" fmla="*/ 0 h 320"/>
              <a:gd name="T12" fmla="*/ 2147483647 w 448"/>
              <a:gd name="T13" fmla="*/ 2147483647 h 320"/>
              <a:gd name="T14" fmla="*/ 2147483647 w 448"/>
              <a:gd name="T15" fmla="*/ 2147483647 h 320"/>
              <a:gd name="T16" fmla="*/ 2147483647 w 448"/>
              <a:gd name="T17" fmla="*/ 2147483647 h 320"/>
              <a:gd name="T18" fmla="*/ 2147483647 w 448"/>
              <a:gd name="T19" fmla="*/ 2147483647 h 320"/>
              <a:gd name="T20" fmla="*/ 2147483647 w 448"/>
              <a:gd name="T21" fmla="*/ 2147483647 h 320"/>
              <a:gd name="T22" fmla="*/ 2147483647 w 448"/>
              <a:gd name="T23" fmla="*/ 2147483647 h 320"/>
              <a:gd name="T24" fmla="*/ 2147483647 w 448"/>
              <a:gd name="T25" fmla="*/ 2147483647 h 320"/>
              <a:gd name="T26" fmla="*/ 2147483647 w 448"/>
              <a:gd name="T27" fmla="*/ 2147483647 h 320"/>
              <a:gd name="T28" fmla="*/ 2147483647 w 448"/>
              <a:gd name="T29" fmla="*/ 2147483647 h 320"/>
              <a:gd name="T30" fmla="*/ 2147483647 w 448"/>
              <a:gd name="T31" fmla="*/ 2147483647 h 320"/>
              <a:gd name="T32" fmla="*/ 2147483647 w 448"/>
              <a:gd name="T33" fmla="*/ 2147483647 h 320"/>
              <a:gd name="T34" fmla="*/ 2147483647 w 448"/>
              <a:gd name="T35" fmla="*/ 2147483647 h 320"/>
              <a:gd name="T36" fmla="*/ 2147483647 w 448"/>
              <a:gd name="T37" fmla="*/ 2147483647 h 320"/>
              <a:gd name="T38" fmla="*/ 2147483647 w 448"/>
              <a:gd name="T39" fmla="*/ 2147483647 h 320"/>
              <a:gd name="T40" fmla="*/ 2147483647 w 448"/>
              <a:gd name="T41" fmla="*/ 2147483647 h 320"/>
              <a:gd name="T42" fmla="*/ 2147483647 w 448"/>
              <a:gd name="T43" fmla="*/ 2147483647 h 320"/>
              <a:gd name="T44" fmla="*/ 2147483647 w 448"/>
              <a:gd name="T45" fmla="*/ 2147483647 h 320"/>
              <a:gd name="T46" fmla="*/ 2147483647 w 448"/>
              <a:gd name="T47" fmla="*/ 2147483647 h 320"/>
              <a:gd name="T48" fmla="*/ 2147483647 w 448"/>
              <a:gd name="T49" fmla="*/ 2147483647 h 320"/>
              <a:gd name="T50" fmla="*/ 2147483647 w 448"/>
              <a:gd name="T51" fmla="*/ 2147483647 h 320"/>
              <a:gd name="T52" fmla="*/ 2147483647 w 448"/>
              <a:gd name="T53" fmla="*/ 2147483647 h 320"/>
              <a:gd name="T54" fmla="*/ 2147483647 w 448"/>
              <a:gd name="T55" fmla="*/ 2147483647 h 320"/>
              <a:gd name="T56" fmla="*/ 2147483647 w 448"/>
              <a:gd name="T57" fmla="*/ 2147483647 h 320"/>
              <a:gd name="T58" fmla="*/ 2147483647 w 448"/>
              <a:gd name="T59" fmla="*/ 2147483647 h 320"/>
              <a:gd name="T60" fmla="*/ 2147483647 w 448"/>
              <a:gd name="T61" fmla="*/ 2147483647 h 320"/>
              <a:gd name="T62" fmla="*/ 2147483647 w 448"/>
              <a:gd name="T63" fmla="*/ 2147483647 h 320"/>
              <a:gd name="T64" fmla="*/ 0 w 448"/>
              <a:gd name="T65" fmla="*/ 2147483647 h 320"/>
              <a:gd name="T66" fmla="*/ 2147483647 w 448"/>
              <a:gd name="T67" fmla="*/ 2147483647 h 320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448"/>
              <a:gd name="T103" fmla="*/ 0 h 320"/>
              <a:gd name="T104" fmla="*/ 448 w 448"/>
              <a:gd name="T105" fmla="*/ 320 h 320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448" h="320">
                <a:moveTo>
                  <a:pt x="80" y="264"/>
                </a:moveTo>
                <a:lnTo>
                  <a:pt x="64" y="272"/>
                </a:lnTo>
                <a:lnTo>
                  <a:pt x="136" y="224"/>
                </a:lnTo>
                <a:lnTo>
                  <a:pt x="208" y="176"/>
                </a:lnTo>
                <a:lnTo>
                  <a:pt x="272" y="120"/>
                </a:lnTo>
                <a:lnTo>
                  <a:pt x="448" y="0"/>
                </a:lnTo>
                <a:lnTo>
                  <a:pt x="440" y="8"/>
                </a:lnTo>
                <a:lnTo>
                  <a:pt x="368" y="56"/>
                </a:lnTo>
                <a:lnTo>
                  <a:pt x="288" y="120"/>
                </a:lnTo>
                <a:lnTo>
                  <a:pt x="184" y="184"/>
                </a:lnTo>
                <a:lnTo>
                  <a:pt x="80" y="256"/>
                </a:lnTo>
                <a:lnTo>
                  <a:pt x="40" y="288"/>
                </a:lnTo>
                <a:lnTo>
                  <a:pt x="56" y="280"/>
                </a:lnTo>
                <a:lnTo>
                  <a:pt x="112" y="240"/>
                </a:lnTo>
                <a:lnTo>
                  <a:pt x="152" y="216"/>
                </a:lnTo>
                <a:lnTo>
                  <a:pt x="264" y="128"/>
                </a:lnTo>
                <a:lnTo>
                  <a:pt x="360" y="64"/>
                </a:lnTo>
                <a:lnTo>
                  <a:pt x="368" y="56"/>
                </a:lnTo>
                <a:lnTo>
                  <a:pt x="304" y="104"/>
                </a:lnTo>
                <a:lnTo>
                  <a:pt x="240" y="152"/>
                </a:lnTo>
                <a:lnTo>
                  <a:pt x="160" y="208"/>
                </a:lnTo>
                <a:lnTo>
                  <a:pt x="72" y="264"/>
                </a:lnTo>
                <a:lnTo>
                  <a:pt x="24" y="304"/>
                </a:lnTo>
                <a:lnTo>
                  <a:pt x="72" y="264"/>
                </a:lnTo>
                <a:lnTo>
                  <a:pt x="96" y="248"/>
                </a:lnTo>
                <a:lnTo>
                  <a:pt x="184" y="184"/>
                </a:lnTo>
                <a:lnTo>
                  <a:pt x="248" y="144"/>
                </a:lnTo>
                <a:lnTo>
                  <a:pt x="248" y="136"/>
                </a:lnTo>
                <a:lnTo>
                  <a:pt x="232" y="160"/>
                </a:lnTo>
                <a:lnTo>
                  <a:pt x="184" y="184"/>
                </a:lnTo>
                <a:lnTo>
                  <a:pt x="120" y="232"/>
                </a:lnTo>
                <a:lnTo>
                  <a:pt x="48" y="280"/>
                </a:lnTo>
                <a:lnTo>
                  <a:pt x="0" y="320"/>
                </a:lnTo>
                <a:lnTo>
                  <a:pt x="72" y="272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55" name="Rectangle 7117"/>
          <p:cNvSpPr>
            <a:spLocks noChangeArrowheads="1"/>
          </p:cNvSpPr>
          <p:nvPr/>
        </p:nvSpPr>
        <p:spPr bwMode="auto">
          <a:xfrm>
            <a:off x="5748867" y="628650"/>
            <a:ext cx="51759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0.80, </a:t>
            </a:r>
            <a:r>
              <a:rPr lang="en-US" sz="1000" b="1">
                <a:solidFill>
                  <a:srgbClr val="000000"/>
                </a:solidFill>
                <a:latin typeface="Calibri" charset="0"/>
              </a:rPr>
              <a:t>0.68</a:t>
            </a:r>
            <a:endParaRPr lang="en-US" sz="1000" b="1">
              <a:latin typeface="Calibri" charset="0"/>
            </a:endParaRPr>
          </a:p>
        </p:txBody>
      </p:sp>
      <p:pic>
        <p:nvPicPr>
          <p:cNvPr id="20256" name="Picture 454" descr="Nissan-Interstar-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801" y="4686301"/>
            <a:ext cx="243417" cy="13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257" name="Picture 455" descr="h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417" y="4686301"/>
            <a:ext cx="243416" cy="13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258" name="Rectangle 203"/>
          <p:cNvSpPr>
            <a:spLocks noChangeAspect="1" noChangeArrowheads="1"/>
          </p:cNvSpPr>
          <p:nvPr/>
        </p:nvSpPr>
        <p:spPr bwMode="auto">
          <a:xfrm>
            <a:off x="1600508" y="2388394"/>
            <a:ext cx="80160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200" b="1">
                <a:solidFill>
                  <a:srgbClr val="000000"/>
                </a:solidFill>
                <a:latin typeface="Calibri" charset="0"/>
              </a:rPr>
              <a:t>short-lagged</a:t>
            </a:r>
            <a:endParaRPr lang="en-US" sz="1400" b="1">
              <a:latin typeface="Calibri" charset="0"/>
            </a:endParaRPr>
          </a:p>
        </p:txBody>
      </p:sp>
      <p:sp>
        <p:nvSpPr>
          <p:cNvPr id="20259" name="Rectangle 203"/>
          <p:cNvSpPr>
            <a:spLocks noChangeAspect="1" noChangeArrowheads="1"/>
          </p:cNvSpPr>
          <p:nvPr/>
        </p:nvSpPr>
        <p:spPr bwMode="auto">
          <a:xfrm>
            <a:off x="1629851" y="3701653"/>
            <a:ext cx="74291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200" b="1">
                <a:solidFill>
                  <a:srgbClr val="000000"/>
                </a:solidFill>
                <a:latin typeface="Calibri" charset="0"/>
              </a:rPr>
              <a:t>long-lagged</a:t>
            </a:r>
            <a:endParaRPr lang="en-US" sz="1400" b="1">
              <a:latin typeface="Calibri" charset="0"/>
            </a:endParaRPr>
          </a:p>
        </p:txBody>
      </p:sp>
      <p:sp>
        <p:nvSpPr>
          <p:cNvPr id="20260" name="Rectangle 203"/>
          <p:cNvSpPr>
            <a:spLocks noChangeAspect="1" noChangeArrowheads="1"/>
          </p:cNvSpPr>
          <p:nvPr/>
        </p:nvSpPr>
        <p:spPr bwMode="auto">
          <a:xfrm>
            <a:off x="5024216" y="2400300"/>
            <a:ext cx="80160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200" b="1">
                <a:solidFill>
                  <a:srgbClr val="000000"/>
                </a:solidFill>
                <a:latin typeface="Calibri" charset="0"/>
              </a:rPr>
              <a:t>short-lagged</a:t>
            </a:r>
            <a:endParaRPr lang="en-US" sz="1400" b="1">
              <a:latin typeface="Calibri" charset="0"/>
            </a:endParaRPr>
          </a:p>
        </p:txBody>
      </p:sp>
      <p:sp>
        <p:nvSpPr>
          <p:cNvPr id="20261" name="Rectangle 203"/>
          <p:cNvSpPr>
            <a:spLocks noChangeAspect="1" noChangeArrowheads="1"/>
          </p:cNvSpPr>
          <p:nvPr/>
        </p:nvSpPr>
        <p:spPr bwMode="auto">
          <a:xfrm>
            <a:off x="5053559" y="3713560"/>
            <a:ext cx="74291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200" b="1">
                <a:solidFill>
                  <a:srgbClr val="000000"/>
                </a:solidFill>
                <a:latin typeface="Calibri" charset="0"/>
              </a:rPr>
              <a:t>long-lagged</a:t>
            </a:r>
            <a:endParaRPr lang="en-US" sz="1400" b="1">
              <a:latin typeface="Calibri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3084" y="5654771"/>
            <a:ext cx="8131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Exp</a:t>
            </a:r>
            <a:r>
              <a:rPr lang="en-US" sz="2800" dirty="0" smtClean="0"/>
              <a:t> 1: Demonstration of </a:t>
            </a:r>
            <a:r>
              <a:rPr lang="en-US" sz="2800" i="1" dirty="0" smtClean="0"/>
              <a:t>fMRI-A</a:t>
            </a:r>
            <a:r>
              <a:rPr lang="en-US" sz="2800" dirty="0" smtClean="0"/>
              <a:t> in different conditions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91861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452" descr="Untitled-61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1"/>
          <a:stretch>
            <a:fillRect/>
          </a:stretch>
        </p:blipFill>
        <p:spPr bwMode="auto">
          <a:xfrm>
            <a:off x="3270251" y="4593431"/>
            <a:ext cx="35560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6" name="Picture 453" descr="flower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067" y="4593431"/>
            <a:ext cx="35560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454" descr="Nissan-Interstar-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633" y="4593431"/>
            <a:ext cx="35560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55" descr="h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451" y="4593431"/>
            <a:ext cx="35560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456" descr="sql155038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00" b="2879"/>
          <a:stretch>
            <a:fillRect/>
          </a:stretch>
        </p:blipFill>
        <p:spPr bwMode="auto">
          <a:xfrm>
            <a:off x="4459817" y="4593431"/>
            <a:ext cx="35348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535" descr="child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1" y="4593431"/>
            <a:ext cx="353484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1" name="TextBox 14"/>
          <p:cNvSpPr txBox="1">
            <a:spLocks noChangeArrowheads="1"/>
          </p:cNvSpPr>
          <p:nvPr/>
        </p:nvSpPr>
        <p:spPr bwMode="auto">
          <a:xfrm>
            <a:off x="1195931" y="228600"/>
            <a:ext cx="3619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2800" b="1">
                <a:latin typeface="Calibri" charset="0"/>
              </a:rPr>
              <a:t>a</a:t>
            </a:r>
          </a:p>
        </p:txBody>
      </p:sp>
      <p:sp>
        <p:nvSpPr>
          <p:cNvPr id="21512" name="Rectangle 203"/>
          <p:cNvSpPr>
            <a:spLocks noChangeAspect="1" noChangeArrowheads="1"/>
          </p:cNvSpPr>
          <p:nvPr/>
        </p:nvSpPr>
        <p:spPr bwMode="auto">
          <a:xfrm>
            <a:off x="2109255" y="392907"/>
            <a:ext cx="44874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i="1">
                <a:solidFill>
                  <a:srgbClr val="000000"/>
                </a:solidFill>
                <a:latin typeface="Calibri" charset="0"/>
              </a:rPr>
              <a:t>Faces</a:t>
            </a:r>
            <a:endParaRPr lang="en-US" sz="1400" i="1">
              <a:latin typeface="Calibri" charset="0"/>
            </a:endParaRPr>
          </a:p>
        </p:txBody>
      </p:sp>
      <p:sp>
        <p:nvSpPr>
          <p:cNvPr id="21513" name="Rectangle 204"/>
          <p:cNvSpPr>
            <a:spLocks noChangeAspect="1" noChangeArrowheads="1"/>
          </p:cNvSpPr>
          <p:nvPr/>
        </p:nvSpPr>
        <p:spPr bwMode="auto">
          <a:xfrm>
            <a:off x="3551283" y="392907"/>
            <a:ext cx="46452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i="1">
                <a:solidFill>
                  <a:srgbClr val="000000"/>
                </a:solidFill>
                <a:latin typeface="Calibri" charset="0"/>
              </a:rPr>
              <a:t>Limbs</a:t>
            </a:r>
            <a:endParaRPr lang="en-US" sz="1400" i="1">
              <a:latin typeface="Calibri" charset="0"/>
            </a:endParaRPr>
          </a:p>
        </p:txBody>
      </p:sp>
      <p:sp>
        <p:nvSpPr>
          <p:cNvPr id="21514" name="Rectangle 205"/>
          <p:cNvSpPr>
            <a:spLocks noChangeAspect="1" noChangeArrowheads="1"/>
          </p:cNvSpPr>
          <p:nvPr/>
        </p:nvSpPr>
        <p:spPr bwMode="auto">
          <a:xfrm>
            <a:off x="6446173" y="392907"/>
            <a:ext cx="56542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i="1">
                <a:solidFill>
                  <a:srgbClr val="000000"/>
                </a:solidFill>
                <a:latin typeface="Calibri" charset="0"/>
              </a:rPr>
              <a:t>Houses</a:t>
            </a:r>
            <a:endParaRPr lang="en-US" sz="1400" i="1">
              <a:latin typeface="Calibri" charset="0"/>
            </a:endParaRPr>
          </a:p>
        </p:txBody>
      </p:sp>
      <p:sp>
        <p:nvSpPr>
          <p:cNvPr id="21515" name="Rectangle 205"/>
          <p:cNvSpPr>
            <a:spLocks noChangeAspect="1" noChangeArrowheads="1"/>
          </p:cNvSpPr>
          <p:nvPr/>
        </p:nvSpPr>
        <p:spPr bwMode="auto">
          <a:xfrm>
            <a:off x="5081453" y="392907"/>
            <a:ext cx="36116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i="1">
                <a:latin typeface="Calibri" charset="0"/>
              </a:rPr>
              <a:t>Cars</a:t>
            </a:r>
          </a:p>
        </p:txBody>
      </p:sp>
      <p:sp>
        <p:nvSpPr>
          <p:cNvPr id="21516" name="Rectangle 273"/>
          <p:cNvSpPr>
            <a:spLocks noChangeArrowheads="1"/>
          </p:cNvSpPr>
          <p:nvPr/>
        </p:nvSpPr>
        <p:spPr bwMode="auto">
          <a:xfrm rot="-5400000">
            <a:off x="660930" y="1576923"/>
            <a:ext cx="130492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sz="1200" b="1">
                <a:solidFill>
                  <a:srgbClr val="000000"/>
                </a:solidFill>
                <a:latin typeface="Calibri" charset="0"/>
              </a:rPr>
              <a:t>Repeated [%signal]</a:t>
            </a:r>
            <a:endParaRPr lang="en-US" sz="1200" b="1">
              <a:latin typeface="Calibri" charset="0"/>
            </a:endParaRPr>
          </a:p>
        </p:txBody>
      </p:sp>
      <p:sp>
        <p:nvSpPr>
          <p:cNvPr id="21517" name="Rectangle 273"/>
          <p:cNvSpPr>
            <a:spLocks noChangeArrowheads="1"/>
          </p:cNvSpPr>
          <p:nvPr/>
        </p:nvSpPr>
        <p:spPr bwMode="auto">
          <a:xfrm rot="-5400000">
            <a:off x="2241558" y="3911143"/>
            <a:ext cx="78950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200" b="1">
                <a:solidFill>
                  <a:srgbClr val="000000"/>
                </a:solidFill>
                <a:latin typeface="Calibri" charset="0"/>
              </a:rPr>
              <a:t>fMRI-A ratio</a:t>
            </a:r>
            <a:endParaRPr lang="en-US" sz="1200" b="1">
              <a:latin typeface="Calibri" charset="0"/>
            </a:endParaRPr>
          </a:p>
        </p:txBody>
      </p:sp>
      <p:sp>
        <p:nvSpPr>
          <p:cNvPr id="21518" name="Rectangle 191"/>
          <p:cNvSpPr>
            <a:spLocks noChangeArrowheads="1"/>
          </p:cNvSpPr>
          <p:nvPr/>
        </p:nvSpPr>
        <p:spPr bwMode="auto">
          <a:xfrm>
            <a:off x="3964518" y="4770835"/>
            <a:ext cx="57708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Calibri" charset="0"/>
              </a:rPr>
              <a:t>Category</a:t>
            </a:r>
            <a:endParaRPr lang="en-US" sz="1200" b="1">
              <a:latin typeface="Calibri" charset="0"/>
            </a:endParaRPr>
          </a:p>
        </p:txBody>
      </p:sp>
      <p:sp>
        <p:nvSpPr>
          <p:cNvPr id="21519" name="Rectangle 73"/>
          <p:cNvSpPr>
            <a:spLocks noChangeAspect="1" noChangeArrowheads="1"/>
          </p:cNvSpPr>
          <p:nvPr/>
        </p:nvSpPr>
        <p:spPr bwMode="auto">
          <a:xfrm>
            <a:off x="5803901" y="3513535"/>
            <a:ext cx="66750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alibri" charset="0"/>
              </a:rPr>
              <a:t>long-lagged</a:t>
            </a:r>
            <a:endParaRPr lang="en-US" sz="1100">
              <a:latin typeface="Calibri" charset="0"/>
            </a:endParaRPr>
          </a:p>
        </p:txBody>
      </p:sp>
      <p:sp>
        <p:nvSpPr>
          <p:cNvPr id="21520" name="Rectangle 70"/>
          <p:cNvSpPr>
            <a:spLocks noChangeArrowheads="1"/>
          </p:cNvSpPr>
          <p:nvPr/>
        </p:nvSpPr>
        <p:spPr bwMode="auto">
          <a:xfrm>
            <a:off x="5657851" y="3549254"/>
            <a:ext cx="97367" cy="54769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100">
              <a:latin typeface="Calibri" charset="0"/>
            </a:endParaRPr>
          </a:p>
        </p:txBody>
      </p:sp>
      <p:sp>
        <p:nvSpPr>
          <p:cNvPr id="21521" name="Rectangle 74"/>
          <p:cNvSpPr>
            <a:spLocks noChangeAspect="1" noChangeArrowheads="1"/>
          </p:cNvSpPr>
          <p:nvPr/>
        </p:nvSpPr>
        <p:spPr bwMode="auto">
          <a:xfrm>
            <a:off x="5721351" y="3442098"/>
            <a:ext cx="220133" cy="4048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100">
              <a:latin typeface="Calibri" charset="0"/>
            </a:endParaRPr>
          </a:p>
        </p:txBody>
      </p:sp>
      <p:sp>
        <p:nvSpPr>
          <p:cNvPr id="21522" name="Rectangle 72"/>
          <p:cNvSpPr>
            <a:spLocks noChangeAspect="1" noChangeArrowheads="1"/>
          </p:cNvSpPr>
          <p:nvPr/>
        </p:nvSpPr>
        <p:spPr bwMode="auto">
          <a:xfrm>
            <a:off x="5803901" y="3399235"/>
            <a:ext cx="72033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alibri" charset="0"/>
              </a:rPr>
              <a:t>short-lagged</a:t>
            </a:r>
            <a:endParaRPr lang="en-US" sz="1100">
              <a:latin typeface="Calibri" charset="0"/>
            </a:endParaRPr>
          </a:p>
        </p:txBody>
      </p:sp>
      <p:sp>
        <p:nvSpPr>
          <p:cNvPr id="21523" name="Rectangle 70"/>
          <p:cNvSpPr>
            <a:spLocks noChangeArrowheads="1"/>
          </p:cNvSpPr>
          <p:nvPr/>
        </p:nvSpPr>
        <p:spPr bwMode="auto">
          <a:xfrm>
            <a:off x="5657851" y="3434954"/>
            <a:ext cx="97367" cy="5476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100">
              <a:latin typeface="Calibri" charset="0"/>
            </a:endParaRPr>
          </a:p>
        </p:txBody>
      </p:sp>
      <p:sp>
        <p:nvSpPr>
          <p:cNvPr id="21524" name="Rectangle 584"/>
          <p:cNvSpPr>
            <a:spLocks noChangeAspect="1" noChangeArrowheads="1"/>
          </p:cNvSpPr>
          <p:nvPr/>
        </p:nvSpPr>
        <p:spPr bwMode="auto">
          <a:xfrm>
            <a:off x="2923118" y="4485085"/>
            <a:ext cx="6499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0</a:t>
            </a:r>
            <a:endParaRPr lang="en-US" sz="1000">
              <a:latin typeface="Calibri" charset="0"/>
            </a:endParaRPr>
          </a:p>
        </p:txBody>
      </p:sp>
      <p:sp>
        <p:nvSpPr>
          <p:cNvPr id="21525" name="Rectangle 585"/>
          <p:cNvSpPr>
            <a:spLocks noChangeAspect="1" noChangeArrowheads="1"/>
          </p:cNvSpPr>
          <p:nvPr/>
        </p:nvSpPr>
        <p:spPr bwMode="auto">
          <a:xfrm>
            <a:off x="2874434" y="3980260"/>
            <a:ext cx="9737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.5</a:t>
            </a:r>
            <a:endParaRPr lang="en-US" sz="1000">
              <a:latin typeface="Calibri" charset="0"/>
            </a:endParaRPr>
          </a:p>
        </p:txBody>
      </p:sp>
      <p:sp>
        <p:nvSpPr>
          <p:cNvPr id="21526" name="Rectangle 586"/>
          <p:cNvSpPr>
            <a:spLocks noChangeAspect="1" noChangeArrowheads="1"/>
          </p:cNvSpPr>
          <p:nvPr/>
        </p:nvSpPr>
        <p:spPr bwMode="auto">
          <a:xfrm>
            <a:off x="2923118" y="3456385"/>
            <a:ext cx="6499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1</a:t>
            </a:r>
            <a:endParaRPr lang="en-US" sz="1000">
              <a:latin typeface="Calibri" charset="0"/>
            </a:endParaRPr>
          </a:p>
        </p:txBody>
      </p:sp>
      <p:sp>
        <p:nvSpPr>
          <p:cNvPr id="21527" name="Rectangle 373"/>
          <p:cNvSpPr>
            <a:spLocks noChangeAspect="1" noChangeArrowheads="1"/>
          </p:cNvSpPr>
          <p:nvPr/>
        </p:nvSpPr>
        <p:spPr bwMode="auto">
          <a:xfrm>
            <a:off x="3359151" y="3456385"/>
            <a:ext cx="277283" cy="111799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latin typeface="Calibri" charset="0"/>
            </a:endParaRPr>
          </a:p>
        </p:txBody>
      </p:sp>
      <p:sp>
        <p:nvSpPr>
          <p:cNvPr id="21528" name="Rectangle 374"/>
          <p:cNvSpPr>
            <a:spLocks noChangeAspect="1" noChangeArrowheads="1"/>
          </p:cNvSpPr>
          <p:nvPr/>
        </p:nvSpPr>
        <p:spPr bwMode="auto">
          <a:xfrm>
            <a:off x="4093634" y="3456385"/>
            <a:ext cx="277284" cy="111799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latin typeface="Calibri" charset="0"/>
            </a:endParaRPr>
          </a:p>
        </p:txBody>
      </p:sp>
      <p:sp>
        <p:nvSpPr>
          <p:cNvPr id="21529" name="Rectangle 375"/>
          <p:cNvSpPr>
            <a:spLocks noChangeAspect="1" noChangeArrowheads="1"/>
          </p:cNvSpPr>
          <p:nvPr/>
        </p:nvSpPr>
        <p:spPr bwMode="auto">
          <a:xfrm>
            <a:off x="4834467" y="3456385"/>
            <a:ext cx="275167" cy="111799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latin typeface="Calibri" charset="0"/>
            </a:endParaRPr>
          </a:p>
        </p:txBody>
      </p:sp>
      <p:sp>
        <p:nvSpPr>
          <p:cNvPr id="21530" name="Rectangle 376"/>
          <p:cNvSpPr>
            <a:spLocks noChangeAspect="1" noChangeArrowheads="1"/>
          </p:cNvSpPr>
          <p:nvPr/>
        </p:nvSpPr>
        <p:spPr bwMode="auto">
          <a:xfrm>
            <a:off x="5211234" y="3456385"/>
            <a:ext cx="275167" cy="111799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latin typeface="Calibri" charset="0"/>
            </a:endParaRPr>
          </a:p>
        </p:txBody>
      </p:sp>
      <p:grpSp>
        <p:nvGrpSpPr>
          <p:cNvPr id="21531" name="Group 777"/>
          <p:cNvGrpSpPr>
            <a:grpSpLocks noChangeAspect="1"/>
          </p:cNvGrpSpPr>
          <p:nvPr/>
        </p:nvGrpSpPr>
        <p:grpSpPr bwMode="auto">
          <a:xfrm>
            <a:off x="3117851" y="3456385"/>
            <a:ext cx="2607733" cy="1114425"/>
            <a:chOff x="1533525" y="3657600"/>
            <a:chExt cx="4133850" cy="3259138"/>
          </a:xfrm>
        </p:grpSpPr>
        <p:sp>
          <p:nvSpPr>
            <p:cNvPr id="27294" name="Line 549"/>
            <p:cNvSpPr>
              <a:spLocks noChangeAspect="1" noChangeShapeType="1"/>
            </p:cNvSpPr>
            <p:nvPr/>
          </p:nvSpPr>
          <p:spPr bwMode="auto">
            <a:xfrm>
              <a:off x="1533525" y="6915150"/>
              <a:ext cx="413385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295" name="Line 550"/>
            <p:cNvSpPr>
              <a:spLocks noChangeAspect="1" noChangeShapeType="1"/>
            </p:cNvSpPr>
            <p:nvPr/>
          </p:nvSpPr>
          <p:spPr bwMode="auto">
            <a:xfrm flipV="1">
              <a:off x="1533525" y="3657600"/>
              <a:ext cx="1588" cy="32575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296" name="Line 551"/>
            <p:cNvSpPr>
              <a:spLocks noChangeAspect="1" noChangeShapeType="1"/>
            </p:cNvSpPr>
            <p:nvPr/>
          </p:nvSpPr>
          <p:spPr bwMode="auto">
            <a:xfrm flipV="1">
              <a:off x="1533525" y="6867525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297" name="Line 552"/>
            <p:cNvSpPr>
              <a:spLocks noChangeAspect="1" noChangeShapeType="1"/>
            </p:cNvSpPr>
            <p:nvPr/>
          </p:nvSpPr>
          <p:spPr bwMode="auto">
            <a:xfrm flipV="1">
              <a:off x="2124075" y="6867525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298" name="Line 554"/>
            <p:cNvSpPr>
              <a:spLocks noChangeAspect="1" noChangeShapeType="1"/>
            </p:cNvSpPr>
            <p:nvPr/>
          </p:nvSpPr>
          <p:spPr bwMode="auto">
            <a:xfrm flipV="1">
              <a:off x="2714625" y="6867525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299" name="Line 556"/>
            <p:cNvSpPr>
              <a:spLocks noChangeAspect="1" noChangeShapeType="1"/>
            </p:cNvSpPr>
            <p:nvPr/>
          </p:nvSpPr>
          <p:spPr bwMode="auto">
            <a:xfrm flipV="1">
              <a:off x="3305175" y="6867525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00" name="Line 558"/>
            <p:cNvSpPr>
              <a:spLocks noChangeAspect="1" noChangeShapeType="1"/>
            </p:cNvSpPr>
            <p:nvPr/>
          </p:nvSpPr>
          <p:spPr bwMode="auto">
            <a:xfrm flipV="1">
              <a:off x="3895725" y="6867525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01" name="Line 560"/>
            <p:cNvSpPr>
              <a:spLocks noChangeAspect="1" noChangeShapeType="1"/>
            </p:cNvSpPr>
            <p:nvPr/>
          </p:nvSpPr>
          <p:spPr bwMode="auto">
            <a:xfrm flipV="1">
              <a:off x="4486275" y="6867525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02" name="Line 562"/>
            <p:cNvSpPr>
              <a:spLocks noChangeAspect="1" noChangeShapeType="1"/>
            </p:cNvSpPr>
            <p:nvPr/>
          </p:nvSpPr>
          <p:spPr bwMode="auto">
            <a:xfrm flipV="1">
              <a:off x="5076825" y="6867525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03" name="Line 565"/>
            <p:cNvSpPr>
              <a:spLocks noChangeAspect="1" noChangeShapeType="1"/>
            </p:cNvSpPr>
            <p:nvPr/>
          </p:nvSpPr>
          <p:spPr bwMode="auto">
            <a:xfrm>
              <a:off x="1533525" y="6915150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04" name="Line 566"/>
            <p:cNvSpPr>
              <a:spLocks noChangeAspect="1" noChangeShapeType="1"/>
            </p:cNvSpPr>
            <p:nvPr/>
          </p:nvSpPr>
          <p:spPr bwMode="auto">
            <a:xfrm>
              <a:off x="1533525" y="6581775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05" name="Line 567"/>
            <p:cNvSpPr>
              <a:spLocks noChangeAspect="1" noChangeShapeType="1"/>
            </p:cNvSpPr>
            <p:nvPr/>
          </p:nvSpPr>
          <p:spPr bwMode="auto">
            <a:xfrm>
              <a:off x="1533525" y="6257925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06" name="Line 568"/>
            <p:cNvSpPr>
              <a:spLocks noChangeAspect="1" noChangeShapeType="1"/>
            </p:cNvSpPr>
            <p:nvPr/>
          </p:nvSpPr>
          <p:spPr bwMode="auto">
            <a:xfrm>
              <a:off x="1533525" y="5934075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07" name="Line 569"/>
            <p:cNvSpPr>
              <a:spLocks noChangeAspect="1" noChangeShapeType="1"/>
            </p:cNvSpPr>
            <p:nvPr/>
          </p:nvSpPr>
          <p:spPr bwMode="auto">
            <a:xfrm>
              <a:off x="1533525" y="5610225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08" name="Line 570"/>
            <p:cNvSpPr>
              <a:spLocks noChangeAspect="1" noChangeShapeType="1"/>
            </p:cNvSpPr>
            <p:nvPr/>
          </p:nvSpPr>
          <p:spPr bwMode="auto">
            <a:xfrm>
              <a:off x="1533525" y="5286375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09" name="Line 571"/>
            <p:cNvSpPr>
              <a:spLocks noChangeAspect="1" noChangeShapeType="1"/>
            </p:cNvSpPr>
            <p:nvPr/>
          </p:nvSpPr>
          <p:spPr bwMode="auto">
            <a:xfrm>
              <a:off x="1533525" y="4953000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10" name="Line 572"/>
            <p:cNvSpPr>
              <a:spLocks noChangeAspect="1" noChangeShapeType="1"/>
            </p:cNvSpPr>
            <p:nvPr/>
          </p:nvSpPr>
          <p:spPr bwMode="auto">
            <a:xfrm>
              <a:off x="1533525" y="4629150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11" name="Line 573"/>
            <p:cNvSpPr>
              <a:spLocks noChangeAspect="1" noChangeShapeType="1"/>
            </p:cNvSpPr>
            <p:nvPr/>
          </p:nvSpPr>
          <p:spPr bwMode="auto">
            <a:xfrm>
              <a:off x="1533525" y="4305300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12" name="Line 574"/>
            <p:cNvSpPr>
              <a:spLocks noChangeAspect="1" noChangeShapeType="1"/>
            </p:cNvSpPr>
            <p:nvPr/>
          </p:nvSpPr>
          <p:spPr bwMode="auto">
            <a:xfrm>
              <a:off x="1533525" y="3981450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13" name="Line 575"/>
            <p:cNvSpPr>
              <a:spLocks noChangeAspect="1" noChangeShapeType="1"/>
            </p:cNvSpPr>
            <p:nvPr/>
          </p:nvSpPr>
          <p:spPr bwMode="auto">
            <a:xfrm>
              <a:off x="1533525" y="3657600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14" name="Line 576"/>
            <p:cNvSpPr>
              <a:spLocks noChangeAspect="1" noChangeShapeType="1"/>
            </p:cNvSpPr>
            <p:nvPr/>
          </p:nvSpPr>
          <p:spPr bwMode="auto">
            <a:xfrm>
              <a:off x="2124075" y="4972050"/>
              <a:ext cx="1588" cy="419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15" name="Line 577"/>
            <p:cNvSpPr>
              <a:spLocks noChangeAspect="1" noChangeShapeType="1"/>
            </p:cNvSpPr>
            <p:nvPr/>
          </p:nvSpPr>
          <p:spPr bwMode="auto">
            <a:xfrm>
              <a:off x="2085975" y="4972050"/>
              <a:ext cx="666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16" name="Line 578"/>
            <p:cNvSpPr>
              <a:spLocks noChangeAspect="1" noChangeShapeType="1"/>
            </p:cNvSpPr>
            <p:nvPr/>
          </p:nvSpPr>
          <p:spPr bwMode="auto">
            <a:xfrm>
              <a:off x="2085975" y="5391150"/>
              <a:ext cx="666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17" name="Line 579"/>
            <p:cNvSpPr>
              <a:spLocks noChangeAspect="1" noChangeShapeType="1"/>
            </p:cNvSpPr>
            <p:nvPr/>
          </p:nvSpPr>
          <p:spPr bwMode="auto">
            <a:xfrm>
              <a:off x="2714625" y="4581525"/>
              <a:ext cx="1588" cy="3429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18" name="Line 580"/>
            <p:cNvSpPr>
              <a:spLocks noChangeAspect="1" noChangeShapeType="1"/>
            </p:cNvSpPr>
            <p:nvPr/>
          </p:nvSpPr>
          <p:spPr bwMode="auto">
            <a:xfrm>
              <a:off x="2676525" y="4581525"/>
              <a:ext cx="666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19" name="Line 581"/>
            <p:cNvSpPr>
              <a:spLocks noChangeAspect="1" noChangeShapeType="1"/>
            </p:cNvSpPr>
            <p:nvPr/>
          </p:nvSpPr>
          <p:spPr bwMode="auto">
            <a:xfrm>
              <a:off x="2676525" y="4924425"/>
              <a:ext cx="666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20" name="Line 582"/>
            <p:cNvSpPr>
              <a:spLocks noChangeAspect="1" noChangeShapeType="1"/>
            </p:cNvSpPr>
            <p:nvPr/>
          </p:nvSpPr>
          <p:spPr bwMode="auto">
            <a:xfrm>
              <a:off x="3305175" y="4400550"/>
              <a:ext cx="1588" cy="4667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21" name="Line 583"/>
            <p:cNvSpPr>
              <a:spLocks noChangeAspect="1" noChangeShapeType="1"/>
            </p:cNvSpPr>
            <p:nvPr/>
          </p:nvSpPr>
          <p:spPr bwMode="auto">
            <a:xfrm>
              <a:off x="3267075" y="4400550"/>
              <a:ext cx="666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22" name="Line 584"/>
            <p:cNvSpPr>
              <a:spLocks noChangeAspect="1" noChangeShapeType="1"/>
            </p:cNvSpPr>
            <p:nvPr/>
          </p:nvSpPr>
          <p:spPr bwMode="auto">
            <a:xfrm>
              <a:off x="3267075" y="4867275"/>
              <a:ext cx="666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23" name="Line 585"/>
            <p:cNvSpPr>
              <a:spLocks noChangeAspect="1" noChangeShapeType="1"/>
            </p:cNvSpPr>
            <p:nvPr/>
          </p:nvSpPr>
          <p:spPr bwMode="auto">
            <a:xfrm>
              <a:off x="3895725" y="4724400"/>
              <a:ext cx="1588" cy="9620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24" name="Line 586"/>
            <p:cNvSpPr>
              <a:spLocks noChangeAspect="1" noChangeShapeType="1"/>
            </p:cNvSpPr>
            <p:nvPr/>
          </p:nvSpPr>
          <p:spPr bwMode="auto">
            <a:xfrm>
              <a:off x="3857625" y="4724400"/>
              <a:ext cx="666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25" name="Line 587"/>
            <p:cNvSpPr>
              <a:spLocks noChangeAspect="1" noChangeShapeType="1"/>
            </p:cNvSpPr>
            <p:nvPr/>
          </p:nvSpPr>
          <p:spPr bwMode="auto">
            <a:xfrm>
              <a:off x="3857625" y="5686425"/>
              <a:ext cx="666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26" name="Line 588"/>
            <p:cNvSpPr>
              <a:spLocks noChangeAspect="1" noChangeShapeType="1"/>
            </p:cNvSpPr>
            <p:nvPr/>
          </p:nvSpPr>
          <p:spPr bwMode="auto">
            <a:xfrm>
              <a:off x="4486275" y="3962400"/>
              <a:ext cx="1588" cy="6953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27" name="Line 589"/>
            <p:cNvSpPr>
              <a:spLocks noChangeAspect="1" noChangeShapeType="1"/>
            </p:cNvSpPr>
            <p:nvPr/>
          </p:nvSpPr>
          <p:spPr bwMode="auto">
            <a:xfrm>
              <a:off x="4448175" y="3962400"/>
              <a:ext cx="666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28" name="Line 590"/>
            <p:cNvSpPr>
              <a:spLocks noChangeAspect="1" noChangeShapeType="1"/>
            </p:cNvSpPr>
            <p:nvPr/>
          </p:nvSpPr>
          <p:spPr bwMode="auto">
            <a:xfrm>
              <a:off x="4448175" y="4657725"/>
              <a:ext cx="666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29" name="Line 591"/>
            <p:cNvSpPr>
              <a:spLocks noChangeAspect="1" noChangeShapeType="1"/>
            </p:cNvSpPr>
            <p:nvPr/>
          </p:nvSpPr>
          <p:spPr bwMode="auto">
            <a:xfrm>
              <a:off x="5076825" y="5057775"/>
              <a:ext cx="1588" cy="533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30" name="Line 592"/>
            <p:cNvSpPr>
              <a:spLocks noChangeAspect="1" noChangeShapeType="1"/>
            </p:cNvSpPr>
            <p:nvPr/>
          </p:nvSpPr>
          <p:spPr bwMode="auto">
            <a:xfrm>
              <a:off x="5038725" y="5057775"/>
              <a:ext cx="666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31" name="Line 593"/>
            <p:cNvSpPr>
              <a:spLocks noChangeAspect="1" noChangeShapeType="1"/>
            </p:cNvSpPr>
            <p:nvPr/>
          </p:nvSpPr>
          <p:spPr bwMode="auto">
            <a:xfrm>
              <a:off x="5038725" y="5591175"/>
              <a:ext cx="666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32" name="Oval 595"/>
            <p:cNvSpPr>
              <a:spLocks noChangeAspect="1" noChangeArrowheads="1"/>
            </p:cNvSpPr>
            <p:nvPr/>
          </p:nvSpPr>
          <p:spPr bwMode="auto">
            <a:xfrm>
              <a:off x="2095500" y="5153025"/>
              <a:ext cx="66675" cy="666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7333" name="Oval 596"/>
            <p:cNvSpPr>
              <a:spLocks noChangeAspect="1" noChangeArrowheads="1"/>
            </p:cNvSpPr>
            <p:nvPr/>
          </p:nvSpPr>
          <p:spPr bwMode="auto">
            <a:xfrm>
              <a:off x="2686050" y="4724400"/>
              <a:ext cx="66675" cy="666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7334" name="Oval 597"/>
            <p:cNvSpPr>
              <a:spLocks noChangeAspect="1" noChangeArrowheads="1"/>
            </p:cNvSpPr>
            <p:nvPr/>
          </p:nvSpPr>
          <p:spPr bwMode="auto">
            <a:xfrm>
              <a:off x="3276600" y="4600575"/>
              <a:ext cx="66675" cy="666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7335" name="Oval 598"/>
            <p:cNvSpPr>
              <a:spLocks noChangeAspect="1" noChangeArrowheads="1"/>
            </p:cNvSpPr>
            <p:nvPr/>
          </p:nvSpPr>
          <p:spPr bwMode="auto">
            <a:xfrm>
              <a:off x="3867150" y="5172075"/>
              <a:ext cx="66675" cy="666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7336" name="Oval 599"/>
            <p:cNvSpPr>
              <a:spLocks noChangeAspect="1" noChangeArrowheads="1"/>
            </p:cNvSpPr>
            <p:nvPr/>
          </p:nvSpPr>
          <p:spPr bwMode="auto">
            <a:xfrm>
              <a:off x="4457700" y="4286250"/>
              <a:ext cx="66675" cy="666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7337" name="Oval 600"/>
            <p:cNvSpPr>
              <a:spLocks noChangeAspect="1" noChangeArrowheads="1"/>
            </p:cNvSpPr>
            <p:nvPr/>
          </p:nvSpPr>
          <p:spPr bwMode="auto">
            <a:xfrm>
              <a:off x="5048250" y="5295900"/>
              <a:ext cx="66675" cy="666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7338" name="Line 601"/>
            <p:cNvSpPr>
              <a:spLocks noChangeAspect="1" noChangeShapeType="1"/>
            </p:cNvSpPr>
            <p:nvPr/>
          </p:nvSpPr>
          <p:spPr bwMode="auto">
            <a:xfrm>
              <a:off x="2124075" y="5915025"/>
              <a:ext cx="1588" cy="24765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39" name="Line 602"/>
            <p:cNvSpPr>
              <a:spLocks noChangeAspect="1" noChangeShapeType="1"/>
            </p:cNvSpPr>
            <p:nvPr/>
          </p:nvSpPr>
          <p:spPr bwMode="auto">
            <a:xfrm>
              <a:off x="2085975" y="5915025"/>
              <a:ext cx="66675" cy="158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40" name="Line 603"/>
            <p:cNvSpPr>
              <a:spLocks noChangeAspect="1" noChangeShapeType="1"/>
            </p:cNvSpPr>
            <p:nvPr/>
          </p:nvSpPr>
          <p:spPr bwMode="auto">
            <a:xfrm>
              <a:off x="2085975" y="6162675"/>
              <a:ext cx="66675" cy="158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41" name="Line 607"/>
            <p:cNvSpPr>
              <a:spLocks noChangeAspect="1" noChangeShapeType="1"/>
            </p:cNvSpPr>
            <p:nvPr/>
          </p:nvSpPr>
          <p:spPr bwMode="auto">
            <a:xfrm>
              <a:off x="3305175" y="5781675"/>
              <a:ext cx="1588" cy="57150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42" name="Line 608"/>
            <p:cNvSpPr>
              <a:spLocks noChangeAspect="1" noChangeShapeType="1"/>
            </p:cNvSpPr>
            <p:nvPr/>
          </p:nvSpPr>
          <p:spPr bwMode="auto">
            <a:xfrm>
              <a:off x="3267075" y="5781675"/>
              <a:ext cx="66675" cy="158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43" name="Line 609"/>
            <p:cNvSpPr>
              <a:spLocks noChangeAspect="1" noChangeShapeType="1"/>
            </p:cNvSpPr>
            <p:nvPr/>
          </p:nvSpPr>
          <p:spPr bwMode="auto">
            <a:xfrm>
              <a:off x="3267075" y="6353175"/>
              <a:ext cx="66675" cy="158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44" name="Line 613"/>
            <p:cNvSpPr>
              <a:spLocks noChangeAspect="1" noChangeShapeType="1"/>
            </p:cNvSpPr>
            <p:nvPr/>
          </p:nvSpPr>
          <p:spPr bwMode="auto">
            <a:xfrm>
              <a:off x="4486275" y="5915025"/>
              <a:ext cx="1588" cy="42862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45" name="Line 614"/>
            <p:cNvSpPr>
              <a:spLocks noChangeAspect="1" noChangeShapeType="1"/>
            </p:cNvSpPr>
            <p:nvPr/>
          </p:nvSpPr>
          <p:spPr bwMode="auto">
            <a:xfrm>
              <a:off x="4448175" y="5915025"/>
              <a:ext cx="66675" cy="158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46" name="Line 615"/>
            <p:cNvSpPr>
              <a:spLocks noChangeAspect="1" noChangeShapeType="1"/>
            </p:cNvSpPr>
            <p:nvPr/>
          </p:nvSpPr>
          <p:spPr bwMode="auto">
            <a:xfrm>
              <a:off x="4448175" y="6343650"/>
              <a:ext cx="66675" cy="158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47" name="Line 616"/>
            <p:cNvSpPr>
              <a:spLocks noChangeAspect="1" noChangeShapeType="1"/>
            </p:cNvSpPr>
            <p:nvPr/>
          </p:nvSpPr>
          <p:spPr bwMode="auto">
            <a:xfrm>
              <a:off x="5076825" y="5038725"/>
              <a:ext cx="1588" cy="40005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48" name="Line 617"/>
            <p:cNvSpPr>
              <a:spLocks noChangeAspect="1" noChangeShapeType="1"/>
            </p:cNvSpPr>
            <p:nvPr/>
          </p:nvSpPr>
          <p:spPr bwMode="auto">
            <a:xfrm>
              <a:off x="5038725" y="5038725"/>
              <a:ext cx="66675" cy="158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49" name="Line 618"/>
            <p:cNvSpPr>
              <a:spLocks noChangeAspect="1" noChangeShapeType="1"/>
            </p:cNvSpPr>
            <p:nvPr/>
          </p:nvSpPr>
          <p:spPr bwMode="auto">
            <a:xfrm>
              <a:off x="5038725" y="5438775"/>
              <a:ext cx="66675" cy="158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50" name="Oval 620"/>
            <p:cNvSpPr>
              <a:spLocks noChangeAspect="1" noChangeArrowheads="1"/>
            </p:cNvSpPr>
            <p:nvPr/>
          </p:nvSpPr>
          <p:spPr bwMode="auto">
            <a:xfrm>
              <a:off x="2095500" y="6010275"/>
              <a:ext cx="66675" cy="66675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7351" name="Oval 622"/>
            <p:cNvSpPr>
              <a:spLocks noChangeAspect="1" noChangeArrowheads="1"/>
            </p:cNvSpPr>
            <p:nvPr/>
          </p:nvSpPr>
          <p:spPr bwMode="auto">
            <a:xfrm>
              <a:off x="3276600" y="6038850"/>
              <a:ext cx="66675" cy="66675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7352" name="Oval 624"/>
            <p:cNvSpPr>
              <a:spLocks noChangeAspect="1" noChangeArrowheads="1"/>
            </p:cNvSpPr>
            <p:nvPr/>
          </p:nvSpPr>
          <p:spPr bwMode="auto">
            <a:xfrm>
              <a:off x="4457700" y="6096000"/>
              <a:ext cx="66675" cy="66675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7353" name="Oval 625"/>
            <p:cNvSpPr>
              <a:spLocks noChangeAspect="1" noChangeArrowheads="1"/>
            </p:cNvSpPr>
            <p:nvPr/>
          </p:nvSpPr>
          <p:spPr bwMode="auto">
            <a:xfrm>
              <a:off x="5048250" y="5210175"/>
              <a:ext cx="66675" cy="66675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7354" name="Line 626"/>
            <p:cNvSpPr>
              <a:spLocks noChangeAspect="1" noChangeShapeType="1"/>
            </p:cNvSpPr>
            <p:nvPr/>
          </p:nvSpPr>
          <p:spPr bwMode="auto">
            <a:xfrm>
              <a:off x="2124075" y="4972050"/>
              <a:ext cx="1588" cy="419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55" name="Line 627"/>
            <p:cNvSpPr>
              <a:spLocks noChangeAspect="1" noChangeShapeType="1"/>
            </p:cNvSpPr>
            <p:nvPr/>
          </p:nvSpPr>
          <p:spPr bwMode="auto">
            <a:xfrm>
              <a:off x="2085975" y="4972050"/>
              <a:ext cx="666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56" name="Line 628"/>
            <p:cNvSpPr>
              <a:spLocks noChangeAspect="1" noChangeShapeType="1"/>
            </p:cNvSpPr>
            <p:nvPr/>
          </p:nvSpPr>
          <p:spPr bwMode="auto">
            <a:xfrm>
              <a:off x="2085975" y="5391150"/>
              <a:ext cx="666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57" name="Line 629"/>
            <p:cNvSpPr>
              <a:spLocks noChangeAspect="1" noChangeShapeType="1"/>
            </p:cNvSpPr>
            <p:nvPr/>
          </p:nvSpPr>
          <p:spPr bwMode="auto">
            <a:xfrm>
              <a:off x="2714625" y="4581525"/>
              <a:ext cx="1588" cy="3429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58" name="Line 630"/>
            <p:cNvSpPr>
              <a:spLocks noChangeAspect="1" noChangeShapeType="1"/>
            </p:cNvSpPr>
            <p:nvPr/>
          </p:nvSpPr>
          <p:spPr bwMode="auto">
            <a:xfrm>
              <a:off x="2676525" y="4581525"/>
              <a:ext cx="666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59" name="Line 631"/>
            <p:cNvSpPr>
              <a:spLocks noChangeAspect="1" noChangeShapeType="1"/>
            </p:cNvSpPr>
            <p:nvPr/>
          </p:nvSpPr>
          <p:spPr bwMode="auto">
            <a:xfrm>
              <a:off x="2676525" y="4924425"/>
              <a:ext cx="666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60" name="Line 632"/>
            <p:cNvSpPr>
              <a:spLocks noChangeAspect="1" noChangeShapeType="1"/>
            </p:cNvSpPr>
            <p:nvPr/>
          </p:nvSpPr>
          <p:spPr bwMode="auto">
            <a:xfrm>
              <a:off x="3305175" y="4400550"/>
              <a:ext cx="1588" cy="4667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61" name="Line 633"/>
            <p:cNvSpPr>
              <a:spLocks noChangeAspect="1" noChangeShapeType="1"/>
            </p:cNvSpPr>
            <p:nvPr/>
          </p:nvSpPr>
          <p:spPr bwMode="auto">
            <a:xfrm>
              <a:off x="3267075" y="4400550"/>
              <a:ext cx="666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62" name="Line 634"/>
            <p:cNvSpPr>
              <a:spLocks noChangeAspect="1" noChangeShapeType="1"/>
            </p:cNvSpPr>
            <p:nvPr/>
          </p:nvSpPr>
          <p:spPr bwMode="auto">
            <a:xfrm>
              <a:off x="3267075" y="4867275"/>
              <a:ext cx="666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63" name="Line 635"/>
            <p:cNvSpPr>
              <a:spLocks noChangeAspect="1" noChangeShapeType="1"/>
            </p:cNvSpPr>
            <p:nvPr/>
          </p:nvSpPr>
          <p:spPr bwMode="auto">
            <a:xfrm>
              <a:off x="3895725" y="4724400"/>
              <a:ext cx="1588" cy="9620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64" name="Line 636"/>
            <p:cNvSpPr>
              <a:spLocks noChangeAspect="1" noChangeShapeType="1"/>
            </p:cNvSpPr>
            <p:nvPr/>
          </p:nvSpPr>
          <p:spPr bwMode="auto">
            <a:xfrm>
              <a:off x="3857625" y="4724400"/>
              <a:ext cx="666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65" name="Line 637"/>
            <p:cNvSpPr>
              <a:spLocks noChangeAspect="1" noChangeShapeType="1"/>
            </p:cNvSpPr>
            <p:nvPr/>
          </p:nvSpPr>
          <p:spPr bwMode="auto">
            <a:xfrm>
              <a:off x="3857625" y="5686425"/>
              <a:ext cx="666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66" name="Line 638"/>
            <p:cNvSpPr>
              <a:spLocks noChangeAspect="1" noChangeShapeType="1"/>
            </p:cNvSpPr>
            <p:nvPr/>
          </p:nvSpPr>
          <p:spPr bwMode="auto">
            <a:xfrm>
              <a:off x="4486275" y="3962400"/>
              <a:ext cx="1588" cy="6953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67" name="Line 639"/>
            <p:cNvSpPr>
              <a:spLocks noChangeAspect="1" noChangeShapeType="1"/>
            </p:cNvSpPr>
            <p:nvPr/>
          </p:nvSpPr>
          <p:spPr bwMode="auto">
            <a:xfrm>
              <a:off x="4448175" y="3962400"/>
              <a:ext cx="666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68" name="Line 640"/>
            <p:cNvSpPr>
              <a:spLocks noChangeAspect="1" noChangeShapeType="1"/>
            </p:cNvSpPr>
            <p:nvPr/>
          </p:nvSpPr>
          <p:spPr bwMode="auto">
            <a:xfrm>
              <a:off x="4448175" y="4657725"/>
              <a:ext cx="666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69" name="Line 641"/>
            <p:cNvSpPr>
              <a:spLocks noChangeAspect="1" noChangeShapeType="1"/>
            </p:cNvSpPr>
            <p:nvPr/>
          </p:nvSpPr>
          <p:spPr bwMode="auto">
            <a:xfrm>
              <a:off x="5076825" y="5057775"/>
              <a:ext cx="1588" cy="533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70" name="Line 642"/>
            <p:cNvSpPr>
              <a:spLocks noChangeAspect="1" noChangeShapeType="1"/>
            </p:cNvSpPr>
            <p:nvPr/>
          </p:nvSpPr>
          <p:spPr bwMode="auto">
            <a:xfrm>
              <a:off x="5038725" y="5057775"/>
              <a:ext cx="666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71" name="Line 643"/>
            <p:cNvSpPr>
              <a:spLocks noChangeAspect="1" noChangeShapeType="1"/>
            </p:cNvSpPr>
            <p:nvPr/>
          </p:nvSpPr>
          <p:spPr bwMode="auto">
            <a:xfrm>
              <a:off x="5038725" y="5591175"/>
              <a:ext cx="666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72" name="Oval 645"/>
            <p:cNvSpPr>
              <a:spLocks noChangeAspect="1" noChangeArrowheads="1"/>
            </p:cNvSpPr>
            <p:nvPr/>
          </p:nvSpPr>
          <p:spPr bwMode="auto">
            <a:xfrm>
              <a:off x="2085975" y="5143500"/>
              <a:ext cx="85725" cy="857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7373" name="Oval 646"/>
            <p:cNvSpPr>
              <a:spLocks noChangeAspect="1" noChangeArrowheads="1"/>
            </p:cNvSpPr>
            <p:nvPr/>
          </p:nvSpPr>
          <p:spPr bwMode="auto">
            <a:xfrm>
              <a:off x="2676525" y="4714875"/>
              <a:ext cx="85725" cy="857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7374" name="Oval 647"/>
            <p:cNvSpPr>
              <a:spLocks noChangeAspect="1" noChangeArrowheads="1"/>
            </p:cNvSpPr>
            <p:nvPr/>
          </p:nvSpPr>
          <p:spPr bwMode="auto">
            <a:xfrm>
              <a:off x="3267075" y="4591050"/>
              <a:ext cx="85725" cy="857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7375" name="Oval 648"/>
            <p:cNvSpPr>
              <a:spLocks noChangeAspect="1" noChangeArrowheads="1"/>
            </p:cNvSpPr>
            <p:nvPr/>
          </p:nvSpPr>
          <p:spPr bwMode="auto">
            <a:xfrm>
              <a:off x="3857625" y="5162550"/>
              <a:ext cx="85725" cy="857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7376" name="Oval 649"/>
            <p:cNvSpPr>
              <a:spLocks noChangeAspect="1" noChangeArrowheads="1"/>
            </p:cNvSpPr>
            <p:nvPr/>
          </p:nvSpPr>
          <p:spPr bwMode="auto">
            <a:xfrm>
              <a:off x="4448175" y="4276725"/>
              <a:ext cx="85725" cy="857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7377" name="Oval 650"/>
            <p:cNvSpPr>
              <a:spLocks noChangeAspect="1" noChangeArrowheads="1"/>
            </p:cNvSpPr>
            <p:nvPr/>
          </p:nvSpPr>
          <p:spPr bwMode="auto">
            <a:xfrm>
              <a:off x="5038725" y="5286375"/>
              <a:ext cx="85725" cy="857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7378" name="Line 651"/>
            <p:cNvSpPr>
              <a:spLocks noChangeAspect="1" noChangeShapeType="1"/>
            </p:cNvSpPr>
            <p:nvPr/>
          </p:nvSpPr>
          <p:spPr bwMode="auto">
            <a:xfrm>
              <a:off x="2124075" y="5915025"/>
              <a:ext cx="1588" cy="24765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79" name="Line 652"/>
            <p:cNvSpPr>
              <a:spLocks noChangeAspect="1" noChangeShapeType="1"/>
            </p:cNvSpPr>
            <p:nvPr/>
          </p:nvSpPr>
          <p:spPr bwMode="auto">
            <a:xfrm>
              <a:off x="2085975" y="5915025"/>
              <a:ext cx="66675" cy="158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80" name="Line 653"/>
            <p:cNvSpPr>
              <a:spLocks noChangeAspect="1" noChangeShapeType="1"/>
            </p:cNvSpPr>
            <p:nvPr/>
          </p:nvSpPr>
          <p:spPr bwMode="auto">
            <a:xfrm>
              <a:off x="2085975" y="6162675"/>
              <a:ext cx="66675" cy="158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81" name="Line 657"/>
            <p:cNvSpPr>
              <a:spLocks noChangeAspect="1" noChangeShapeType="1"/>
            </p:cNvSpPr>
            <p:nvPr/>
          </p:nvSpPr>
          <p:spPr bwMode="auto">
            <a:xfrm>
              <a:off x="3305175" y="5781675"/>
              <a:ext cx="1588" cy="57150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82" name="Line 658"/>
            <p:cNvSpPr>
              <a:spLocks noChangeAspect="1" noChangeShapeType="1"/>
            </p:cNvSpPr>
            <p:nvPr/>
          </p:nvSpPr>
          <p:spPr bwMode="auto">
            <a:xfrm>
              <a:off x="3267075" y="5781675"/>
              <a:ext cx="66675" cy="158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83" name="Line 659"/>
            <p:cNvSpPr>
              <a:spLocks noChangeAspect="1" noChangeShapeType="1"/>
            </p:cNvSpPr>
            <p:nvPr/>
          </p:nvSpPr>
          <p:spPr bwMode="auto">
            <a:xfrm>
              <a:off x="3267075" y="6353175"/>
              <a:ext cx="66675" cy="158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84" name="Line 663"/>
            <p:cNvSpPr>
              <a:spLocks noChangeAspect="1" noChangeShapeType="1"/>
            </p:cNvSpPr>
            <p:nvPr/>
          </p:nvSpPr>
          <p:spPr bwMode="auto">
            <a:xfrm>
              <a:off x="4486275" y="5915025"/>
              <a:ext cx="1588" cy="42862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85" name="Line 664"/>
            <p:cNvSpPr>
              <a:spLocks noChangeAspect="1" noChangeShapeType="1"/>
            </p:cNvSpPr>
            <p:nvPr/>
          </p:nvSpPr>
          <p:spPr bwMode="auto">
            <a:xfrm>
              <a:off x="4448175" y="5915025"/>
              <a:ext cx="66675" cy="158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86" name="Line 665"/>
            <p:cNvSpPr>
              <a:spLocks noChangeAspect="1" noChangeShapeType="1"/>
            </p:cNvSpPr>
            <p:nvPr/>
          </p:nvSpPr>
          <p:spPr bwMode="auto">
            <a:xfrm>
              <a:off x="4448175" y="6343650"/>
              <a:ext cx="66675" cy="158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87" name="Line 666"/>
            <p:cNvSpPr>
              <a:spLocks noChangeAspect="1" noChangeShapeType="1"/>
            </p:cNvSpPr>
            <p:nvPr/>
          </p:nvSpPr>
          <p:spPr bwMode="auto">
            <a:xfrm>
              <a:off x="5076825" y="5038725"/>
              <a:ext cx="1588" cy="40005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88" name="Line 667"/>
            <p:cNvSpPr>
              <a:spLocks noChangeAspect="1" noChangeShapeType="1"/>
            </p:cNvSpPr>
            <p:nvPr/>
          </p:nvSpPr>
          <p:spPr bwMode="auto">
            <a:xfrm>
              <a:off x="5038725" y="5038725"/>
              <a:ext cx="66675" cy="158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89" name="Line 668"/>
            <p:cNvSpPr>
              <a:spLocks noChangeAspect="1" noChangeShapeType="1"/>
            </p:cNvSpPr>
            <p:nvPr/>
          </p:nvSpPr>
          <p:spPr bwMode="auto">
            <a:xfrm>
              <a:off x="5038725" y="5438775"/>
              <a:ext cx="66675" cy="158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90" name="Oval 670"/>
            <p:cNvSpPr>
              <a:spLocks noChangeAspect="1" noChangeArrowheads="1"/>
            </p:cNvSpPr>
            <p:nvPr/>
          </p:nvSpPr>
          <p:spPr bwMode="auto">
            <a:xfrm>
              <a:off x="2085975" y="6000750"/>
              <a:ext cx="85725" cy="85725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7391" name="Oval 672"/>
            <p:cNvSpPr>
              <a:spLocks noChangeAspect="1" noChangeArrowheads="1"/>
            </p:cNvSpPr>
            <p:nvPr/>
          </p:nvSpPr>
          <p:spPr bwMode="auto">
            <a:xfrm>
              <a:off x="3267075" y="6029325"/>
              <a:ext cx="85725" cy="85725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7392" name="Oval 674"/>
            <p:cNvSpPr>
              <a:spLocks noChangeAspect="1" noChangeArrowheads="1"/>
            </p:cNvSpPr>
            <p:nvPr/>
          </p:nvSpPr>
          <p:spPr bwMode="auto">
            <a:xfrm>
              <a:off x="4448175" y="6086475"/>
              <a:ext cx="85725" cy="85725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7393" name="Oval 675"/>
            <p:cNvSpPr>
              <a:spLocks noChangeAspect="1" noChangeArrowheads="1"/>
            </p:cNvSpPr>
            <p:nvPr/>
          </p:nvSpPr>
          <p:spPr bwMode="auto">
            <a:xfrm>
              <a:off x="5038725" y="5200650"/>
              <a:ext cx="85725" cy="85725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7394" name="Line 676"/>
            <p:cNvSpPr>
              <a:spLocks noChangeAspect="1" noChangeShapeType="1"/>
            </p:cNvSpPr>
            <p:nvPr/>
          </p:nvSpPr>
          <p:spPr bwMode="auto">
            <a:xfrm>
              <a:off x="2124075" y="4972050"/>
              <a:ext cx="1588" cy="419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95" name="Line 677"/>
            <p:cNvSpPr>
              <a:spLocks noChangeAspect="1" noChangeShapeType="1"/>
            </p:cNvSpPr>
            <p:nvPr/>
          </p:nvSpPr>
          <p:spPr bwMode="auto">
            <a:xfrm>
              <a:off x="2085975" y="4972050"/>
              <a:ext cx="666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96" name="Line 678"/>
            <p:cNvSpPr>
              <a:spLocks noChangeAspect="1" noChangeShapeType="1"/>
            </p:cNvSpPr>
            <p:nvPr/>
          </p:nvSpPr>
          <p:spPr bwMode="auto">
            <a:xfrm>
              <a:off x="2085975" y="5391150"/>
              <a:ext cx="666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97" name="Line 679"/>
            <p:cNvSpPr>
              <a:spLocks noChangeAspect="1" noChangeShapeType="1"/>
            </p:cNvSpPr>
            <p:nvPr/>
          </p:nvSpPr>
          <p:spPr bwMode="auto">
            <a:xfrm>
              <a:off x="2714625" y="4581525"/>
              <a:ext cx="1588" cy="3429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98" name="Line 680"/>
            <p:cNvSpPr>
              <a:spLocks noChangeAspect="1" noChangeShapeType="1"/>
            </p:cNvSpPr>
            <p:nvPr/>
          </p:nvSpPr>
          <p:spPr bwMode="auto">
            <a:xfrm>
              <a:off x="2676525" y="4581525"/>
              <a:ext cx="666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99" name="Line 681"/>
            <p:cNvSpPr>
              <a:spLocks noChangeAspect="1" noChangeShapeType="1"/>
            </p:cNvSpPr>
            <p:nvPr/>
          </p:nvSpPr>
          <p:spPr bwMode="auto">
            <a:xfrm>
              <a:off x="2676525" y="4924425"/>
              <a:ext cx="666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400" name="Line 682"/>
            <p:cNvSpPr>
              <a:spLocks noChangeAspect="1" noChangeShapeType="1"/>
            </p:cNvSpPr>
            <p:nvPr/>
          </p:nvSpPr>
          <p:spPr bwMode="auto">
            <a:xfrm>
              <a:off x="3305175" y="4400550"/>
              <a:ext cx="1588" cy="4667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401" name="Line 683"/>
            <p:cNvSpPr>
              <a:spLocks noChangeAspect="1" noChangeShapeType="1"/>
            </p:cNvSpPr>
            <p:nvPr/>
          </p:nvSpPr>
          <p:spPr bwMode="auto">
            <a:xfrm>
              <a:off x="3267075" y="4400550"/>
              <a:ext cx="666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402" name="Line 684"/>
            <p:cNvSpPr>
              <a:spLocks noChangeAspect="1" noChangeShapeType="1"/>
            </p:cNvSpPr>
            <p:nvPr/>
          </p:nvSpPr>
          <p:spPr bwMode="auto">
            <a:xfrm>
              <a:off x="3267075" y="4867275"/>
              <a:ext cx="666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403" name="Line 685"/>
            <p:cNvSpPr>
              <a:spLocks noChangeAspect="1" noChangeShapeType="1"/>
            </p:cNvSpPr>
            <p:nvPr/>
          </p:nvSpPr>
          <p:spPr bwMode="auto">
            <a:xfrm>
              <a:off x="3895725" y="4724400"/>
              <a:ext cx="1588" cy="9620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404" name="Line 686"/>
            <p:cNvSpPr>
              <a:spLocks noChangeAspect="1" noChangeShapeType="1"/>
            </p:cNvSpPr>
            <p:nvPr/>
          </p:nvSpPr>
          <p:spPr bwMode="auto">
            <a:xfrm>
              <a:off x="3857625" y="4724400"/>
              <a:ext cx="666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405" name="Line 687"/>
            <p:cNvSpPr>
              <a:spLocks noChangeAspect="1" noChangeShapeType="1"/>
            </p:cNvSpPr>
            <p:nvPr/>
          </p:nvSpPr>
          <p:spPr bwMode="auto">
            <a:xfrm>
              <a:off x="3857625" y="5686425"/>
              <a:ext cx="666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406" name="Line 688"/>
            <p:cNvSpPr>
              <a:spLocks noChangeAspect="1" noChangeShapeType="1"/>
            </p:cNvSpPr>
            <p:nvPr/>
          </p:nvSpPr>
          <p:spPr bwMode="auto">
            <a:xfrm>
              <a:off x="4486275" y="3962400"/>
              <a:ext cx="1588" cy="6953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407" name="Line 689"/>
            <p:cNvSpPr>
              <a:spLocks noChangeAspect="1" noChangeShapeType="1"/>
            </p:cNvSpPr>
            <p:nvPr/>
          </p:nvSpPr>
          <p:spPr bwMode="auto">
            <a:xfrm>
              <a:off x="4448175" y="3962400"/>
              <a:ext cx="666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408" name="Line 690"/>
            <p:cNvSpPr>
              <a:spLocks noChangeAspect="1" noChangeShapeType="1"/>
            </p:cNvSpPr>
            <p:nvPr/>
          </p:nvSpPr>
          <p:spPr bwMode="auto">
            <a:xfrm>
              <a:off x="4448175" y="4657725"/>
              <a:ext cx="666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409" name="Line 691"/>
            <p:cNvSpPr>
              <a:spLocks noChangeAspect="1" noChangeShapeType="1"/>
            </p:cNvSpPr>
            <p:nvPr/>
          </p:nvSpPr>
          <p:spPr bwMode="auto">
            <a:xfrm>
              <a:off x="5076825" y="5057775"/>
              <a:ext cx="1588" cy="533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410" name="Line 692"/>
            <p:cNvSpPr>
              <a:spLocks noChangeAspect="1" noChangeShapeType="1"/>
            </p:cNvSpPr>
            <p:nvPr/>
          </p:nvSpPr>
          <p:spPr bwMode="auto">
            <a:xfrm>
              <a:off x="5038725" y="5057775"/>
              <a:ext cx="666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411" name="Line 693"/>
            <p:cNvSpPr>
              <a:spLocks noChangeAspect="1" noChangeShapeType="1"/>
            </p:cNvSpPr>
            <p:nvPr/>
          </p:nvSpPr>
          <p:spPr bwMode="auto">
            <a:xfrm>
              <a:off x="5038725" y="5591175"/>
              <a:ext cx="666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412" name="Oval 695"/>
            <p:cNvSpPr>
              <a:spLocks noChangeAspect="1" noChangeArrowheads="1"/>
            </p:cNvSpPr>
            <p:nvPr/>
          </p:nvSpPr>
          <p:spPr bwMode="auto">
            <a:xfrm>
              <a:off x="2057400" y="5114925"/>
              <a:ext cx="142875" cy="1428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7413" name="Oval 696"/>
            <p:cNvSpPr>
              <a:spLocks noChangeAspect="1" noChangeArrowheads="1"/>
            </p:cNvSpPr>
            <p:nvPr/>
          </p:nvSpPr>
          <p:spPr bwMode="auto">
            <a:xfrm>
              <a:off x="2647950" y="4686300"/>
              <a:ext cx="142875" cy="1428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7414" name="Oval 697"/>
            <p:cNvSpPr>
              <a:spLocks noChangeAspect="1" noChangeArrowheads="1"/>
            </p:cNvSpPr>
            <p:nvPr/>
          </p:nvSpPr>
          <p:spPr bwMode="auto">
            <a:xfrm>
              <a:off x="3238500" y="4562475"/>
              <a:ext cx="142875" cy="1428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7415" name="Oval 698"/>
            <p:cNvSpPr>
              <a:spLocks noChangeAspect="1" noChangeArrowheads="1"/>
            </p:cNvSpPr>
            <p:nvPr/>
          </p:nvSpPr>
          <p:spPr bwMode="auto">
            <a:xfrm>
              <a:off x="3829050" y="5133975"/>
              <a:ext cx="142875" cy="1428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7416" name="Oval 699"/>
            <p:cNvSpPr>
              <a:spLocks noChangeAspect="1" noChangeArrowheads="1"/>
            </p:cNvSpPr>
            <p:nvPr/>
          </p:nvSpPr>
          <p:spPr bwMode="auto">
            <a:xfrm>
              <a:off x="4419600" y="4248150"/>
              <a:ext cx="142875" cy="1428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7417" name="Oval 700"/>
            <p:cNvSpPr>
              <a:spLocks noChangeAspect="1" noChangeArrowheads="1"/>
            </p:cNvSpPr>
            <p:nvPr/>
          </p:nvSpPr>
          <p:spPr bwMode="auto">
            <a:xfrm>
              <a:off x="5010150" y="5257800"/>
              <a:ext cx="142875" cy="1428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7418" name="Line 701"/>
            <p:cNvSpPr>
              <a:spLocks noChangeAspect="1" noChangeShapeType="1"/>
            </p:cNvSpPr>
            <p:nvPr/>
          </p:nvSpPr>
          <p:spPr bwMode="auto">
            <a:xfrm>
              <a:off x="2124075" y="5915025"/>
              <a:ext cx="1588" cy="24765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419" name="Line 702"/>
            <p:cNvSpPr>
              <a:spLocks noChangeAspect="1" noChangeShapeType="1"/>
            </p:cNvSpPr>
            <p:nvPr/>
          </p:nvSpPr>
          <p:spPr bwMode="auto">
            <a:xfrm>
              <a:off x="2085975" y="5915025"/>
              <a:ext cx="66675" cy="158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420" name="Line 703"/>
            <p:cNvSpPr>
              <a:spLocks noChangeAspect="1" noChangeShapeType="1"/>
            </p:cNvSpPr>
            <p:nvPr/>
          </p:nvSpPr>
          <p:spPr bwMode="auto">
            <a:xfrm>
              <a:off x="2085975" y="6162675"/>
              <a:ext cx="66675" cy="158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421" name="Line 707"/>
            <p:cNvSpPr>
              <a:spLocks noChangeAspect="1" noChangeShapeType="1"/>
            </p:cNvSpPr>
            <p:nvPr/>
          </p:nvSpPr>
          <p:spPr bwMode="auto">
            <a:xfrm>
              <a:off x="3305175" y="5781675"/>
              <a:ext cx="1588" cy="57150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422" name="Line 708"/>
            <p:cNvSpPr>
              <a:spLocks noChangeAspect="1" noChangeShapeType="1"/>
            </p:cNvSpPr>
            <p:nvPr/>
          </p:nvSpPr>
          <p:spPr bwMode="auto">
            <a:xfrm>
              <a:off x="3267075" y="5781675"/>
              <a:ext cx="66675" cy="158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423" name="Line 709"/>
            <p:cNvSpPr>
              <a:spLocks noChangeAspect="1" noChangeShapeType="1"/>
            </p:cNvSpPr>
            <p:nvPr/>
          </p:nvSpPr>
          <p:spPr bwMode="auto">
            <a:xfrm>
              <a:off x="3267075" y="6353175"/>
              <a:ext cx="66675" cy="158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424" name="Line 713"/>
            <p:cNvSpPr>
              <a:spLocks noChangeAspect="1" noChangeShapeType="1"/>
            </p:cNvSpPr>
            <p:nvPr/>
          </p:nvSpPr>
          <p:spPr bwMode="auto">
            <a:xfrm>
              <a:off x="4486275" y="5915025"/>
              <a:ext cx="1588" cy="42862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425" name="Line 714"/>
            <p:cNvSpPr>
              <a:spLocks noChangeAspect="1" noChangeShapeType="1"/>
            </p:cNvSpPr>
            <p:nvPr/>
          </p:nvSpPr>
          <p:spPr bwMode="auto">
            <a:xfrm>
              <a:off x="4448175" y="5915025"/>
              <a:ext cx="66675" cy="158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426" name="Line 715"/>
            <p:cNvSpPr>
              <a:spLocks noChangeAspect="1" noChangeShapeType="1"/>
            </p:cNvSpPr>
            <p:nvPr/>
          </p:nvSpPr>
          <p:spPr bwMode="auto">
            <a:xfrm>
              <a:off x="4448175" y="6343650"/>
              <a:ext cx="66675" cy="158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427" name="Line 716"/>
            <p:cNvSpPr>
              <a:spLocks noChangeAspect="1" noChangeShapeType="1"/>
            </p:cNvSpPr>
            <p:nvPr/>
          </p:nvSpPr>
          <p:spPr bwMode="auto">
            <a:xfrm>
              <a:off x="5076825" y="5038725"/>
              <a:ext cx="1588" cy="40005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428" name="Line 717"/>
            <p:cNvSpPr>
              <a:spLocks noChangeAspect="1" noChangeShapeType="1"/>
            </p:cNvSpPr>
            <p:nvPr/>
          </p:nvSpPr>
          <p:spPr bwMode="auto">
            <a:xfrm>
              <a:off x="5038725" y="5038725"/>
              <a:ext cx="66675" cy="158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429" name="Line 718"/>
            <p:cNvSpPr>
              <a:spLocks noChangeAspect="1" noChangeShapeType="1"/>
            </p:cNvSpPr>
            <p:nvPr/>
          </p:nvSpPr>
          <p:spPr bwMode="auto">
            <a:xfrm>
              <a:off x="5038725" y="5438775"/>
              <a:ext cx="66675" cy="158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430" name="Oval 720"/>
            <p:cNvSpPr>
              <a:spLocks noChangeAspect="1" noChangeArrowheads="1"/>
            </p:cNvSpPr>
            <p:nvPr/>
          </p:nvSpPr>
          <p:spPr bwMode="auto">
            <a:xfrm>
              <a:off x="2057400" y="5972175"/>
              <a:ext cx="142875" cy="142875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7431" name="Oval 722"/>
            <p:cNvSpPr>
              <a:spLocks noChangeAspect="1" noChangeArrowheads="1"/>
            </p:cNvSpPr>
            <p:nvPr/>
          </p:nvSpPr>
          <p:spPr bwMode="auto">
            <a:xfrm>
              <a:off x="3238500" y="6000750"/>
              <a:ext cx="142875" cy="142875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7432" name="Oval 724"/>
            <p:cNvSpPr>
              <a:spLocks noChangeAspect="1" noChangeArrowheads="1"/>
            </p:cNvSpPr>
            <p:nvPr/>
          </p:nvSpPr>
          <p:spPr bwMode="auto">
            <a:xfrm>
              <a:off x="4419600" y="6057900"/>
              <a:ext cx="142875" cy="142875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7433" name="Oval 725"/>
            <p:cNvSpPr>
              <a:spLocks noChangeAspect="1" noChangeArrowheads="1"/>
            </p:cNvSpPr>
            <p:nvPr/>
          </p:nvSpPr>
          <p:spPr bwMode="auto">
            <a:xfrm>
              <a:off x="5010150" y="5172075"/>
              <a:ext cx="142875" cy="142875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7434" name="Line 726"/>
            <p:cNvSpPr>
              <a:spLocks noChangeAspect="1" noChangeShapeType="1"/>
            </p:cNvSpPr>
            <p:nvPr/>
          </p:nvSpPr>
          <p:spPr bwMode="auto">
            <a:xfrm>
              <a:off x="2124075" y="4972050"/>
              <a:ext cx="1588" cy="419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435" name="Line 727"/>
            <p:cNvSpPr>
              <a:spLocks noChangeAspect="1" noChangeShapeType="1"/>
            </p:cNvSpPr>
            <p:nvPr/>
          </p:nvSpPr>
          <p:spPr bwMode="auto">
            <a:xfrm>
              <a:off x="2085975" y="4972050"/>
              <a:ext cx="666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436" name="Line 728"/>
            <p:cNvSpPr>
              <a:spLocks noChangeAspect="1" noChangeShapeType="1"/>
            </p:cNvSpPr>
            <p:nvPr/>
          </p:nvSpPr>
          <p:spPr bwMode="auto">
            <a:xfrm>
              <a:off x="2085975" y="5391150"/>
              <a:ext cx="666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437" name="Line 729"/>
            <p:cNvSpPr>
              <a:spLocks noChangeAspect="1" noChangeShapeType="1"/>
            </p:cNvSpPr>
            <p:nvPr/>
          </p:nvSpPr>
          <p:spPr bwMode="auto">
            <a:xfrm>
              <a:off x="2714625" y="4581525"/>
              <a:ext cx="1588" cy="3429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438" name="Line 730"/>
            <p:cNvSpPr>
              <a:spLocks noChangeAspect="1" noChangeShapeType="1"/>
            </p:cNvSpPr>
            <p:nvPr/>
          </p:nvSpPr>
          <p:spPr bwMode="auto">
            <a:xfrm>
              <a:off x="2676525" y="4581525"/>
              <a:ext cx="666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439" name="Line 731"/>
            <p:cNvSpPr>
              <a:spLocks noChangeAspect="1" noChangeShapeType="1"/>
            </p:cNvSpPr>
            <p:nvPr/>
          </p:nvSpPr>
          <p:spPr bwMode="auto">
            <a:xfrm>
              <a:off x="2676525" y="4924425"/>
              <a:ext cx="666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440" name="Line 732"/>
            <p:cNvSpPr>
              <a:spLocks noChangeAspect="1" noChangeShapeType="1"/>
            </p:cNvSpPr>
            <p:nvPr/>
          </p:nvSpPr>
          <p:spPr bwMode="auto">
            <a:xfrm>
              <a:off x="3305175" y="4400550"/>
              <a:ext cx="1588" cy="4667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441" name="Line 733"/>
            <p:cNvSpPr>
              <a:spLocks noChangeAspect="1" noChangeShapeType="1"/>
            </p:cNvSpPr>
            <p:nvPr/>
          </p:nvSpPr>
          <p:spPr bwMode="auto">
            <a:xfrm>
              <a:off x="3267075" y="4400550"/>
              <a:ext cx="666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442" name="Line 734"/>
            <p:cNvSpPr>
              <a:spLocks noChangeAspect="1" noChangeShapeType="1"/>
            </p:cNvSpPr>
            <p:nvPr/>
          </p:nvSpPr>
          <p:spPr bwMode="auto">
            <a:xfrm>
              <a:off x="3267075" y="4867275"/>
              <a:ext cx="666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443" name="Line 735"/>
            <p:cNvSpPr>
              <a:spLocks noChangeAspect="1" noChangeShapeType="1"/>
            </p:cNvSpPr>
            <p:nvPr/>
          </p:nvSpPr>
          <p:spPr bwMode="auto">
            <a:xfrm>
              <a:off x="3895725" y="4724400"/>
              <a:ext cx="1588" cy="9620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444" name="Line 736"/>
            <p:cNvSpPr>
              <a:spLocks noChangeAspect="1" noChangeShapeType="1"/>
            </p:cNvSpPr>
            <p:nvPr/>
          </p:nvSpPr>
          <p:spPr bwMode="auto">
            <a:xfrm>
              <a:off x="3857625" y="4724400"/>
              <a:ext cx="666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445" name="Line 737"/>
            <p:cNvSpPr>
              <a:spLocks noChangeAspect="1" noChangeShapeType="1"/>
            </p:cNvSpPr>
            <p:nvPr/>
          </p:nvSpPr>
          <p:spPr bwMode="auto">
            <a:xfrm>
              <a:off x="3857625" y="5686425"/>
              <a:ext cx="666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446" name="Line 738"/>
            <p:cNvSpPr>
              <a:spLocks noChangeAspect="1" noChangeShapeType="1"/>
            </p:cNvSpPr>
            <p:nvPr/>
          </p:nvSpPr>
          <p:spPr bwMode="auto">
            <a:xfrm>
              <a:off x="4486275" y="3962400"/>
              <a:ext cx="1588" cy="6953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447" name="Line 739"/>
            <p:cNvSpPr>
              <a:spLocks noChangeAspect="1" noChangeShapeType="1"/>
            </p:cNvSpPr>
            <p:nvPr/>
          </p:nvSpPr>
          <p:spPr bwMode="auto">
            <a:xfrm>
              <a:off x="4448175" y="3962400"/>
              <a:ext cx="666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448" name="Line 740"/>
            <p:cNvSpPr>
              <a:spLocks noChangeAspect="1" noChangeShapeType="1"/>
            </p:cNvSpPr>
            <p:nvPr/>
          </p:nvSpPr>
          <p:spPr bwMode="auto">
            <a:xfrm>
              <a:off x="4448175" y="4657725"/>
              <a:ext cx="666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449" name="Line 741"/>
            <p:cNvSpPr>
              <a:spLocks noChangeAspect="1" noChangeShapeType="1"/>
            </p:cNvSpPr>
            <p:nvPr/>
          </p:nvSpPr>
          <p:spPr bwMode="auto">
            <a:xfrm>
              <a:off x="5076825" y="5057775"/>
              <a:ext cx="1588" cy="533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450" name="Line 742"/>
            <p:cNvSpPr>
              <a:spLocks noChangeAspect="1" noChangeShapeType="1"/>
            </p:cNvSpPr>
            <p:nvPr/>
          </p:nvSpPr>
          <p:spPr bwMode="auto">
            <a:xfrm>
              <a:off x="5038725" y="5057775"/>
              <a:ext cx="666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451" name="Line 743"/>
            <p:cNvSpPr>
              <a:spLocks noChangeAspect="1" noChangeShapeType="1"/>
            </p:cNvSpPr>
            <p:nvPr/>
          </p:nvSpPr>
          <p:spPr bwMode="auto">
            <a:xfrm>
              <a:off x="5038725" y="5591175"/>
              <a:ext cx="666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452" name="Oval 745"/>
            <p:cNvSpPr>
              <a:spLocks noChangeAspect="1" noChangeArrowheads="1"/>
            </p:cNvSpPr>
            <p:nvPr/>
          </p:nvSpPr>
          <p:spPr bwMode="auto">
            <a:xfrm>
              <a:off x="2038350" y="5095875"/>
              <a:ext cx="180975" cy="1809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7453" name="Oval 746"/>
            <p:cNvSpPr>
              <a:spLocks noChangeAspect="1" noChangeArrowheads="1"/>
            </p:cNvSpPr>
            <p:nvPr/>
          </p:nvSpPr>
          <p:spPr bwMode="auto">
            <a:xfrm>
              <a:off x="2628900" y="4667250"/>
              <a:ext cx="180975" cy="1809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7454" name="Oval 748"/>
            <p:cNvSpPr>
              <a:spLocks noChangeAspect="1" noChangeArrowheads="1"/>
            </p:cNvSpPr>
            <p:nvPr/>
          </p:nvSpPr>
          <p:spPr bwMode="auto">
            <a:xfrm>
              <a:off x="3219450" y="4543425"/>
              <a:ext cx="180975" cy="1809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7455" name="Oval 749"/>
            <p:cNvSpPr>
              <a:spLocks noChangeAspect="1" noChangeArrowheads="1"/>
            </p:cNvSpPr>
            <p:nvPr/>
          </p:nvSpPr>
          <p:spPr bwMode="auto">
            <a:xfrm>
              <a:off x="3810000" y="5114925"/>
              <a:ext cx="180975" cy="1809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7456" name="Oval 750"/>
            <p:cNvSpPr>
              <a:spLocks noChangeAspect="1" noChangeArrowheads="1"/>
            </p:cNvSpPr>
            <p:nvPr/>
          </p:nvSpPr>
          <p:spPr bwMode="auto">
            <a:xfrm>
              <a:off x="4400550" y="4229100"/>
              <a:ext cx="180975" cy="1809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7457" name="Oval 751"/>
            <p:cNvSpPr>
              <a:spLocks noChangeAspect="1" noChangeArrowheads="1"/>
            </p:cNvSpPr>
            <p:nvPr/>
          </p:nvSpPr>
          <p:spPr bwMode="auto">
            <a:xfrm>
              <a:off x="4991100" y="5238750"/>
              <a:ext cx="180975" cy="1809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7458" name="Line 752"/>
            <p:cNvSpPr>
              <a:spLocks noChangeAspect="1" noChangeShapeType="1"/>
            </p:cNvSpPr>
            <p:nvPr/>
          </p:nvSpPr>
          <p:spPr bwMode="auto">
            <a:xfrm>
              <a:off x="2124075" y="5915025"/>
              <a:ext cx="1588" cy="24765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459" name="Line 753"/>
            <p:cNvSpPr>
              <a:spLocks noChangeAspect="1" noChangeShapeType="1"/>
            </p:cNvSpPr>
            <p:nvPr/>
          </p:nvSpPr>
          <p:spPr bwMode="auto">
            <a:xfrm>
              <a:off x="2085975" y="5915025"/>
              <a:ext cx="66675" cy="158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460" name="Line 754"/>
            <p:cNvSpPr>
              <a:spLocks noChangeAspect="1" noChangeShapeType="1"/>
            </p:cNvSpPr>
            <p:nvPr/>
          </p:nvSpPr>
          <p:spPr bwMode="auto">
            <a:xfrm>
              <a:off x="2085975" y="6162675"/>
              <a:ext cx="66675" cy="158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461" name="Line 758"/>
            <p:cNvSpPr>
              <a:spLocks noChangeAspect="1" noChangeShapeType="1"/>
            </p:cNvSpPr>
            <p:nvPr/>
          </p:nvSpPr>
          <p:spPr bwMode="auto">
            <a:xfrm>
              <a:off x="3305175" y="5781675"/>
              <a:ext cx="1588" cy="57150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462" name="Line 759"/>
            <p:cNvSpPr>
              <a:spLocks noChangeAspect="1" noChangeShapeType="1"/>
            </p:cNvSpPr>
            <p:nvPr/>
          </p:nvSpPr>
          <p:spPr bwMode="auto">
            <a:xfrm>
              <a:off x="3267075" y="5781675"/>
              <a:ext cx="66675" cy="158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463" name="Line 760"/>
            <p:cNvSpPr>
              <a:spLocks noChangeAspect="1" noChangeShapeType="1"/>
            </p:cNvSpPr>
            <p:nvPr/>
          </p:nvSpPr>
          <p:spPr bwMode="auto">
            <a:xfrm>
              <a:off x="3267075" y="6353175"/>
              <a:ext cx="66675" cy="158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464" name="Line 764"/>
            <p:cNvSpPr>
              <a:spLocks noChangeAspect="1" noChangeShapeType="1"/>
            </p:cNvSpPr>
            <p:nvPr/>
          </p:nvSpPr>
          <p:spPr bwMode="auto">
            <a:xfrm>
              <a:off x="4486275" y="5915025"/>
              <a:ext cx="1588" cy="42862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465" name="Line 765"/>
            <p:cNvSpPr>
              <a:spLocks noChangeAspect="1" noChangeShapeType="1"/>
            </p:cNvSpPr>
            <p:nvPr/>
          </p:nvSpPr>
          <p:spPr bwMode="auto">
            <a:xfrm>
              <a:off x="4448175" y="5915025"/>
              <a:ext cx="66675" cy="158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466" name="Line 766"/>
            <p:cNvSpPr>
              <a:spLocks noChangeAspect="1" noChangeShapeType="1"/>
            </p:cNvSpPr>
            <p:nvPr/>
          </p:nvSpPr>
          <p:spPr bwMode="auto">
            <a:xfrm>
              <a:off x="4448175" y="6343650"/>
              <a:ext cx="66675" cy="158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467" name="Line 767"/>
            <p:cNvSpPr>
              <a:spLocks noChangeAspect="1" noChangeShapeType="1"/>
            </p:cNvSpPr>
            <p:nvPr/>
          </p:nvSpPr>
          <p:spPr bwMode="auto">
            <a:xfrm>
              <a:off x="5076825" y="5038725"/>
              <a:ext cx="1588" cy="40005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468" name="Line 768"/>
            <p:cNvSpPr>
              <a:spLocks noChangeAspect="1" noChangeShapeType="1"/>
            </p:cNvSpPr>
            <p:nvPr/>
          </p:nvSpPr>
          <p:spPr bwMode="auto">
            <a:xfrm>
              <a:off x="5038725" y="5038725"/>
              <a:ext cx="66675" cy="158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469" name="Line 769"/>
            <p:cNvSpPr>
              <a:spLocks noChangeAspect="1" noChangeShapeType="1"/>
            </p:cNvSpPr>
            <p:nvPr/>
          </p:nvSpPr>
          <p:spPr bwMode="auto">
            <a:xfrm>
              <a:off x="5038725" y="5438775"/>
              <a:ext cx="66675" cy="158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470" name="Oval 771"/>
            <p:cNvSpPr>
              <a:spLocks noChangeAspect="1" noChangeArrowheads="1"/>
            </p:cNvSpPr>
            <p:nvPr/>
          </p:nvSpPr>
          <p:spPr bwMode="auto">
            <a:xfrm>
              <a:off x="2038350" y="5953125"/>
              <a:ext cx="180975" cy="180975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7471" name="Oval 773"/>
            <p:cNvSpPr>
              <a:spLocks noChangeAspect="1" noChangeArrowheads="1"/>
            </p:cNvSpPr>
            <p:nvPr/>
          </p:nvSpPr>
          <p:spPr bwMode="auto">
            <a:xfrm>
              <a:off x="3219450" y="5981700"/>
              <a:ext cx="180975" cy="180975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7472" name="Oval 775"/>
            <p:cNvSpPr>
              <a:spLocks noChangeAspect="1" noChangeArrowheads="1"/>
            </p:cNvSpPr>
            <p:nvPr/>
          </p:nvSpPr>
          <p:spPr bwMode="auto">
            <a:xfrm>
              <a:off x="4400550" y="6038850"/>
              <a:ext cx="180975" cy="180975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7473" name="Oval 776"/>
            <p:cNvSpPr>
              <a:spLocks noChangeAspect="1" noChangeArrowheads="1"/>
            </p:cNvSpPr>
            <p:nvPr/>
          </p:nvSpPr>
          <p:spPr bwMode="auto">
            <a:xfrm>
              <a:off x="4991100" y="5153025"/>
              <a:ext cx="180975" cy="180975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charset="0"/>
              </a:endParaRPr>
            </a:p>
          </p:txBody>
        </p:sp>
      </p:grpSp>
      <p:sp>
        <p:nvSpPr>
          <p:cNvPr id="21532" name="TextBox 14"/>
          <p:cNvSpPr txBox="1">
            <a:spLocks noChangeArrowheads="1"/>
          </p:cNvSpPr>
          <p:nvPr/>
        </p:nvSpPr>
        <p:spPr bwMode="auto">
          <a:xfrm>
            <a:off x="1180808" y="2975372"/>
            <a:ext cx="377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2800" b="1">
                <a:latin typeface="Calibri" charset="0"/>
              </a:rPr>
              <a:t>b</a:t>
            </a:r>
          </a:p>
        </p:txBody>
      </p:sp>
      <p:sp>
        <p:nvSpPr>
          <p:cNvPr id="21533" name="Freeform 1952"/>
          <p:cNvSpPr>
            <a:spLocks/>
          </p:cNvSpPr>
          <p:nvPr/>
        </p:nvSpPr>
        <p:spPr bwMode="auto">
          <a:xfrm>
            <a:off x="1803401" y="1556148"/>
            <a:ext cx="1115484" cy="1190"/>
          </a:xfrm>
          <a:custGeom>
            <a:avLst/>
            <a:gdLst>
              <a:gd name="T0" fmla="*/ 0 w 527"/>
              <a:gd name="T1" fmla="*/ 0 h 1"/>
              <a:gd name="T2" fmla="*/ 2147483647 w 527"/>
              <a:gd name="T3" fmla="*/ 0 h 1"/>
              <a:gd name="T4" fmla="*/ 0 w 527"/>
              <a:gd name="T5" fmla="*/ 0 h 1"/>
              <a:gd name="T6" fmla="*/ 0 60000 65536"/>
              <a:gd name="T7" fmla="*/ 0 60000 65536"/>
              <a:gd name="T8" fmla="*/ 0 60000 65536"/>
              <a:gd name="T9" fmla="*/ 0 w 527"/>
              <a:gd name="T10" fmla="*/ 0 h 1"/>
              <a:gd name="T11" fmla="*/ 527 w 527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7" h="1">
                <a:moveTo>
                  <a:pt x="0" y="0"/>
                </a:moveTo>
                <a:lnTo>
                  <a:pt x="527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4" name="Line 1953"/>
          <p:cNvSpPr>
            <a:spLocks noChangeShapeType="1"/>
          </p:cNvSpPr>
          <p:nvPr/>
        </p:nvSpPr>
        <p:spPr bwMode="auto">
          <a:xfrm flipH="1">
            <a:off x="1803401" y="1556148"/>
            <a:ext cx="1115484" cy="1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5" name="Line 1954"/>
          <p:cNvSpPr>
            <a:spLocks noChangeShapeType="1"/>
          </p:cNvSpPr>
          <p:nvPr/>
        </p:nvSpPr>
        <p:spPr bwMode="auto">
          <a:xfrm>
            <a:off x="2918885" y="1556148"/>
            <a:ext cx="2116" cy="1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6" name="Freeform 1955"/>
          <p:cNvSpPr>
            <a:spLocks/>
          </p:cNvSpPr>
          <p:nvPr/>
        </p:nvSpPr>
        <p:spPr bwMode="auto">
          <a:xfrm>
            <a:off x="1803400" y="929879"/>
            <a:ext cx="2117" cy="626269"/>
          </a:xfrm>
          <a:custGeom>
            <a:avLst/>
            <a:gdLst>
              <a:gd name="T0" fmla="*/ 0 w 1"/>
              <a:gd name="T1" fmla="*/ 2147483647 h 526"/>
              <a:gd name="T2" fmla="*/ 0 w 1"/>
              <a:gd name="T3" fmla="*/ 0 h 526"/>
              <a:gd name="T4" fmla="*/ 0 w 1"/>
              <a:gd name="T5" fmla="*/ 2147483647 h 526"/>
              <a:gd name="T6" fmla="*/ 0 60000 65536"/>
              <a:gd name="T7" fmla="*/ 0 60000 65536"/>
              <a:gd name="T8" fmla="*/ 0 60000 65536"/>
              <a:gd name="T9" fmla="*/ 0 w 1"/>
              <a:gd name="T10" fmla="*/ 0 h 526"/>
              <a:gd name="T11" fmla="*/ 1 w 1"/>
              <a:gd name="T12" fmla="*/ 526 h 5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526">
                <a:moveTo>
                  <a:pt x="0" y="526"/>
                </a:moveTo>
                <a:lnTo>
                  <a:pt x="0" y="0"/>
                </a:lnTo>
                <a:lnTo>
                  <a:pt x="0" y="52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7" name="Line 1956"/>
          <p:cNvSpPr>
            <a:spLocks noChangeShapeType="1"/>
          </p:cNvSpPr>
          <p:nvPr/>
        </p:nvSpPr>
        <p:spPr bwMode="auto">
          <a:xfrm>
            <a:off x="1803400" y="929879"/>
            <a:ext cx="2117" cy="62626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8" name="Line 1957"/>
          <p:cNvSpPr>
            <a:spLocks noChangeShapeType="1"/>
          </p:cNvSpPr>
          <p:nvPr/>
        </p:nvSpPr>
        <p:spPr bwMode="auto">
          <a:xfrm>
            <a:off x="1803400" y="929879"/>
            <a:ext cx="2117" cy="1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9" name="Freeform 1958"/>
          <p:cNvSpPr>
            <a:spLocks/>
          </p:cNvSpPr>
          <p:nvPr/>
        </p:nvSpPr>
        <p:spPr bwMode="auto">
          <a:xfrm>
            <a:off x="2108200" y="1549004"/>
            <a:ext cx="2117" cy="7144"/>
          </a:xfrm>
          <a:custGeom>
            <a:avLst/>
            <a:gdLst>
              <a:gd name="T0" fmla="*/ 0 w 1"/>
              <a:gd name="T1" fmla="*/ 2147483647 h 6"/>
              <a:gd name="T2" fmla="*/ 0 w 1"/>
              <a:gd name="T3" fmla="*/ 0 h 6"/>
              <a:gd name="T4" fmla="*/ 0 w 1"/>
              <a:gd name="T5" fmla="*/ 2147483647 h 6"/>
              <a:gd name="T6" fmla="*/ 0 60000 65536"/>
              <a:gd name="T7" fmla="*/ 0 60000 65536"/>
              <a:gd name="T8" fmla="*/ 0 60000 65536"/>
              <a:gd name="T9" fmla="*/ 0 w 1"/>
              <a:gd name="T10" fmla="*/ 0 h 6"/>
              <a:gd name="T11" fmla="*/ 1 w 1"/>
              <a:gd name="T12" fmla="*/ 6 h 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">
                <a:moveTo>
                  <a:pt x="0" y="6"/>
                </a:moveTo>
                <a:lnTo>
                  <a:pt x="0" y="0"/>
                </a:lnTo>
                <a:lnTo>
                  <a:pt x="0" y="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0" name="Line 1959"/>
          <p:cNvSpPr>
            <a:spLocks noChangeShapeType="1"/>
          </p:cNvSpPr>
          <p:nvPr/>
        </p:nvSpPr>
        <p:spPr bwMode="auto">
          <a:xfrm>
            <a:off x="2108200" y="1549004"/>
            <a:ext cx="2117" cy="714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1" name="Line 1960"/>
          <p:cNvSpPr>
            <a:spLocks noChangeShapeType="1"/>
          </p:cNvSpPr>
          <p:nvPr/>
        </p:nvSpPr>
        <p:spPr bwMode="auto">
          <a:xfrm>
            <a:off x="2108200" y="1549004"/>
            <a:ext cx="2117" cy="1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2" name="Freeform 1962"/>
          <p:cNvSpPr>
            <a:spLocks/>
          </p:cNvSpPr>
          <p:nvPr/>
        </p:nvSpPr>
        <p:spPr bwMode="auto">
          <a:xfrm>
            <a:off x="2514600" y="1549004"/>
            <a:ext cx="2117" cy="7144"/>
          </a:xfrm>
          <a:custGeom>
            <a:avLst/>
            <a:gdLst>
              <a:gd name="T0" fmla="*/ 0 w 1"/>
              <a:gd name="T1" fmla="*/ 2147483647 h 6"/>
              <a:gd name="T2" fmla="*/ 0 w 1"/>
              <a:gd name="T3" fmla="*/ 0 h 6"/>
              <a:gd name="T4" fmla="*/ 0 w 1"/>
              <a:gd name="T5" fmla="*/ 2147483647 h 6"/>
              <a:gd name="T6" fmla="*/ 0 60000 65536"/>
              <a:gd name="T7" fmla="*/ 0 60000 65536"/>
              <a:gd name="T8" fmla="*/ 0 60000 65536"/>
              <a:gd name="T9" fmla="*/ 0 w 1"/>
              <a:gd name="T10" fmla="*/ 0 h 6"/>
              <a:gd name="T11" fmla="*/ 1 w 1"/>
              <a:gd name="T12" fmla="*/ 6 h 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">
                <a:moveTo>
                  <a:pt x="0" y="6"/>
                </a:moveTo>
                <a:lnTo>
                  <a:pt x="0" y="0"/>
                </a:lnTo>
                <a:lnTo>
                  <a:pt x="0" y="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3" name="Line 1963"/>
          <p:cNvSpPr>
            <a:spLocks noChangeShapeType="1"/>
          </p:cNvSpPr>
          <p:nvPr/>
        </p:nvSpPr>
        <p:spPr bwMode="auto">
          <a:xfrm>
            <a:off x="2514600" y="1549004"/>
            <a:ext cx="2117" cy="714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4" name="Line 1964"/>
          <p:cNvSpPr>
            <a:spLocks noChangeShapeType="1"/>
          </p:cNvSpPr>
          <p:nvPr/>
        </p:nvSpPr>
        <p:spPr bwMode="auto">
          <a:xfrm>
            <a:off x="2514600" y="1549004"/>
            <a:ext cx="2117" cy="1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5" name="Freeform 1966"/>
          <p:cNvSpPr>
            <a:spLocks/>
          </p:cNvSpPr>
          <p:nvPr/>
        </p:nvSpPr>
        <p:spPr bwMode="auto">
          <a:xfrm>
            <a:off x="2918885" y="1549004"/>
            <a:ext cx="2116" cy="7144"/>
          </a:xfrm>
          <a:custGeom>
            <a:avLst/>
            <a:gdLst>
              <a:gd name="T0" fmla="*/ 0 w 1"/>
              <a:gd name="T1" fmla="*/ 2147483647 h 6"/>
              <a:gd name="T2" fmla="*/ 0 w 1"/>
              <a:gd name="T3" fmla="*/ 0 h 6"/>
              <a:gd name="T4" fmla="*/ 0 w 1"/>
              <a:gd name="T5" fmla="*/ 2147483647 h 6"/>
              <a:gd name="T6" fmla="*/ 0 60000 65536"/>
              <a:gd name="T7" fmla="*/ 0 60000 65536"/>
              <a:gd name="T8" fmla="*/ 0 60000 65536"/>
              <a:gd name="T9" fmla="*/ 0 w 1"/>
              <a:gd name="T10" fmla="*/ 0 h 6"/>
              <a:gd name="T11" fmla="*/ 1 w 1"/>
              <a:gd name="T12" fmla="*/ 6 h 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">
                <a:moveTo>
                  <a:pt x="0" y="6"/>
                </a:moveTo>
                <a:lnTo>
                  <a:pt x="0" y="0"/>
                </a:lnTo>
                <a:lnTo>
                  <a:pt x="0" y="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6" name="Line 1967"/>
          <p:cNvSpPr>
            <a:spLocks noChangeShapeType="1"/>
          </p:cNvSpPr>
          <p:nvPr/>
        </p:nvSpPr>
        <p:spPr bwMode="auto">
          <a:xfrm>
            <a:off x="2918885" y="1549004"/>
            <a:ext cx="2116" cy="714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7" name="Line 1968"/>
          <p:cNvSpPr>
            <a:spLocks noChangeShapeType="1"/>
          </p:cNvSpPr>
          <p:nvPr/>
        </p:nvSpPr>
        <p:spPr bwMode="auto">
          <a:xfrm>
            <a:off x="2918885" y="1549004"/>
            <a:ext cx="2116" cy="1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1548" name="Group 2024"/>
          <p:cNvGrpSpPr>
            <a:grpSpLocks/>
          </p:cNvGrpSpPr>
          <p:nvPr/>
        </p:nvGrpSpPr>
        <p:grpSpPr bwMode="auto">
          <a:xfrm>
            <a:off x="2044700" y="1581146"/>
            <a:ext cx="877797" cy="153888"/>
            <a:chOff x="780492" y="2117725"/>
            <a:chExt cx="659393" cy="202827"/>
          </a:xfrm>
        </p:grpSpPr>
        <p:sp>
          <p:nvSpPr>
            <p:cNvPr id="27291" name="Rectangle 1961"/>
            <p:cNvSpPr>
              <a:spLocks noChangeArrowheads="1"/>
            </p:cNvSpPr>
            <p:nvPr/>
          </p:nvSpPr>
          <p:spPr bwMode="auto">
            <a:xfrm>
              <a:off x="780492" y="2117725"/>
              <a:ext cx="48825" cy="202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Calibri" charset="0"/>
                </a:rPr>
                <a:t>0</a:t>
              </a:r>
              <a:endParaRPr lang="en-US" sz="1000">
                <a:latin typeface="Calibri" charset="0"/>
              </a:endParaRPr>
            </a:p>
          </p:txBody>
        </p:sp>
        <p:sp>
          <p:nvSpPr>
            <p:cNvPr id="27292" name="Rectangle 1965"/>
            <p:cNvSpPr>
              <a:spLocks noChangeArrowheads="1"/>
            </p:cNvSpPr>
            <p:nvPr/>
          </p:nvSpPr>
          <p:spPr bwMode="auto">
            <a:xfrm>
              <a:off x="1085776" y="2117725"/>
              <a:ext cx="48825" cy="202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Calibri" charset="0"/>
                </a:rPr>
                <a:t>2</a:t>
              </a:r>
              <a:endParaRPr lang="en-US" sz="1000">
                <a:latin typeface="Calibri" charset="0"/>
              </a:endParaRPr>
            </a:p>
          </p:txBody>
        </p:sp>
        <p:sp>
          <p:nvSpPr>
            <p:cNvPr id="27293" name="Rectangle 1969"/>
            <p:cNvSpPr>
              <a:spLocks noChangeArrowheads="1"/>
            </p:cNvSpPr>
            <p:nvPr/>
          </p:nvSpPr>
          <p:spPr bwMode="auto">
            <a:xfrm>
              <a:off x="1391060" y="2117725"/>
              <a:ext cx="48825" cy="202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Calibri" charset="0"/>
                </a:rPr>
                <a:t>4</a:t>
              </a:r>
              <a:endParaRPr lang="en-US" sz="1000">
                <a:latin typeface="Calibri" charset="0"/>
              </a:endParaRPr>
            </a:p>
          </p:txBody>
        </p:sp>
      </p:grpSp>
      <p:sp>
        <p:nvSpPr>
          <p:cNvPr id="21549" name="Freeform 1970"/>
          <p:cNvSpPr>
            <a:spLocks/>
          </p:cNvSpPr>
          <p:nvPr/>
        </p:nvSpPr>
        <p:spPr bwMode="auto">
          <a:xfrm>
            <a:off x="1803400" y="1500188"/>
            <a:ext cx="2117" cy="1191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0 h 1"/>
              <a:gd name="T6" fmla="*/ 0 60000 65536"/>
              <a:gd name="T7" fmla="*/ 0 60000 65536"/>
              <a:gd name="T8" fmla="*/ 0 60000 65536"/>
              <a:gd name="T9" fmla="*/ 0 w 1"/>
              <a:gd name="T10" fmla="*/ 0 h 1"/>
              <a:gd name="T11" fmla="*/ 1 w 1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0" name="Rectangle 1971"/>
          <p:cNvSpPr>
            <a:spLocks noChangeArrowheads="1"/>
          </p:cNvSpPr>
          <p:nvPr/>
        </p:nvSpPr>
        <p:spPr bwMode="auto">
          <a:xfrm>
            <a:off x="1670051" y="1466850"/>
            <a:ext cx="39261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-</a:t>
            </a:r>
            <a:endParaRPr lang="en-US" sz="1000">
              <a:latin typeface="Calibri" charset="0"/>
            </a:endParaRPr>
          </a:p>
        </p:txBody>
      </p:sp>
      <p:sp>
        <p:nvSpPr>
          <p:cNvPr id="21551" name="Rectangle 1972"/>
          <p:cNvSpPr>
            <a:spLocks noChangeArrowheads="1"/>
          </p:cNvSpPr>
          <p:nvPr/>
        </p:nvSpPr>
        <p:spPr bwMode="auto">
          <a:xfrm>
            <a:off x="1708151" y="1466850"/>
            <a:ext cx="6499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1</a:t>
            </a:r>
            <a:endParaRPr lang="en-US" sz="1000">
              <a:latin typeface="Calibri" charset="0"/>
            </a:endParaRPr>
          </a:p>
        </p:txBody>
      </p:sp>
      <p:sp>
        <p:nvSpPr>
          <p:cNvPr id="21552" name="Freeform 1973"/>
          <p:cNvSpPr>
            <a:spLocks/>
          </p:cNvSpPr>
          <p:nvPr/>
        </p:nvSpPr>
        <p:spPr bwMode="auto">
          <a:xfrm>
            <a:off x="1803400" y="1385888"/>
            <a:ext cx="2117" cy="1191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0 h 1"/>
              <a:gd name="T6" fmla="*/ 0 60000 65536"/>
              <a:gd name="T7" fmla="*/ 0 60000 65536"/>
              <a:gd name="T8" fmla="*/ 0 60000 65536"/>
              <a:gd name="T9" fmla="*/ 0 w 1"/>
              <a:gd name="T10" fmla="*/ 0 h 1"/>
              <a:gd name="T11" fmla="*/ 1 w 1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3" name="Rectangle 1974"/>
          <p:cNvSpPr>
            <a:spLocks noChangeArrowheads="1"/>
          </p:cNvSpPr>
          <p:nvPr/>
        </p:nvSpPr>
        <p:spPr bwMode="auto">
          <a:xfrm>
            <a:off x="1708151" y="1352550"/>
            <a:ext cx="6499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0</a:t>
            </a:r>
            <a:endParaRPr lang="en-US" sz="1000">
              <a:latin typeface="Calibri" charset="0"/>
            </a:endParaRPr>
          </a:p>
        </p:txBody>
      </p:sp>
      <p:sp>
        <p:nvSpPr>
          <p:cNvPr id="21554" name="Freeform 1975"/>
          <p:cNvSpPr>
            <a:spLocks/>
          </p:cNvSpPr>
          <p:nvPr/>
        </p:nvSpPr>
        <p:spPr bwMode="auto">
          <a:xfrm>
            <a:off x="1803400" y="1271588"/>
            <a:ext cx="2117" cy="1191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0 h 1"/>
              <a:gd name="T6" fmla="*/ 0 60000 65536"/>
              <a:gd name="T7" fmla="*/ 0 60000 65536"/>
              <a:gd name="T8" fmla="*/ 0 60000 65536"/>
              <a:gd name="T9" fmla="*/ 0 w 1"/>
              <a:gd name="T10" fmla="*/ 0 h 1"/>
              <a:gd name="T11" fmla="*/ 1 w 1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5" name="Rectangle 1976"/>
          <p:cNvSpPr>
            <a:spLocks noChangeArrowheads="1"/>
          </p:cNvSpPr>
          <p:nvPr/>
        </p:nvSpPr>
        <p:spPr bwMode="auto">
          <a:xfrm>
            <a:off x="1708151" y="1239441"/>
            <a:ext cx="6499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1</a:t>
            </a:r>
            <a:endParaRPr lang="en-US" sz="1000">
              <a:latin typeface="Calibri" charset="0"/>
            </a:endParaRPr>
          </a:p>
        </p:txBody>
      </p:sp>
      <p:sp>
        <p:nvSpPr>
          <p:cNvPr id="21556" name="Freeform 1977"/>
          <p:cNvSpPr>
            <a:spLocks/>
          </p:cNvSpPr>
          <p:nvPr/>
        </p:nvSpPr>
        <p:spPr bwMode="auto">
          <a:xfrm>
            <a:off x="1803400" y="1157288"/>
            <a:ext cx="2117" cy="1191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0 h 1"/>
              <a:gd name="T6" fmla="*/ 0 60000 65536"/>
              <a:gd name="T7" fmla="*/ 0 60000 65536"/>
              <a:gd name="T8" fmla="*/ 0 60000 65536"/>
              <a:gd name="T9" fmla="*/ 0 w 1"/>
              <a:gd name="T10" fmla="*/ 0 h 1"/>
              <a:gd name="T11" fmla="*/ 1 w 1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7" name="Rectangle 1978"/>
          <p:cNvSpPr>
            <a:spLocks noChangeArrowheads="1"/>
          </p:cNvSpPr>
          <p:nvPr/>
        </p:nvSpPr>
        <p:spPr bwMode="auto">
          <a:xfrm>
            <a:off x="1708151" y="1125141"/>
            <a:ext cx="6499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2</a:t>
            </a:r>
            <a:endParaRPr lang="en-US" sz="1000">
              <a:latin typeface="Calibri" charset="0"/>
            </a:endParaRPr>
          </a:p>
        </p:txBody>
      </p:sp>
      <p:sp>
        <p:nvSpPr>
          <p:cNvPr id="21558" name="Freeform 1979"/>
          <p:cNvSpPr>
            <a:spLocks/>
          </p:cNvSpPr>
          <p:nvPr/>
        </p:nvSpPr>
        <p:spPr bwMode="auto">
          <a:xfrm>
            <a:off x="1803400" y="1044179"/>
            <a:ext cx="2117" cy="119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0 h 1"/>
              <a:gd name="T6" fmla="*/ 0 60000 65536"/>
              <a:gd name="T7" fmla="*/ 0 60000 65536"/>
              <a:gd name="T8" fmla="*/ 0 60000 65536"/>
              <a:gd name="T9" fmla="*/ 0 w 1"/>
              <a:gd name="T10" fmla="*/ 0 h 1"/>
              <a:gd name="T11" fmla="*/ 1 w 1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9" name="Rectangle 1980"/>
          <p:cNvSpPr>
            <a:spLocks noChangeArrowheads="1"/>
          </p:cNvSpPr>
          <p:nvPr/>
        </p:nvSpPr>
        <p:spPr bwMode="auto">
          <a:xfrm>
            <a:off x="1708151" y="1010841"/>
            <a:ext cx="6499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3</a:t>
            </a:r>
            <a:endParaRPr lang="en-US" sz="1000">
              <a:latin typeface="Calibri" charset="0"/>
            </a:endParaRPr>
          </a:p>
        </p:txBody>
      </p:sp>
      <p:sp>
        <p:nvSpPr>
          <p:cNvPr id="21560" name="Freeform 1981"/>
          <p:cNvSpPr>
            <a:spLocks/>
          </p:cNvSpPr>
          <p:nvPr/>
        </p:nvSpPr>
        <p:spPr bwMode="auto">
          <a:xfrm>
            <a:off x="1803400" y="929879"/>
            <a:ext cx="2117" cy="119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0 h 1"/>
              <a:gd name="T6" fmla="*/ 0 60000 65536"/>
              <a:gd name="T7" fmla="*/ 0 60000 65536"/>
              <a:gd name="T8" fmla="*/ 0 60000 65536"/>
              <a:gd name="T9" fmla="*/ 0 w 1"/>
              <a:gd name="T10" fmla="*/ 0 h 1"/>
              <a:gd name="T11" fmla="*/ 1 w 1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1" name="Rectangle 1982"/>
          <p:cNvSpPr>
            <a:spLocks noChangeArrowheads="1"/>
          </p:cNvSpPr>
          <p:nvPr/>
        </p:nvSpPr>
        <p:spPr bwMode="auto">
          <a:xfrm>
            <a:off x="1708151" y="896541"/>
            <a:ext cx="6499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4</a:t>
            </a:r>
            <a:endParaRPr lang="en-US" sz="1000">
              <a:latin typeface="Calibri" charset="0"/>
            </a:endParaRPr>
          </a:p>
        </p:txBody>
      </p:sp>
      <p:sp>
        <p:nvSpPr>
          <p:cNvPr id="21562" name="Oval 1983"/>
          <p:cNvSpPr>
            <a:spLocks noChangeArrowheads="1"/>
          </p:cNvSpPr>
          <p:nvPr/>
        </p:nvSpPr>
        <p:spPr bwMode="auto">
          <a:xfrm>
            <a:off x="1955801" y="1414463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563" name="Oval 1984"/>
          <p:cNvSpPr>
            <a:spLocks noChangeArrowheads="1"/>
          </p:cNvSpPr>
          <p:nvPr/>
        </p:nvSpPr>
        <p:spPr bwMode="auto">
          <a:xfrm>
            <a:off x="1955801" y="1521619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564" name="Oval 1985"/>
          <p:cNvSpPr>
            <a:spLocks noChangeArrowheads="1"/>
          </p:cNvSpPr>
          <p:nvPr/>
        </p:nvSpPr>
        <p:spPr bwMode="auto">
          <a:xfrm>
            <a:off x="1905001" y="1421607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565" name="Oval 1986"/>
          <p:cNvSpPr>
            <a:spLocks noChangeArrowheads="1"/>
          </p:cNvSpPr>
          <p:nvPr/>
        </p:nvSpPr>
        <p:spPr bwMode="auto">
          <a:xfrm>
            <a:off x="1905001" y="1471613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566" name="Oval 1987"/>
          <p:cNvSpPr>
            <a:spLocks noChangeArrowheads="1"/>
          </p:cNvSpPr>
          <p:nvPr/>
        </p:nvSpPr>
        <p:spPr bwMode="auto">
          <a:xfrm>
            <a:off x="2120901" y="1300163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567" name="Oval 1988"/>
          <p:cNvSpPr>
            <a:spLocks noChangeArrowheads="1"/>
          </p:cNvSpPr>
          <p:nvPr/>
        </p:nvSpPr>
        <p:spPr bwMode="auto">
          <a:xfrm>
            <a:off x="2311401" y="1300163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568" name="Oval 1989"/>
          <p:cNvSpPr>
            <a:spLocks noChangeArrowheads="1"/>
          </p:cNvSpPr>
          <p:nvPr/>
        </p:nvSpPr>
        <p:spPr bwMode="auto">
          <a:xfrm>
            <a:off x="2197101" y="1285876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569" name="Oval 1990"/>
          <p:cNvSpPr>
            <a:spLocks noChangeArrowheads="1"/>
          </p:cNvSpPr>
          <p:nvPr/>
        </p:nvSpPr>
        <p:spPr bwMode="auto">
          <a:xfrm>
            <a:off x="2374901" y="1328738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570" name="Oval 1991"/>
          <p:cNvSpPr>
            <a:spLocks noChangeArrowheads="1"/>
          </p:cNvSpPr>
          <p:nvPr/>
        </p:nvSpPr>
        <p:spPr bwMode="auto">
          <a:xfrm>
            <a:off x="2235201" y="1307307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571" name="Oval 1992"/>
          <p:cNvSpPr>
            <a:spLocks noChangeArrowheads="1"/>
          </p:cNvSpPr>
          <p:nvPr/>
        </p:nvSpPr>
        <p:spPr bwMode="auto">
          <a:xfrm>
            <a:off x="2095501" y="1421607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572" name="Oval 1993"/>
          <p:cNvSpPr>
            <a:spLocks noChangeArrowheads="1"/>
          </p:cNvSpPr>
          <p:nvPr/>
        </p:nvSpPr>
        <p:spPr bwMode="auto">
          <a:xfrm>
            <a:off x="2146301" y="1271588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573" name="Oval 1994"/>
          <p:cNvSpPr>
            <a:spLocks noChangeArrowheads="1"/>
          </p:cNvSpPr>
          <p:nvPr/>
        </p:nvSpPr>
        <p:spPr bwMode="auto">
          <a:xfrm>
            <a:off x="2120901" y="1357313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574" name="Oval 1995"/>
          <p:cNvSpPr>
            <a:spLocks noChangeArrowheads="1"/>
          </p:cNvSpPr>
          <p:nvPr/>
        </p:nvSpPr>
        <p:spPr bwMode="auto">
          <a:xfrm>
            <a:off x="2006601" y="1264444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575" name="Oval 1996"/>
          <p:cNvSpPr>
            <a:spLocks noChangeArrowheads="1"/>
          </p:cNvSpPr>
          <p:nvPr/>
        </p:nvSpPr>
        <p:spPr bwMode="auto">
          <a:xfrm>
            <a:off x="2057401" y="1307307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576" name="Oval 1997"/>
          <p:cNvSpPr>
            <a:spLocks noChangeArrowheads="1"/>
          </p:cNvSpPr>
          <p:nvPr/>
        </p:nvSpPr>
        <p:spPr bwMode="auto">
          <a:xfrm>
            <a:off x="1968501" y="1435894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577" name="Oval 1998"/>
          <p:cNvSpPr>
            <a:spLocks noChangeArrowheads="1"/>
          </p:cNvSpPr>
          <p:nvPr/>
        </p:nvSpPr>
        <p:spPr bwMode="auto">
          <a:xfrm>
            <a:off x="1981201" y="1343026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578" name="Oval 1999"/>
          <p:cNvSpPr>
            <a:spLocks noChangeArrowheads="1"/>
          </p:cNvSpPr>
          <p:nvPr/>
        </p:nvSpPr>
        <p:spPr bwMode="auto">
          <a:xfrm>
            <a:off x="2032001" y="1493044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579" name="Oval 2000"/>
          <p:cNvSpPr>
            <a:spLocks noChangeArrowheads="1"/>
          </p:cNvSpPr>
          <p:nvPr/>
        </p:nvSpPr>
        <p:spPr bwMode="auto">
          <a:xfrm>
            <a:off x="2044701" y="1414463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580" name="Oval 2001"/>
          <p:cNvSpPr>
            <a:spLocks noChangeArrowheads="1"/>
          </p:cNvSpPr>
          <p:nvPr/>
        </p:nvSpPr>
        <p:spPr bwMode="auto">
          <a:xfrm>
            <a:off x="2095501" y="1357313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581" name="Oval 2002"/>
          <p:cNvSpPr>
            <a:spLocks noChangeArrowheads="1"/>
          </p:cNvSpPr>
          <p:nvPr/>
        </p:nvSpPr>
        <p:spPr bwMode="auto">
          <a:xfrm>
            <a:off x="2095501" y="1428751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582" name="Oval 2003"/>
          <p:cNvSpPr>
            <a:spLocks noChangeArrowheads="1"/>
          </p:cNvSpPr>
          <p:nvPr/>
        </p:nvSpPr>
        <p:spPr bwMode="auto">
          <a:xfrm>
            <a:off x="2095501" y="1364457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583" name="Oval 2004"/>
          <p:cNvSpPr>
            <a:spLocks noChangeArrowheads="1"/>
          </p:cNvSpPr>
          <p:nvPr/>
        </p:nvSpPr>
        <p:spPr bwMode="auto">
          <a:xfrm>
            <a:off x="2146301" y="1321594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584" name="Oval 2005"/>
          <p:cNvSpPr>
            <a:spLocks noChangeArrowheads="1"/>
          </p:cNvSpPr>
          <p:nvPr/>
        </p:nvSpPr>
        <p:spPr bwMode="auto">
          <a:xfrm>
            <a:off x="2108201" y="1278732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585" name="Oval 2006"/>
          <p:cNvSpPr>
            <a:spLocks noChangeArrowheads="1"/>
          </p:cNvSpPr>
          <p:nvPr/>
        </p:nvSpPr>
        <p:spPr bwMode="auto">
          <a:xfrm>
            <a:off x="2501901" y="1235869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586" name="Oval 2007"/>
          <p:cNvSpPr>
            <a:spLocks noChangeArrowheads="1"/>
          </p:cNvSpPr>
          <p:nvPr/>
        </p:nvSpPr>
        <p:spPr bwMode="auto">
          <a:xfrm>
            <a:off x="2677585" y="1085851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587" name="Oval 2008"/>
          <p:cNvSpPr>
            <a:spLocks noChangeArrowheads="1"/>
          </p:cNvSpPr>
          <p:nvPr/>
        </p:nvSpPr>
        <p:spPr bwMode="auto">
          <a:xfrm>
            <a:off x="2438401" y="1128713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588" name="Oval 2009"/>
          <p:cNvSpPr>
            <a:spLocks noChangeArrowheads="1"/>
          </p:cNvSpPr>
          <p:nvPr/>
        </p:nvSpPr>
        <p:spPr bwMode="auto">
          <a:xfrm>
            <a:off x="2628900" y="1143001"/>
            <a:ext cx="35984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589" name="Oval 2010"/>
          <p:cNvSpPr>
            <a:spLocks noChangeArrowheads="1"/>
          </p:cNvSpPr>
          <p:nvPr/>
        </p:nvSpPr>
        <p:spPr bwMode="auto">
          <a:xfrm>
            <a:off x="2766485" y="1029892"/>
            <a:ext cx="38100" cy="2024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590" name="Oval 2011"/>
          <p:cNvSpPr>
            <a:spLocks noChangeArrowheads="1"/>
          </p:cNvSpPr>
          <p:nvPr/>
        </p:nvSpPr>
        <p:spPr bwMode="auto">
          <a:xfrm>
            <a:off x="2489201" y="1200151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591" name="Oval 2012"/>
          <p:cNvSpPr>
            <a:spLocks noChangeArrowheads="1"/>
          </p:cNvSpPr>
          <p:nvPr/>
        </p:nvSpPr>
        <p:spPr bwMode="auto">
          <a:xfrm>
            <a:off x="2690285" y="1164432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592" name="Oval 2013"/>
          <p:cNvSpPr>
            <a:spLocks noChangeArrowheads="1"/>
          </p:cNvSpPr>
          <p:nvPr/>
        </p:nvSpPr>
        <p:spPr bwMode="auto">
          <a:xfrm>
            <a:off x="2766485" y="1107282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593" name="Oval 2014"/>
          <p:cNvSpPr>
            <a:spLocks noChangeArrowheads="1"/>
          </p:cNvSpPr>
          <p:nvPr/>
        </p:nvSpPr>
        <p:spPr bwMode="auto">
          <a:xfrm>
            <a:off x="2489201" y="1328738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594" name="Oval 2015"/>
          <p:cNvSpPr>
            <a:spLocks noChangeArrowheads="1"/>
          </p:cNvSpPr>
          <p:nvPr/>
        </p:nvSpPr>
        <p:spPr bwMode="auto">
          <a:xfrm>
            <a:off x="2628900" y="1293019"/>
            <a:ext cx="35984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595" name="Oval 2016"/>
          <p:cNvSpPr>
            <a:spLocks noChangeArrowheads="1"/>
          </p:cNvSpPr>
          <p:nvPr/>
        </p:nvSpPr>
        <p:spPr bwMode="auto">
          <a:xfrm>
            <a:off x="2565401" y="1293019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596" name="Oval 2017"/>
          <p:cNvSpPr>
            <a:spLocks noChangeArrowheads="1"/>
          </p:cNvSpPr>
          <p:nvPr/>
        </p:nvSpPr>
        <p:spPr bwMode="auto">
          <a:xfrm>
            <a:off x="2540001" y="1393032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597" name="Oval 2018"/>
          <p:cNvSpPr>
            <a:spLocks noChangeArrowheads="1"/>
          </p:cNvSpPr>
          <p:nvPr/>
        </p:nvSpPr>
        <p:spPr bwMode="auto">
          <a:xfrm>
            <a:off x="2451101" y="1371601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598" name="Oval 2019"/>
          <p:cNvSpPr>
            <a:spLocks noChangeArrowheads="1"/>
          </p:cNvSpPr>
          <p:nvPr/>
        </p:nvSpPr>
        <p:spPr bwMode="auto">
          <a:xfrm>
            <a:off x="2336801" y="1471613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599" name="Oval 2020"/>
          <p:cNvSpPr>
            <a:spLocks noChangeArrowheads="1"/>
          </p:cNvSpPr>
          <p:nvPr/>
        </p:nvSpPr>
        <p:spPr bwMode="auto">
          <a:xfrm>
            <a:off x="2664885" y="1321594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00" name="Oval 2021"/>
          <p:cNvSpPr>
            <a:spLocks noChangeArrowheads="1"/>
          </p:cNvSpPr>
          <p:nvPr/>
        </p:nvSpPr>
        <p:spPr bwMode="auto">
          <a:xfrm>
            <a:off x="2425701" y="1378744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01" name="Oval 2022"/>
          <p:cNvSpPr>
            <a:spLocks noChangeArrowheads="1"/>
          </p:cNvSpPr>
          <p:nvPr/>
        </p:nvSpPr>
        <p:spPr bwMode="auto">
          <a:xfrm>
            <a:off x="2082801" y="1400176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02" name="Oval 2023"/>
          <p:cNvSpPr>
            <a:spLocks noChangeArrowheads="1"/>
          </p:cNvSpPr>
          <p:nvPr/>
        </p:nvSpPr>
        <p:spPr bwMode="auto">
          <a:xfrm>
            <a:off x="2489201" y="1314451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03" name="Oval 2024"/>
          <p:cNvSpPr>
            <a:spLocks noChangeArrowheads="1"/>
          </p:cNvSpPr>
          <p:nvPr/>
        </p:nvSpPr>
        <p:spPr bwMode="auto">
          <a:xfrm>
            <a:off x="2690285" y="1285876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04" name="Oval 2025"/>
          <p:cNvSpPr>
            <a:spLocks noChangeArrowheads="1"/>
          </p:cNvSpPr>
          <p:nvPr/>
        </p:nvSpPr>
        <p:spPr bwMode="auto">
          <a:xfrm>
            <a:off x="2552701" y="1364457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05" name="Oval 2026"/>
          <p:cNvSpPr>
            <a:spLocks noChangeArrowheads="1"/>
          </p:cNvSpPr>
          <p:nvPr/>
        </p:nvSpPr>
        <p:spPr bwMode="auto">
          <a:xfrm>
            <a:off x="1993901" y="1378744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06" name="Oval 2027"/>
          <p:cNvSpPr>
            <a:spLocks noChangeArrowheads="1"/>
          </p:cNvSpPr>
          <p:nvPr/>
        </p:nvSpPr>
        <p:spPr bwMode="auto">
          <a:xfrm>
            <a:off x="2032001" y="1343026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07" name="Oval 2028"/>
          <p:cNvSpPr>
            <a:spLocks noChangeArrowheads="1"/>
          </p:cNvSpPr>
          <p:nvPr/>
        </p:nvSpPr>
        <p:spPr bwMode="auto">
          <a:xfrm>
            <a:off x="2362201" y="1271588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08" name="Oval 2029"/>
          <p:cNvSpPr>
            <a:spLocks noChangeArrowheads="1"/>
          </p:cNvSpPr>
          <p:nvPr/>
        </p:nvSpPr>
        <p:spPr bwMode="auto">
          <a:xfrm>
            <a:off x="2616201" y="1300163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09" name="Oval 2030"/>
          <p:cNvSpPr>
            <a:spLocks noChangeArrowheads="1"/>
          </p:cNvSpPr>
          <p:nvPr/>
        </p:nvSpPr>
        <p:spPr bwMode="auto">
          <a:xfrm>
            <a:off x="2476501" y="1478757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10" name="Oval 2031"/>
          <p:cNvSpPr>
            <a:spLocks noChangeArrowheads="1"/>
          </p:cNvSpPr>
          <p:nvPr/>
        </p:nvSpPr>
        <p:spPr bwMode="auto">
          <a:xfrm>
            <a:off x="1955801" y="1435894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11" name="Oval 2032"/>
          <p:cNvSpPr>
            <a:spLocks noChangeArrowheads="1"/>
          </p:cNvSpPr>
          <p:nvPr/>
        </p:nvSpPr>
        <p:spPr bwMode="auto">
          <a:xfrm>
            <a:off x="2057401" y="1328738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12" name="Oval 2033"/>
          <p:cNvSpPr>
            <a:spLocks noChangeArrowheads="1"/>
          </p:cNvSpPr>
          <p:nvPr/>
        </p:nvSpPr>
        <p:spPr bwMode="auto">
          <a:xfrm>
            <a:off x="2044701" y="1271588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13" name="Oval 2034"/>
          <p:cNvSpPr>
            <a:spLocks noChangeArrowheads="1"/>
          </p:cNvSpPr>
          <p:nvPr/>
        </p:nvSpPr>
        <p:spPr bwMode="auto">
          <a:xfrm>
            <a:off x="2374901" y="1207294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14" name="Oval 2035"/>
          <p:cNvSpPr>
            <a:spLocks noChangeArrowheads="1"/>
          </p:cNvSpPr>
          <p:nvPr/>
        </p:nvSpPr>
        <p:spPr bwMode="auto">
          <a:xfrm>
            <a:off x="2616201" y="1243013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15" name="Oval 2036"/>
          <p:cNvSpPr>
            <a:spLocks noChangeArrowheads="1"/>
          </p:cNvSpPr>
          <p:nvPr/>
        </p:nvSpPr>
        <p:spPr bwMode="auto">
          <a:xfrm>
            <a:off x="2425701" y="1500188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16" name="Oval 2037"/>
          <p:cNvSpPr>
            <a:spLocks noChangeArrowheads="1"/>
          </p:cNvSpPr>
          <p:nvPr/>
        </p:nvSpPr>
        <p:spPr bwMode="auto">
          <a:xfrm>
            <a:off x="2057401" y="1507332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17" name="Oval 2038"/>
          <p:cNvSpPr>
            <a:spLocks noChangeArrowheads="1"/>
          </p:cNvSpPr>
          <p:nvPr/>
        </p:nvSpPr>
        <p:spPr bwMode="auto">
          <a:xfrm>
            <a:off x="2044701" y="1500188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18" name="Oval 2039"/>
          <p:cNvSpPr>
            <a:spLocks noChangeArrowheads="1"/>
          </p:cNvSpPr>
          <p:nvPr/>
        </p:nvSpPr>
        <p:spPr bwMode="auto">
          <a:xfrm>
            <a:off x="2120901" y="1343026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19" name="Oval 2040"/>
          <p:cNvSpPr>
            <a:spLocks noChangeArrowheads="1"/>
          </p:cNvSpPr>
          <p:nvPr/>
        </p:nvSpPr>
        <p:spPr bwMode="auto">
          <a:xfrm>
            <a:off x="2235201" y="1257301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20" name="Oval 2041"/>
          <p:cNvSpPr>
            <a:spLocks noChangeArrowheads="1"/>
          </p:cNvSpPr>
          <p:nvPr/>
        </p:nvSpPr>
        <p:spPr bwMode="auto">
          <a:xfrm>
            <a:off x="2222501" y="1228726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21" name="Oval 2042"/>
          <p:cNvSpPr>
            <a:spLocks noChangeArrowheads="1"/>
          </p:cNvSpPr>
          <p:nvPr/>
        </p:nvSpPr>
        <p:spPr bwMode="auto">
          <a:xfrm>
            <a:off x="2552701" y="1150144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22" name="Oval 2043"/>
          <p:cNvSpPr>
            <a:spLocks noChangeArrowheads="1"/>
          </p:cNvSpPr>
          <p:nvPr/>
        </p:nvSpPr>
        <p:spPr bwMode="auto">
          <a:xfrm>
            <a:off x="2842685" y="1078707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23" name="Oval 2044"/>
          <p:cNvSpPr>
            <a:spLocks noChangeArrowheads="1"/>
          </p:cNvSpPr>
          <p:nvPr/>
        </p:nvSpPr>
        <p:spPr bwMode="auto">
          <a:xfrm>
            <a:off x="2578101" y="1321594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24" name="Oval 2045"/>
          <p:cNvSpPr>
            <a:spLocks noChangeArrowheads="1"/>
          </p:cNvSpPr>
          <p:nvPr/>
        </p:nvSpPr>
        <p:spPr bwMode="auto">
          <a:xfrm>
            <a:off x="2222501" y="1535906"/>
            <a:ext cx="38100" cy="2024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25" name="Oval 2046"/>
          <p:cNvSpPr>
            <a:spLocks noChangeArrowheads="1"/>
          </p:cNvSpPr>
          <p:nvPr/>
        </p:nvSpPr>
        <p:spPr bwMode="auto">
          <a:xfrm>
            <a:off x="2070101" y="1464469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26" name="Oval 2047"/>
          <p:cNvSpPr>
            <a:spLocks noChangeArrowheads="1"/>
          </p:cNvSpPr>
          <p:nvPr/>
        </p:nvSpPr>
        <p:spPr bwMode="auto">
          <a:xfrm>
            <a:off x="2120901" y="1371601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27" name="Oval 2048"/>
          <p:cNvSpPr>
            <a:spLocks noChangeArrowheads="1"/>
          </p:cNvSpPr>
          <p:nvPr/>
        </p:nvSpPr>
        <p:spPr bwMode="auto">
          <a:xfrm>
            <a:off x="2209801" y="1435894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28" name="Oval 2049"/>
          <p:cNvSpPr>
            <a:spLocks noChangeArrowheads="1"/>
          </p:cNvSpPr>
          <p:nvPr/>
        </p:nvSpPr>
        <p:spPr bwMode="auto">
          <a:xfrm>
            <a:off x="2197101" y="1407319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29" name="Oval 2050"/>
          <p:cNvSpPr>
            <a:spLocks noChangeArrowheads="1"/>
          </p:cNvSpPr>
          <p:nvPr/>
        </p:nvSpPr>
        <p:spPr bwMode="auto">
          <a:xfrm>
            <a:off x="2146301" y="1321594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30" name="Oval 2051"/>
          <p:cNvSpPr>
            <a:spLocks noChangeArrowheads="1"/>
          </p:cNvSpPr>
          <p:nvPr/>
        </p:nvSpPr>
        <p:spPr bwMode="auto">
          <a:xfrm>
            <a:off x="2171701" y="1257301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31" name="Oval 2052"/>
          <p:cNvSpPr>
            <a:spLocks noChangeArrowheads="1"/>
          </p:cNvSpPr>
          <p:nvPr/>
        </p:nvSpPr>
        <p:spPr bwMode="auto">
          <a:xfrm>
            <a:off x="2324101" y="1235869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32" name="Oval 2053"/>
          <p:cNvSpPr>
            <a:spLocks noChangeArrowheads="1"/>
          </p:cNvSpPr>
          <p:nvPr/>
        </p:nvSpPr>
        <p:spPr bwMode="auto">
          <a:xfrm>
            <a:off x="2641600" y="1128713"/>
            <a:ext cx="35984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33" name="Oval 2054"/>
          <p:cNvSpPr>
            <a:spLocks noChangeArrowheads="1"/>
          </p:cNvSpPr>
          <p:nvPr/>
        </p:nvSpPr>
        <p:spPr bwMode="auto">
          <a:xfrm>
            <a:off x="2779185" y="1057276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34" name="Oval 2055"/>
          <p:cNvSpPr>
            <a:spLocks noChangeArrowheads="1"/>
          </p:cNvSpPr>
          <p:nvPr/>
        </p:nvSpPr>
        <p:spPr bwMode="auto">
          <a:xfrm>
            <a:off x="2552701" y="1178719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35" name="Oval 2056"/>
          <p:cNvSpPr>
            <a:spLocks noChangeArrowheads="1"/>
          </p:cNvSpPr>
          <p:nvPr/>
        </p:nvSpPr>
        <p:spPr bwMode="auto">
          <a:xfrm>
            <a:off x="2413001" y="1328738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36" name="Oval 2057"/>
          <p:cNvSpPr>
            <a:spLocks noChangeArrowheads="1"/>
          </p:cNvSpPr>
          <p:nvPr/>
        </p:nvSpPr>
        <p:spPr bwMode="auto">
          <a:xfrm>
            <a:off x="2146301" y="1371601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37" name="Oval 2058"/>
          <p:cNvSpPr>
            <a:spLocks noChangeArrowheads="1"/>
          </p:cNvSpPr>
          <p:nvPr/>
        </p:nvSpPr>
        <p:spPr bwMode="auto">
          <a:xfrm>
            <a:off x="2032001" y="1385888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38" name="Oval 2059"/>
          <p:cNvSpPr>
            <a:spLocks noChangeArrowheads="1"/>
          </p:cNvSpPr>
          <p:nvPr/>
        </p:nvSpPr>
        <p:spPr bwMode="auto">
          <a:xfrm>
            <a:off x="2311401" y="1293019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39" name="Oval 2060"/>
          <p:cNvSpPr>
            <a:spLocks noChangeArrowheads="1"/>
          </p:cNvSpPr>
          <p:nvPr/>
        </p:nvSpPr>
        <p:spPr bwMode="auto">
          <a:xfrm>
            <a:off x="2159001" y="1357313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40" name="Oval 2061"/>
          <p:cNvSpPr>
            <a:spLocks noChangeArrowheads="1"/>
          </p:cNvSpPr>
          <p:nvPr/>
        </p:nvSpPr>
        <p:spPr bwMode="auto">
          <a:xfrm>
            <a:off x="2082801" y="1328738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41" name="Oval 2062"/>
          <p:cNvSpPr>
            <a:spLocks noChangeArrowheads="1"/>
          </p:cNvSpPr>
          <p:nvPr/>
        </p:nvSpPr>
        <p:spPr bwMode="auto">
          <a:xfrm>
            <a:off x="2400301" y="1200151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42" name="Oval 2063"/>
          <p:cNvSpPr>
            <a:spLocks noChangeArrowheads="1"/>
          </p:cNvSpPr>
          <p:nvPr/>
        </p:nvSpPr>
        <p:spPr bwMode="auto">
          <a:xfrm>
            <a:off x="2616201" y="1071563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43" name="Oval 2064"/>
          <p:cNvSpPr>
            <a:spLocks noChangeArrowheads="1"/>
          </p:cNvSpPr>
          <p:nvPr/>
        </p:nvSpPr>
        <p:spPr bwMode="auto">
          <a:xfrm>
            <a:off x="2603501" y="1064419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44" name="Oval 2065"/>
          <p:cNvSpPr>
            <a:spLocks noChangeArrowheads="1"/>
          </p:cNvSpPr>
          <p:nvPr/>
        </p:nvSpPr>
        <p:spPr bwMode="auto">
          <a:xfrm>
            <a:off x="2578101" y="1057276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45" name="Oval 2066"/>
          <p:cNvSpPr>
            <a:spLocks noChangeArrowheads="1"/>
          </p:cNvSpPr>
          <p:nvPr/>
        </p:nvSpPr>
        <p:spPr bwMode="auto">
          <a:xfrm>
            <a:off x="2286001" y="1185863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46" name="Oval 2067"/>
          <p:cNvSpPr>
            <a:spLocks noChangeArrowheads="1"/>
          </p:cNvSpPr>
          <p:nvPr/>
        </p:nvSpPr>
        <p:spPr bwMode="auto">
          <a:xfrm>
            <a:off x="2006601" y="1364457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47" name="Oval 2068"/>
          <p:cNvSpPr>
            <a:spLocks noChangeArrowheads="1"/>
          </p:cNvSpPr>
          <p:nvPr/>
        </p:nvSpPr>
        <p:spPr bwMode="auto">
          <a:xfrm>
            <a:off x="2273301" y="1257301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48" name="Oval 2069"/>
          <p:cNvSpPr>
            <a:spLocks noChangeArrowheads="1"/>
          </p:cNvSpPr>
          <p:nvPr/>
        </p:nvSpPr>
        <p:spPr bwMode="auto">
          <a:xfrm>
            <a:off x="2184401" y="1321594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49" name="Oval 2070"/>
          <p:cNvSpPr>
            <a:spLocks noChangeArrowheads="1"/>
          </p:cNvSpPr>
          <p:nvPr/>
        </p:nvSpPr>
        <p:spPr bwMode="auto">
          <a:xfrm>
            <a:off x="2349501" y="1285876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50" name="Oval 2071"/>
          <p:cNvSpPr>
            <a:spLocks noChangeArrowheads="1"/>
          </p:cNvSpPr>
          <p:nvPr/>
        </p:nvSpPr>
        <p:spPr bwMode="auto">
          <a:xfrm>
            <a:off x="2654300" y="1121569"/>
            <a:ext cx="35984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51" name="Oval 2072"/>
          <p:cNvSpPr>
            <a:spLocks noChangeArrowheads="1"/>
          </p:cNvSpPr>
          <p:nvPr/>
        </p:nvSpPr>
        <p:spPr bwMode="auto">
          <a:xfrm>
            <a:off x="2260601" y="1307307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52" name="Oval 2073"/>
          <p:cNvSpPr>
            <a:spLocks noChangeArrowheads="1"/>
          </p:cNvSpPr>
          <p:nvPr/>
        </p:nvSpPr>
        <p:spPr bwMode="auto">
          <a:xfrm>
            <a:off x="2590801" y="1200151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53" name="Oval 2074"/>
          <p:cNvSpPr>
            <a:spLocks noChangeArrowheads="1"/>
          </p:cNvSpPr>
          <p:nvPr/>
        </p:nvSpPr>
        <p:spPr bwMode="auto">
          <a:xfrm>
            <a:off x="2273301" y="1364457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54" name="Oval 2075"/>
          <p:cNvSpPr>
            <a:spLocks noChangeArrowheads="1"/>
          </p:cNvSpPr>
          <p:nvPr/>
        </p:nvSpPr>
        <p:spPr bwMode="auto">
          <a:xfrm>
            <a:off x="2120901" y="1364457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55" name="Oval 2076"/>
          <p:cNvSpPr>
            <a:spLocks noChangeArrowheads="1"/>
          </p:cNvSpPr>
          <p:nvPr/>
        </p:nvSpPr>
        <p:spPr bwMode="auto">
          <a:xfrm>
            <a:off x="2362201" y="1314451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56" name="Oval 2077"/>
          <p:cNvSpPr>
            <a:spLocks noChangeArrowheads="1"/>
          </p:cNvSpPr>
          <p:nvPr/>
        </p:nvSpPr>
        <p:spPr bwMode="auto">
          <a:xfrm>
            <a:off x="2628900" y="1185863"/>
            <a:ext cx="35984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57" name="Oval 2078"/>
          <p:cNvSpPr>
            <a:spLocks noChangeArrowheads="1"/>
          </p:cNvSpPr>
          <p:nvPr/>
        </p:nvSpPr>
        <p:spPr bwMode="auto">
          <a:xfrm>
            <a:off x="2400301" y="1178719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58" name="Oval 2079"/>
          <p:cNvSpPr>
            <a:spLocks noChangeArrowheads="1"/>
          </p:cNvSpPr>
          <p:nvPr/>
        </p:nvSpPr>
        <p:spPr bwMode="auto">
          <a:xfrm>
            <a:off x="2019301" y="1364457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59" name="Oval 2080"/>
          <p:cNvSpPr>
            <a:spLocks noChangeArrowheads="1"/>
          </p:cNvSpPr>
          <p:nvPr/>
        </p:nvSpPr>
        <p:spPr bwMode="auto">
          <a:xfrm>
            <a:off x="2057401" y="1343026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60" name="Oval 2081"/>
          <p:cNvSpPr>
            <a:spLocks noChangeArrowheads="1"/>
          </p:cNvSpPr>
          <p:nvPr/>
        </p:nvSpPr>
        <p:spPr bwMode="auto">
          <a:xfrm>
            <a:off x="2108201" y="1328738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61" name="Oval 2082"/>
          <p:cNvSpPr>
            <a:spLocks noChangeArrowheads="1"/>
          </p:cNvSpPr>
          <p:nvPr/>
        </p:nvSpPr>
        <p:spPr bwMode="auto">
          <a:xfrm>
            <a:off x="2438401" y="1271588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62" name="Oval 2083"/>
          <p:cNvSpPr>
            <a:spLocks noChangeArrowheads="1"/>
          </p:cNvSpPr>
          <p:nvPr/>
        </p:nvSpPr>
        <p:spPr bwMode="auto">
          <a:xfrm>
            <a:off x="2779185" y="1164432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63" name="Oval 2084"/>
          <p:cNvSpPr>
            <a:spLocks noChangeArrowheads="1"/>
          </p:cNvSpPr>
          <p:nvPr/>
        </p:nvSpPr>
        <p:spPr bwMode="auto">
          <a:xfrm>
            <a:off x="2590801" y="1164432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64" name="Oval 2085"/>
          <p:cNvSpPr>
            <a:spLocks noChangeArrowheads="1"/>
          </p:cNvSpPr>
          <p:nvPr/>
        </p:nvSpPr>
        <p:spPr bwMode="auto">
          <a:xfrm>
            <a:off x="2044701" y="1400176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65" name="Oval 2086"/>
          <p:cNvSpPr>
            <a:spLocks noChangeArrowheads="1"/>
          </p:cNvSpPr>
          <p:nvPr/>
        </p:nvSpPr>
        <p:spPr bwMode="auto">
          <a:xfrm>
            <a:off x="1981201" y="1385888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66" name="Oval 2087"/>
          <p:cNvSpPr>
            <a:spLocks noChangeArrowheads="1"/>
          </p:cNvSpPr>
          <p:nvPr/>
        </p:nvSpPr>
        <p:spPr bwMode="auto">
          <a:xfrm>
            <a:off x="2032001" y="1357313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67" name="Oval 2088"/>
          <p:cNvSpPr>
            <a:spLocks noChangeArrowheads="1"/>
          </p:cNvSpPr>
          <p:nvPr/>
        </p:nvSpPr>
        <p:spPr bwMode="auto">
          <a:xfrm>
            <a:off x="2286001" y="1243013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68" name="Oval 2089"/>
          <p:cNvSpPr>
            <a:spLocks noChangeArrowheads="1"/>
          </p:cNvSpPr>
          <p:nvPr/>
        </p:nvSpPr>
        <p:spPr bwMode="auto">
          <a:xfrm>
            <a:off x="2552701" y="1243013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69" name="Oval 2090"/>
          <p:cNvSpPr>
            <a:spLocks noChangeArrowheads="1"/>
          </p:cNvSpPr>
          <p:nvPr/>
        </p:nvSpPr>
        <p:spPr bwMode="auto">
          <a:xfrm>
            <a:off x="2641600" y="1200151"/>
            <a:ext cx="35984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70" name="Oval 2091"/>
          <p:cNvSpPr>
            <a:spLocks noChangeArrowheads="1"/>
          </p:cNvSpPr>
          <p:nvPr/>
        </p:nvSpPr>
        <p:spPr bwMode="auto">
          <a:xfrm>
            <a:off x="2235201" y="1328738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71" name="Oval 2092"/>
          <p:cNvSpPr>
            <a:spLocks noChangeArrowheads="1"/>
          </p:cNvSpPr>
          <p:nvPr/>
        </p:nvSpPr>
        <p:spPr bwMode="auto">
          <a:xfrm>
            <a:off x="2095501" y="1357313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72" name="Oval 2093"/>
          <p:cNvSpPr>
            <a:spLocks noChangeArrowheads="1"/>
          </p:cNvSpPr>
          <p:nvPr/>
        </p:nvSpPr>
        <p:spPr bwMode="auto">
          <a:xfrm>
            <a:off x="2476501" y="1200151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73" name="Oval 2094"/>
          <p:cNvSpPr>
            <a:spLocks noChangeArrowheads="1"/>
          </p:cNvSpPr>
          <p:nvPr/>
        </p:nvSpPr>
        <p:spPr bwMode="auto">
          <a:xfrm>
            <a:off x="2741085" y="1178719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74" name="Oval 2095"/>
          <p:cNvSpPr>
            <a:spLocks noChangeArrowheads="1"/>
          </p:cNvSpPr>
          <p:nvPr/>
        </p:nvSpPr>
        <p:spPr bwMode="auto">
          <a:xfrm>
            <a:off x="2425701" y="1250157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75" name="Oval 2096"/>
          <p:cNvSpPr>
            <a:spLocks noChangeArrowheads="1"/>
          </p:cNvSpPr>
          <p:nvPr/>
        </p:nvSpPr>
        <p:spPr bwMode="auto">
          <a:xfrm>
            <a:off x="2400301" y="1257301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76" name="Oval 2097"/>
          <p:cNvSpPr>
            <a:spLocks noChangeArrowheads="1"/>
          </p:cNvSpPr>
          <p:nvPr/>
        </p:nvSpPr>
        <p:spPr bwMode="auto">
          <a:xfrm>
            <a:off x="2260601" y="1321594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77" name="Oval 2098"/>
          <p:cNvSpPr>
            <a:spLocks noChangeArrowheads="1"/>
          </p:cNvSpPr>
          <p:nvPr/>
        </p:nvSpPr>
        <p:spPr bwMode="auto">
          <a:xfrm>
            <a:off x="2476501" y="1264444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78" name="Oval 2099"/>
          <p:cNvSpPr>
            <a:spLocks noChangeArrowheads="1"/>
          </p:cNvSpPr>
          <p:nvPr/>
        </p:nvSpPr>
        <p:spPr bwMode="auto">
          <a:xfrm>
            <a:off x="2766485" y="1178719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79" name="Oval 2100"/>
          <p:cNvSpPr>
            <a:spLocks noChangeArrowheads="1"/>
          </p:cNvSpPr>
          <p:nvPr/>
        </p:nvSpPr>
        <p:spPr bwMode="auto">
          <a:xfrm>
            <a:off x="2222501" y="1293019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80" name="Oval 2101"/>
          <p:cNvSpPr>
            <a:spLocks noChangeArrowheads="1"/>
          </p:cNvSpPr>
          <p:nvPr/>
        </p:nvSpPr>
        <p:spPr bwMode="auto">
          <a:xfrm>
            <a:off x="2286001" y="1264444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81" name="Oval 2102"/>
          <p:cNvSpPr>
            <a:spLocks noChangeArrowheads="1"/>
          </p:cNvSpPr>
          <p:nvPr/>
        </p:nvSpPr>
        <p:spPr bwMode="auto">
          <a:xfrm>
            <a:off x="2438401" y="1235869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82" name="Oval 2103"/>
          <p:cNvSpPr>
            <a:spLocks noChangeArrowheads="1"/>
          </p:cNvSpPr>
          <p:nvPr/>
        </p:nvSpPr>
        <p:spPr bwMode="auto">
          <a:xfrm>
            <a:off x="2628900" y="1221582"/>
            <a:ext cx="35984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83" name="Oval 2104"/>
          <p:cNvSpPr>
            <a:spLocks noChangeArrowheads="1"/>
          </p:cNvSpPr>
          <p:nvPr/>
        </p:nvSpPr>
        <p:spPr bwMode="auto">
          <a:xfrm>
            <a:off x="2616201" y="1193007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84" name="Oval 2105"/>
          <p:cNvSpPr>
            <a:spLocks noChangeArrowheads="1"/>
          </p:cNvSpPr>
          <p:nvPr/>
        </p:nvSpPr>
        <p:spPr bwMode="auto">
          <a:xfrm>
            <a:off x="1993901" y="1314451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85" name="Oval 2106"/>
          <p:cNvSpPr>
            <a:spLocks noChangeArrowheads="1"/>
          </p:cNvSpPr>
          <p:nvPr/>
        </p:nvSpPr>
        <p:spPr bwMode="auto">
          <a:xfrm>
            <a:off x="2133601" y="1235869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86" name="Oval 2107"/>
          <p:cNvSpPr>
            <a:spLocks noChangeArrowheads="1"/>
          </p:cNvSpPr>
          <p:nvPr/>
        </p:nvSpPr>
        <p:spPr bwMode="auto">
          <a:xfrm>
            <a:off x="2349501" y="1293019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87" name="Oval 2108"/>
          <p:cNvSpPr>
            <a:spLocks noChangeArrowheads="1"/>
          </p:cNvSpPr>
          <p:nvPr/>
        </p:nvSpPr>
        <p:spPr bwMode="auto">
          <a:xfrm>
            <a:off x="2540001" y="1250157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88" name="Oval 2109"/>
          <p:cNvSpPr>
            <a:spLocks noChangeArrowheads="1"/>
          </p:cNvSpPr>
          <p:nvPr/>
        </p:nvSpPr>
        <p:spPr bwMode="auto">
          <a:xfrm>
            <a:off x="2044701" y="1400176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89" name="Oval 2110"/>
          <p:cNvSpPr>
            <a:spLocks noChangeArrowheads="1"/>
          </p:cNvSpPr>
          <p:nvPr/>
        </p:nvSpPr>
        <p:spPr bwMode="auto">
          <a:xfrm>
            <a:off x="1917701" y="1414463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90" name="Oval 2111"/>
          <p:cNvSpPr>
            <a:spLocks noChangeArrowheads="1"/>
          </p:cNvSpPr>
          <p:nvPr/>
        </p:nvSpPr>
        <p:spPr bwMode="auto">
          <a:xfrm>
            <a:off x="1854201" y="1457326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91" name="Oval 2112"/>
          <p:cNvSpPr>
            <a:spLocks noChangeArrowheads="1"/>
          </p:cNvSpPr>
          <p:nvPr/>
        </p:nvSpPr>
        <p:spPr bwMode="auto">
          <a:xfrm>
            <a:off x="2006601" y="1435894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92" name="Oval 2113"/>
          <p:cNvSpPr>
            <a:spLocks noChangeArrowheads="1"/>
          </p:cNvSpPr>
          <p:nvPr/>
        </p:nvSpPr>
        <p:spPr bwMode="auto">
          <a:xfrm>
            <a:off x="2159001" y="1335882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93" name="Oval 2114"/>
          <p:cNvSpPr>
            <a:spLocks noChangeArrowheads="1"/>
          </p:cNvSpPr>
          <p:nvPr/>
        </p:nvSpPr>
        <p:spPr bwMode="auto">
          <a:xfrm>
            <a:off x="2057401" y="1364457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94" name="Oval 2115"/>
          <p:cNvSpPr>
            <a:spLocks noChangeArrowheads="1"/>
          </p:cNvSpPr>
          <p:nvPr/>
        </p:nvSpPr>
        <p:spPr bwMode="auto">
          <a:xfrm>
            <a:off x="2044701" y="1385888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95" name="Oval 2116"/>
          <p:cNvSpPr>
            <a:spLocks noChangeArrowheads="1"/>
          </p:cNvSpPr>
          <p:nvPr/>
        </p:nvSpPr>
        <p:spPr bwMode="auto">
          <a:xfrm>
            <a:off x="2171701" y="1393032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96" name="Oval 2117"/>
          <p:cNvSpPr>
            <a:spLocks noChangeArrowheads="1"/>
          </p:cNvSpPr>
          <p:nvPr/>
        </p:nvSpPr>
        <p:spPr bwMode="auto">
          <a:xfrm>
            <a:off x="2171701" y="1314451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97" name="Oval 2118"/>
          <p:cNvSpPr>
            <a:spLocks noChangeArrowheads="1"/>
          </p:cNvSpPr>
          <p:nvPr/>
        </p:nvSpPr>
        <p:spPr bwMode="auto">
          <a:xfrm>
            <a:off x="2247901" y="1264444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98" name="Oval 2119"/>
          <p:cNvSpPr>
            <a:spLocks noChangeArrowheads="1"/>
          </p:cNvSpPr>
          <p:nvPr/>
        </p:nvSpPr>
        <p:spPr bwMode="auto">
          <a:xfrm>
            <a:off x="2286001" y="1243013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699" name="Oval 2120"/>
          <p:cNvSpPr>
            <a:spLocks noChangeArrowheads="1"/>
          </p:cNvSpPr>
          <p:nvPr/>
        </p:nvSpPr>
        <p:spPr bwMode="auto">
          <a:xfrm>
            <a:off x="2374901" y="1285876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700" name="Oval 2121"/>
          <p:cNvSpPr>
            <a:spLocks noChangeArrowheads="1"/>
          </p:cNvSpPr>
          <p:nvPr/>
        </p:nvSpPr>
        <p:spPr bwMode="auto">
          <a:xfrm>
            <a:off x="2349501" y="1314451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701" name="Oval 2122"/>
          <p:cNvSpPr>
            <a:spLocks noChangeArrowheads="1"/>
          </p:cNvSpPr>
          <p:nvPr/>
        </p:nvSpPr>
        <p:spPr bwMode="auto">
          <a:xfrm>
            <a:off x="2082801" y="1343026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702" name="Oval 2123"/>
          <p:cNvSpPr>
            <a:spLocks noChangeArrowheads="1"/>
          </p:cNvSpPr>
          <p:nvPr/>
        </p:nvSpPr>
        <p:spPr bwMode="auto">
          <a:xfrm>
            <a:off x="2209801" y="1250157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703" name="Oval 2124"/>
          <p:cNvSpPr>
            <a:spLocks noChangeArrowheads="1"/>
          </p:cNvSpPr>
          <p:nvPr/>
        </p:nvSpPr>
        <p:spPr bwMode="auto">
          <a:xfrm>
            <a:off x="2311401" y="1185863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704" name="Oval 2125"/>
          <p:cNvSpPr>
            <a:spLocks noChangeArrowheads="1"/>
          </p:cNvSpPr>
          <p:nvPr/>
        </p:nvSpPr>
        <p:spPr bwMode="auto">
          <a:xfrm>
            <a:off x="2082801" y="1378744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705" name="Oval 2126"/>
          <p:cNvSpPr>
            <a:spLocks noChangeArrowheads="1"/>
          </p:cNvSpPr>
          <p:nvPr/>
        </p:nvSpPr>
        <p:spPr bwMode="auto">
          <a:xfrm>
            <a:off x="2108201" y="1314451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706" name="Oval 2127"/>
          <p:cNvSpPr>
            <a:spLocks noChangeArrowheads="1"/>
          </p:cNvSpPr>
          <p:nvPr/>
        </p:nvSpPr>
        <p:spPr bwMode="auto">
          <a:xfrm>
            <a:off x="2349501" y="1250157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707" name="Oval 2128"/>
          <p:cNvSpPr>
            <a:spLocks noChangeArrowheads="1"/>
          </p:cNvSpPr>
          <p:nvPr/>
        </p:nvSpPr>
        <p:spPr bwMode="auto">
          <a:xfrm>
            <a:off x="2336801" y="1250157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708" name="Oval 2129"/>
          <p:cNvSpPr>
            <a:spLocks noChangeArrowheads="1"/>
          </p:cNvSpPr>
          <p:nvPr/>
        </p:nvSpPr>
        <p:spPr bwMode="auto">
          <a:xfrm>
            <a:off x="2311401" y="1307307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709" name="Oval 2130"/>
          <p:cNvSpPr>
            <a:spLocks noChangeArrowheads="1"/>
          </p:cNvSpPr>
          <p:nvPr/>
        </p:nvSpPr>
        <p:spPr bwMode="auto">
          <a:xfrm>
            <a:off x="2349501" y="1278732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710" name="Oval 2131"/>
          <p:cNvSpPr>
            <a:spLocks noChangeArrowheads="1"/>
          </p:cNvSpPr>
          <p:nvPr/>
        </p:nvSpPr>
        <p:spPr bwMode="auto">
          <a:xfrm>
            <a:off x="2311401" y="1235869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711" name="Oval 2132"/>
          <p:cNvSpPr>
            <a:spLocks noChangeArrowheads="1"/>
          </p:cNvSpPr>
          <p:nvPr/>
        </p:nvSpPr>
        <p:spPr bwMode="auto">
          <a:xfrm>
            <a:off x="2260601" y="1271588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712" name="Oval 2133"/>
          <p:cNvSpPr>
            <a:spLocks noChangeArrowheads="1"/>
          </p:cNvSpPr>
          <p:nvPr/>
        </p:nvSpPr>
        <p:spPr bwMode="auto">
          <a:xfrm>
            <a:off x="2336801" y="1285876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713" name="Oval 2134"/>
          <p:cNvSpPr>
            <a:spLocks noChangeArrowheads="1"/>
          </p:cNvSpPr>
          <p:nvPr/>
        </p:nvSpPr>
        <p:spPr bwMode="auto">
          <a:xfrm>
            <a:off x="2286001" y="1250157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714" name="Oval 2135"/>
          <p:cNvSpPr>
            <a:spLocks noChangeArrowheads="1"/>
          </p:cNvSpPr>
          <p:nvPr/>
        </p:nvSpPr>
        <p:spPr bwMode="auto">
          <a:xfrm>
            <a:off x="2197101" y="1293019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715" name="Oval 2136"/>
          <p:cNvSpPr>
            <a:spLocks noChangeArrowheads="1"/>
          </p:cNvSpPr>
          <p:nvPr/>
        </p:nvSpPr>
        <p:spPr bwMode="auto">
          <a:xfrm>
            <a:off x="2108201" y="1357313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716" name="Oval 2137"/>
          <p:cNvSpPr>
            <a:spLocks noChangeArrowheads="1"/>
          </p:cNvSpPr>
          <p:nvPr/>
        </p:nvSpPr>
        <p:spPr bwMode="auto">
          <a:xfrm>
            <a:off x="2311401" y="1300163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717" name="Oval 2138"/>
          <p:cNvSpPr>
            <a:spLocks noChangeArrowheads="1"/>
          </p:cNvSpPr>
          <p:nvPr/>
        </p:nvSpPr>
        <p:spPr bwMode="auto">
          <a:xfrm>
            <a:off x="2349501" y="1250157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718" name="Oval 2139"/>
          <p:cNvSpPr>
            <a:spLocks noChangeArrowheads="1"/>
          </p:cNvSpPr>
          <p:nvPr/>
        </p:nvSpPr>
        <p:spPr bwMode="auto">
          <a:xfrm>
            <a:off x="2197101" y="1321594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719" name="Oval 2140"/>
          <p:cNvSpPr>
            <a:spLocks noChangeArrowheads="1"/>
          </p:cNvSpPr>
          <p:nvPr/>
        </p:nvSpPr>
        <p:spPr bwMode="auto">
          <a:xfrm>
            <a:off x="2095501" y="1393032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720" name="Oval 2141"/>
          <p:cNvSpPr>
            <a:spLocks noChangeArrowheads="1"/>
          </p:cNvSpPr>
          <p:nvPr/>
        </p:nvSpPr>
        <p:spPr bwMode="auto">
          <a:xfrm>
            <a:off x="2336801" y="1243013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721" name="Oval 2142"/>
          <p:cNvSpPr>
            <a:spLocks noChangeArrowheads="1"/>
          </p:cNvSpPr>
          <p:nvPr/>
        </p:nvSpPr>
        <p:spPr bwMode="auto">
          <a:xfrm>
            <a:off x="2286001" y="1264444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722" name="Oval 2143"/>
          <p:cNvSpPr>
            <a:spLocks noChangeArrowheads="1"/>
          </p:cNvSpPr>
          <p:nvPr/>
        </p:nvSpPr>
        <p:spPr bwMode="auto">
          <a:xfrm>
            <a:off x="2120901" y="1371601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723" name="Oval 2144"/>
          <p:cNvSpPr>
            <a:spLocks noChangeArrowheads="1"/>
          </p:cNvSpPr>
          <p:nvPr/>
        </p:nvSpPr>
        <p:spPr bwMode="auto">
          <a:xfrm>
            <a:off x="2057401" y="1421607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724" name="Oval 2145"/>
          <p:cNvSpPr>
            <a:spLocks noChangeArrowheads="1"/>
          </p:cNvSpPr>
          <p:nvPr/>
        </p:nvSpPr>
        <p:spPr bwMode="auto">
          <a:xfrm>
            <a:off x="2171701" y="1264444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725" name="Oval 2146"/>
          <p:cNvSpPr>
            <a:spLocks noChangeArrowheads="1"/>
          </p:cNvSpPr>
          <p:nvPr/>
        </p:nvSpPr>
        <p:spPr bwMode="auto">
          <a:xfrm>
            <a:off x="2184401" y="1271588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726" name="Oval 2147"/>
          <p:cNvSpPr>
            <a:spLocks noChangeArrowheads="1"/>
          </p:cNvSpPr>
          <p:nvPr/>
        </p:nvSpPr>
        <p:spPr bwMode="auto">
          <a:xfrm>
            <a:off x="2159001" y="1300163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727" name="Oval 2148"/>
          <p:cNvSpPr>
            <a:spLocks noChangeArrowheads="1"/>
          </p:cNvSpPr>
          <p:nvPr/>
        </p:nvSpPr>
        <p:spPr bwMode="auto">
          <a:xfrm>
            <a:off x="2044701" y="1414463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728" name="Oval 2149"/>
          <p:cNvSpPr>
            <a:spLocks noChangeArrowheads="1"/>
          </p:cNvSpPr>
          <p:nvPr/>
        </p:nvSpPr>
        <p:spPr bwMode="auto">
          <a:xfrm>
            <a:off x="2209801" y="1257301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729" name="Oval 2150"/>
          <p:cNvSpPr>
            <a:spLocks noChangeArrowheads="1"/>
          </p:cNvSpPr>
          <p:nvPr/>
        </p:nvSpPr>
        <p:spPr bwMode="auto">
          <a:xfrm>
            <a:off x="2095501" y="1393032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730" name="Oval 2151"/>
          <p:cNvSpPr>
            <a:spLocks noChangeArrowheads="1"/>
          </p:cNvSpPr>
          <p:nvPr/>
        </p:nvSpPr>
        <p:spPr bwMode="auto">
          <a:xfrm>
            <a:off x="2286001" y="1300163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731" name="Oval 2152"/>
          <p:cNvSpPr>
            <a:spLocks noChangeArrowheads="1"/>
          </p:cNvSpPr>
          <p:nvPr/>
        </p:nvSpPr>
        <p:spPr bwMode="auto">
          <a:xfrm>
            <a:off x="2197101" y="1285876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732" name="Oval 2153"/>
          <p:cNvSpPr>
            <a:spLocks noChangeArrowheads="1"/>
          </p:cNvSpPr>
          <p:nvPr/>
        </p:nvSpPr>
        <p:spPr bwMode="auto">
          <a:xfrm>
            <a:off x="2311401" y="1321594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733" name="Oval 2154"/>
          <p:cNvSpPr>
            <a:spLocks noChangeArrowheads="1"/>
          </p:cNvSpPr>
          <p:nvPr/>
        </p:nvSpPr>
        <p:spPr bwMode="auto">
          <a:xfrm>
            <a:off x="2197101" y="1278732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734" name="Oval 2155"/>
          <p:cNvSpPr>
            <a:spLocks noChangeArrowheads="1"/>
          </p:cNvSpPr>
          <p:nvPr/>
        </p:nvSpPr>
        <p:spPr bwMode="auto">
          <a:xfrm>
            <a:off x="2349501" y="1278732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735" name="Oval 2156"/>
          <p:cNvSpPr>
            <a:spLocks noChangeArrowheads="1"/>
          </p:cNvSpPr>
          <p:nvPr/>
        </p:nvSpPr>
        <p:spPr bwMode="auto">
          <a:xfrm>
            <a:off x="2286001" y="1214438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736" name="Oval 2157"/>
          <p:cNvSpPr>
            <a:spLocks noChangeArrowheads="1"/>
          </p:cNvSpPr>
          <p:nvPr/>
        </p:nvSpPr>
        <p:spPr bwMode="auto">
          <a:xfrm>
            <a:off x="2489201" y="1150144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737" name="Oval 2158"/>
          <p:cNvSpPr>
            <a:spLocks noChangeArrowheads="1"/>
          </p:cNvSpPr>
          <p:nvPr/>
        </p:nvSpPr>
        <p:spPr bwMode="auto">
          <a:xfrm>
            <a:off x="2451101" y="1185863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738" name="Oval 2159"/>
          <p:cNvSpPr>
            <a:spLocks noChangeArrowheads="1"/>
          </p:cNvSpPr>
          <p:nvPr/>
        </p:nvSpPr>
        <p:spPr bwMode="auto">
          <a:xfrm>
            <a:off x="2209801" y="1321594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739" name="Oval 2160"/>
          <p:cNvSpPr>
            <a:spLocks noChangeArrowheads="1"/>
          </p:cNvSpPr>
          <p:nvPr/>
        </p:nvSpPr>
        <p:spPr bwMode="auto">
          <a:xfrm>
            <a:off x="1993901" y="1428751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740" name="Oval 2161"/>
          <p:cNvSpPr>
            <a:spLocks noChangeArrowheads="1"/>
          </p:cNvSpPr>
          <p:nvPr/>
        </p:nvSpPr>
        <p:spPr bwMode="auto">
          <a:xfrm>
            <a:off x="1993901" y="1400176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741" name="Oval 2162"/>
          <p:cNvSpPr>
            <a:spLocks noChangeArrowheads="1"/>
          </p:cNvSpPr>
          <p:nvPr/>
        </p:nvSpPr>
        <p:spPr bwMode="auto">
          <a:xfrm>
            <a:off x="2590801" y="1037035"/>
            <a:ext cx="38100" cy="2024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742" name="Oval 2163"/>
          <p:cNvSpPr>
            <a:spLocks noChangeArrowheads="1"/>
          </p:cNvSpPr>
          <p:nvPr/>
        </p:nvSpPr>
        <p:spPr bwMode="auto">
          <a:xfrm>
            <a:off x="2664885" y="1015604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743" name="Oval 2164"/>
          <p:cNvSpPr>
            <a:spLocks noChangeArrowheads="1"/>
          </p:cNvSpPr>
          <p:nvPr/>
        </p:nvSpPr>
        <p:spPr bwMode="auto">
          <a:xfrm>
            <a:off x="2374901" y="1200151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744" name="Oval 2165"/>
          <p:cNvSpPr>
            <a:spLocks noChangeArrowheads="1"/>
          </p:cNvSpPr>
          <p:nvPr/>
        </p:nvSpPr>
        <p:spPr bwMode="auto">
          <a:xfrm>
            <a:off x="2006601" y="1414463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745" name="Oval 2166"/>
          <p:cNvSpPr>
            <a:spLocks noChangeArrowheads="1"/>
          </p:cNvSpPr>
          <p:nvPr/>
        </p:nvSpPr>
        <p:spPr bwMode="auto">
          <a:xfrm>
            <a:off x="1917701" y="1457326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746" name="Oval 2167"/>
          <p:cNvSpPr>
            <a:spLocks noChangeArrowheads="1"/>
          </p:cNvSpPr>
          <p:nvPr/>
        </p:nvSpPr>
        <p:spPr bwMode="auto">
          <a:xfrm>
            <a:off x="2527301" y="1100138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747" name="Oval 2168"/>
          <p:cNvSpPr>
            <a:spLocks noChangeArrowheads="1"/>
          </p:cNvSpPr>
          <p:nvPr/>
        </p:nvSpPr>
        <p:spPr bwMode="auto">
          <a:xfrm>
            <a:off x="2235201" y="1278732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748" name="Oval 2169"/>
          <p:cNvSpPr>
            <a:spLocks noChangeArrowheads="1"/>
          </p:cNvSpPr>
          <p:nvPr/>
        </p:nvSpPr>
        <p:spPr bwMode="auto">
          <a:xfrm>
            <a:off x="1993901" y="1443038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749" name="Oval 2170"/>
          <p:cNvSpPr>
            <a:spLocks noChangeArrowheads="1"/>
          </p:cNvSpPr>
          <p:nvPr/>
        </p:nvSpPr>
        <p:spPr bwMode="auto">
          <a:xfrm>
            <a:off x="1943101" y="1500188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750" name="Oval 2171"/>
          <p:cNvSpPr>
            <a:spLocks noChangeArrowheads="1"/>
          </p:cNvSpPr>
          <p:nvPr/>
        </p:nvSpPr>
        <p:spPr bwMode="auto">
          <a:xfrm>
            <a:off x="2184401" y="1278732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751" name="Oval 2172"/>
          <p:cNvSpPr>
            <a:spLocks noChangeArrowheads="1"/>
          </p:cNvSpPr>
          <p:nvPr/>
        </p:nvSpPr>
        <p:spPr bwMode="auto">
          <a:xfrm>
            <a:off x="1905001" y="1435894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752" name="Oval 2173"/>
          <p:cNvSpPr>
            <a:spLocks noChangeArrowheads="1"/>
          </p:cNvSpPr>
          <p:nvPr/>
        </p:nvSpPr>
        <p:spPr bwMode="auto">
          <a:xfrm>
            <a:off x="1854201" y="1485901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753" name="Oval 2174"/>
          <p:cNvSpPr>
            <a:spLocks noChangeArrowheads="1"/>
          </p:cNvSpPr>
          <p:nvPr/>
        </p:nvSpPr>
        <p:spPr bwMode="auto">
          <a:xfrm>
            <a:off x="2057401" y="1428751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754" name="Oval 2175"/>
          <p:cNvSpPr>
            <a:spLocks noChangeArrowheads="1"/>
          </p:cNvSpPr>
          <p:nvPr/>
        </p:nvSpPr>
        <p:spPr bwMode="auto">
          <a:xfrm>
            <a:off x="1854201" y="1471613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755" name="Oval 2176"/>
          <p:cNvSpPr>
            <a:spLocks noChangeArrowheads="1"/>
          </p:cNvSpPr>
          <p:nvPr/>
        </p:nvSpPr>
        <p:spPr bwMode="auto">
          <a:xfrm>
            <a:off x="1917701" y="1443038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756" name="Oval 2177"/>
          <p:cNvSpPr>
            <a:spLocks noChangeArrowheads="1"/>
          </p:cNvSpPr>
          <p:nvPr/>
        </p:nvSpPr>
        <p:spPr bwMode="auto">
          <a:xfrm>
            <a:off x="2082801" y="1435894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757" name="Oval 2178"/>
          <p:cNvSpPr>
            <a:spLocks noChangeArrowheads="1"/>
          </p:cNvSpPr>
          <p:nvPr/>
        </p:nvSpPr>
        <p:spPr bwMode="auto">
          <a:xfrm>
            <a:off x="2184401" y="1393032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758" name="Oval 2179"/>
          <p:cNvSpPr>
            <a:spLocks noChangeArrowheads="1"/>
          </p:cNvSpPr>
          <p:nvPr/>
        </p:nvSpPr>
        <p:spPr bwMode="auto">
          <a:xfrm>
            <a:off x="2095501" y="1300163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759" name="Oval 2180"/>
          <p:cNvSpPr>
            <a:spLocks noChangeArrowheads="1"/>
          </p:cNvSpPr>
          <p:nvPr/>
        </p:nvSpPr>
        <p:spPr bwMode="auto">
          <a:xfrm>
            <a:off x="2133601" y="1450182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760" name="Oval 2181"/>
          <p:cNvSpPr>
            <a:spLocks noChangeArrowheads="1"/>
          </p:cNvSpPr>
          <p:nvPr/>
        </p:nvSpPr>
        <p:spPr bwMode="auto">
          <a:xfrm>
            <a:off x="2171701" y="1500188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761" name="Oval 2182"/>
          <p:cNvSpPr>
            <a:spLocks noChangeArrowheads="1"/>
          </p:cNvSpPr>
          <p:nvPr/>
        </p:nvSpPr>
        <p:spPr bwMode="auto">
          <a:xfrm>
            <a:off x="2159001" y="1471613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762" name="Oval 2183"/>
          <p:cNvSpPr>
            <a:spLocks noChangeArrowheads="1"/>
          </p:cNvSpPr>
          <p:nvPr/>
        </p:nvSpPr>
        <p:spPr bwMode="auto">
          <a:xfrm>
            <a:off x="2197101" y="1364457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763" name="Oval 2184"/>
          <p:cNvSpPr>
            <a:spLocks noChangeArrowheads="1"/>
          </p:cNvSpPr>
          <p:nvPr/>
        </p:nvSpPr>
        <p:spPr bwMode="auto">
          <a:xfrm>
            <a:off x="2222501" y="1443038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764" name="Oval 2185"/>
          <p:cNvSpPr>
            <a:spLocks noChangeArrowheads="1"/>
          </p:cNvSpPr>
          <p:nvPr/>
        </p:nvSpPr>
        <p:spPr bwMode="auto">
          <a:xfrm>
            <a:off x="2235201" y="1485901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765" name="Oval 2186"/>
          <p:cNvSpPr>
            <a:spLocks noChangeArrowheads="1"/>
          </p:cNvSpPr>
          <p:nvPr/>
        </p:nvSpPr>
        <p:spPr bwMode="auto">
          <a:xfrm>
            <a:off x="2184401" y="1450182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766" name="Oval 2187"/>
          <p:cNvSpPr>
            <a:spLocks noChangeArrowheads="1"/>
          </p:cNvSpPr>
          <p:nvPr/>
        </p:nvSpPr>
        <p:spPr bwMode="auto">
          <a:xfrm>
            <a:off x="2197101" y="1364457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767" name="Oval 2188"/>
          <p:cNvSpPr>
            <a:spLocks noChangeArrowheads="1"/>
          </p:cNvSpPr>
          <p:nvPr/>
        </p:nvSpPr>
        <p:spPr bwMode="auto">
          <a:xfrm>
            <a:off x="2260601" y="1400176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768" name="Oval 2189"/>
          <p:cNvSpPr>
            <a:spLocks noChangeArrowheads="1"/>
          </p:cNvSpPr>
          <p:nvPr/>
        </p:nvSpPr>
        <p:spPr bwMode="auto">
          <a:xfrm>
            <a:off x="2374901" y="1371601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769" name="Oval 2190"/>
          <p:cNvSpPr>
            <a:spLocks noChangeArrowheads="1"/>
          </p:cNvSpPr>
          <p:nvPr/>
        </p:nvSpPr>
        <p:spPr bwMode="auto">
          <a:xfrm>
            <a:off x="2298701" y="1350169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770" name="Oval 2191"/>
          <p:cNvSpPr>
            <a:spLocks noChangeArrowheads="1"/>
          </p:cNvSpPr>
          <p:nvPr/>
        </p:nvSpPr>
        <p:spPr bwMode="auto">
          <a:xfrm>
            <a:off x="2222501" y="1335882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771" name="Oval 2192"/>
          <p:cNvSpPr>
            <a:spLocks noChangeArrowheads="1"/>
          </p:cNvSpPr>
          <p:nvPr/>
        </p:nvSpPr>
        <p:spPr bwMode="auto">
          <a:xfrm>
            <a:off x="2336801" y="1321594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772" name="Oval 2193"/>
          <p:cNvSpPr>
            <a:spLocks noChangeArrowheads="1"/>
          </p:cNvSpPr>
          <p:nvPr/>
        </p:nvSpPr>
        <p:spPr bwMode="auto">
          <a:xfrm>
            <a:off x="2514601" y="1257301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773" name="Oval 2194"/>
          <p:cNvSpPr>
            <a:spLocks noChangeArrowheads="1"/>
          </p:cNvSpPr>
          <p:nvPr/>
        </p:nvSpPr>
        <p:spPr bwMode="auto">
          <a:xfrm>
            <a:off x="2235201" y="1307307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774" name="Oval 2195"/>
          <p:cNvSpPr>
            <a:spLocks noChangeArrowheads="1"/>
          </p:cNvSpPr>
          <p:nvPr/>
        </p:nvSpPr>
        <p:spPr bwMode="auto">
          <a:xfrm>
            <a:off x="2489201" y="1250157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775" name="Oval 2196"/>
          <p:cNvSpPr>
            <a:spLocks noChangeArrowheads="1"/>
          </p:cNvSpPr>
          <p:nvPr/>
        </p:nvSpPr>
        <p:spPr bwMode="auto">
          <a:xfrm>
            <a:off x="2616201" y="1257301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776" name="Oval 2197"/>
          <p:cNvSpPr>
            <a:spLocks noChangeArrowheads="1"/>
          </p:cNvSpPr>
          <p:nvPr/>
        </p:nvSpPr>
        <p:spPr bwMode="auto">
          <a:xfrm>
            <a:off x="2425701" y="1257301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777" name="Oval 2198"/>
          <p:cNvSpPr>
            <a:spLocks noChangeArrowheads="1"/>
          </p:cNvSpPr>
          <p:nvPr/>
        </p:nvSpPr>
        <p:spPr bwMode="auto">
          <a:xfrm>
            <a:off x="2400301" y="1385888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778" name="Oval 2199"/>
          <p:cNvSpPr>
            <a:spLocks noChangeArrowheads="1"/>
          </p:cNvSpPr>
          <p:nvPr/>
        </p:nvSpPr>
        <p:spPr bwMode="auto">
          <a:xfrm>
            <a:off x="2209801" y="1335882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779" name="Oval 2200"/>
          <p:cNvSpPr>
            <a:spLocks noChangeArrowheads="1"/>
          </p:cNvSpPr>
          <p:nvPr/>
        </p:nvSpPr>
        <p:spPr bwMode="auto">
          <a:xfrm>
            <a:off x="2171701" y="1428751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780" name="Oval 2201"/>
          <p:cNvSpPr>
            <a:spLocks noChangeArrowheads="1"/>
          </p:cNvSpPr>
          <p:nvPr/>
        </p:nvSpPr>
        <p:spPr bwMode="auto">
          <a:xfrm>
            <a:off x="2082801" y="1478757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781" name="Freeform 2202"/>
          <p:cNvSpPr>
            <a:spLocks/>
          </p:cNvSpPr>
          <p:nvPr/>
        </p:nvSpPr>
        <p:spPr bwMode="auto">
          <a:xfrm>
            <a:off x="1866901" y="1121569"/>
            <a:ext cx="988484" cy="342900"/>
          </a:xfrm>
          <a:custGeom>
            <a:avLst/>
            <a:gdLst>
              <a:gd name="T0" fmla="*/ 2147483647 w 467"/>
              <a:gd name="T1" fmla="*/ 2147483647 h 288"/>
              <a:gd name="T2" fmla="*/ 2147483647 w 467"/>
              <a:gd name="T3" fmla="*/ 2147483647 h 288"/>
              <a:gd name="T4" fmla="*/ 2147483647 w 467"/>
              <a:gd name="T5" fmla="*/ 2147483647 h 288"/>
              <a:gd name="T6" fmla="*/ 2147483647 w 467"/>
              <a:gd name="T7" fmla="*/ 2147483647 h 288"/>
              <a:gd name="T8" fmla="*/ 2147483647 w 467"/>
              <a:gd name="T9" fmla="*/ 2147483647 h 288"/>
              <a:gd name="T10" fmla="*/ 2147483647 w 467"/>
              <a:gd name="T11" fmla="*/ 2147483647 h 288"/>
              <a:gd name="T12" fmla="*/ 2147483647 w 467"/>
              <a:gd name="T13" fmla="*/ 2147483647 h 288"/>
              <a:gd name="T14" fmla="*/ 2147483647 w 467"/>
              <a:gd name="T15" fmla="*/ 2147483647 h 288"/>
              <a:gd name="T16" fmla="*/ 2147483647 w 467"/>
              <a:gd name="T17" fmla="*/ 2147483647 h 288"/>
              <a:gd name="T18" fmla="*/ 2147483647 w 467"/>
              <a:gd name="T19" fmla="*/ 2147483647 h 288"/>
              <a:gd name="T20" fmla="*/ 2147483647 w 467"/>
              <a:gd name="T21" fmla="*/ 2147483647 h 288"/>
              <a:gd name="T22" fmla="*/ 2147483647 w 467"/>
              <a:gd name="T23" fmla="*/ 2147483647 h 288"/>
              <a:gd name="T24" fmla="*/ 2147483647 w 467"/>
              <a:gd name="T25" fmla="*/ 2147483647 h 288"/>
              <a:gd name="T26" fmla="*/ 2147483647 w 467"/>
              <a:gd name="T27" fmla="*/ 2147483647 h 288"/>
              <a:gd name="T28" fmla="*/ 2147483647 w 467"/>
              <a:gd name="T29" fmla="*/ 2147483647 h 288"/>
              <a:gd name="T30" fmla="*/ 2147483647 w 467"/>
              <a:gd name="T31" fmla="*/ 2147483647 h 288"/>
              <a:gd name="T32" fmla="*/ 2147483647 w 467"/>
              <a:gd name="T33" fmla="*/ 2147483647 h 288"/>
              <a:gd name="T34" fmla="*/ 2147483647 w 467"/>
              <a:gd name="T35" fmla="*/ 2147483647 h 288"/>
              <a:gd name="T36" fmla="*/ 2147483647 w 467"/>
              <a:gd name="T37" fmla="*/ 2147483647 h 288"/>
              <a:gd name="T38" fmla="*/ 2147483647 w 467"/>
              <a:gd name="T39" fmla="*/ 2147483647 h 288"/>
              <a:gd name="T40" fmla="*/ 2147483647 w 467"/>
              <a:gd name="T41" fmla="*/ 2147483647 h 288"/>
              <a:gd name="T42" fmla="*/ 2147483647 w 467"/>
              <a:gd name="T43" fmla="*/ 2147483647 h 288"/>
              <a:gd name="T44" fmla="*/ 2147483647 w 467"/>
              <a:gd name="T45" fmla="*/ 2147483647 h 288"/>
              <a:gd name="T46" fmla="*/ 2147483647 w 467"/>
              <a:gd name="T47" fmla="*/ 2147483647 h 288"/>
              <a:gd name="T48" fmla="*/ 2147483647 w 467"/>
              <a:gd name="T49" fmla="*/ 2147483647 h 288"/>
              <a:gd name="T50" fmla="*/ 2147483647 w 467"/>
              <a:gd name="T51" fmla="*/ 2147483647 h 288"/>
              <a:gd name="T52" fmla="*/ 2147483647 w 467"/>
              <a:gd name="T53" fmla="*/ 2147483647 h 288"/>
              <a:gd name="T54" fmla="*/ 2147483647 w 467"/>
              <a:gd name="T55" fmla="*/ 2147483647 h 288"/>
              <a:gd name="T56" fmla="*/ 2147483647 w 467"/>
              <a:gd name="T57" fmla="*/ 2147483647 h 288"/>
              <a:gd name="T58" fmla="*/ 2147483647 w 467"/>
              <a:gd name="T59" fmla="*/ 2147483647 h 288"/>
              <a:gd name="T60" fmla="*/ 2147483647 w 467"/>
              <a:gd name="T61" fmla="*/ 2147483647 h 288"/>
              <a:gd name="T62" fmla="*/ 2147483647 w 467"/>
              <a:gd name="T63" fmla="*/ 2147483647 h 288"/>
              <a:gd name="T64" fmla="*/ 2147483647 w 467"/>
              <a:gd name="T65" fmla="*/ 2147483647 h 288"/>
              <a:gd name="T66" fmla="*/ 2147483647 w 467"/>
              <a:gd name="T67" fmla="*/ 2147483647 h 288"/>
              <a:gd name="T68" fmla="*/ 2147483647 w 467"/>
              <a:gd name="T69" fmla="*/ 2147483647 h 288"/>
              <a:gd name="T70" fmla="*/ 2147483647 w 467"/>
              <a:gd name="T71" fmla="*/ 2147483647 h 288"/>
              <a:gd name="T72" fmla="*/ 2147483647 w 467"/>
              <a:gd name="T73" fmla="*/ 2147483647 h 288"/>
              <a:gd name="T74" fmla="*/ 2147483647 w 467"/>
              <a:gd name="T75" fmla="*/ 2147483647 h 288"/>
              <a:gd name="T76" fmla="*/ 2147483647 w 467"/>
              <a:gd name="T77" fmla="*/ 2147483647 h 288"/>
              <a:gd name="T78" fmla="*/ 2147483647 w 467"/>
              <a:gd name="T79" fmla="*/ 2147483647 h 288"/>
              <a:gd name="T80" fmla="*/ 2147483647 w 467"/>
              <a:gd name="T81" fmla="*/ 2147483647 h 288"/>
              <a:gd name="T82" fmla="*/ 2147483647 w 467"/>
              <a:gd name="T83" fmla="*/ 2147483647 h 288"/>
              <a:gd name="T84" fmla="*/ 2147483647 w 467"/>
              <a:gd name="T85" fmla="*/ 2147483647 h 288"/>
              <a:gd name="T86" fmla="*/ 2147483647 w 467"/>
              <a:gd name="T87" fmla="*/ 2147483647 h 288"/>
              <a:gd name="T88" fmla="*/ 2147483647 w 467"/>
              <a:gd name="T89" fmla="*/ 2147483647 h 288"/>
              <a:gd name="T90" fmla="*/ 2147483647 w 467"/>
              <a:gd name="T91" fmla="*/ 2147483647 h 288"/>
              <a:gd name="T92" fmla="*/ 0 w 467"/>
              <a:gd name="T93" fmla="*/ 2147483647 h 288"/>
              <a:gd name="T94" fmla="*/ 2147483647 w 467"/>
              <a:gd name="T95" fmla="*/ 2147483647 h 288"/>
              <a:gd name="T96" fmla="*/ 2147483647 w 467"/>
              <a:gd name="T97" fmla="*/ 2147483647 h 288"/>
              <a:gd name="T98" fmla="*/ 2147483647 w 467"/>
              <a:gd name="T99" fmla="*/ 2147483647 h 288"/>
              <a:gd name="T100" fmla="*/ 2147483647 w 467"/>
              <a:gd name="T101" fmla="*/ 2147483647 h 288"/>
              <a:gd name="T102" fmla="*/ 2147483647 w 467"/>
              <a:gd name="T103" fmla="*/ 2147483647 h 288"/>
              <a:gd name="T104" fmla="*/ 2147483647 w 467"/>
              <a:gd name="T105" fmla="*/ 2147483647 h 288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467"/>
              <a:gd name="T160" fmla="*/ 0 h 288"/>
              <a:gd name="T161" fmla="*/ 467 w 467"/>
              <a:gd name="T162" fmla="*/ 288 h 288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467" h="288">
                <a:moveTo>
                  <a:pt x="48" y="258"/>
                </a:moveTo>
                <a:lnTo>
                  <a:pt x="24" y="270"/>
                </a:lnTo>
                <a:lnTo>
                  <a:pt x="126" y="210"/>
                </a:lnTo>
                <a:lnTo>
                  <a:pt x="216" y="150"/>
                </a:lnTo>
                <a:lnTo>
                  <a:pt x="162" y="186"/>
                </a:lnTo>
                <a:lnTo>
                  <a:pt x="246" y="132"/>
                </a:lnTo>
                <a:lnTo>
                  <a:pt x="180" y="174"/>
                </a:lnTo>
                <a:lnTo>
                  <a:pt x="114" y="216"/>
                </a:lnTo>
                <a:lnTo>
                  <a:pt x="138" y="198"/>
                </a:lnTo>
                <a:lnTo>
                  <a:pt x="126" y="210"/>
                </a:lnTo>
                <a:lnTo>
                  <a:pt x="72" y="240"/>
                </a:lnTo>
                <a:lnTo>
                  <a:pt x="96" y="228"/>
                </a:lnTo>
                <a:lnTo>
                  <a:pt x="54" y="252"/>
                </a:lnTo>
                <a:lnTo>
                  <a:pt x="60" y="246"/>
                </a:lnTo>
                <a:lnTo>
                  <a:pt x="84" y="234"/>
                </a:lnTo>
                <a:lnTo>
                  <a:pt x="90" y="234"/>
                </a:lnTo>
                <a:lnTo>
                  <a:pt x="114" y="216"/>
                </a:lnTo>
                <a:lnTo>
                  <a:pt x="138" y="198"/>
                </a:lnTo>
                <a:lnTo>
                  <a:pt x="120" y="210"/>
                </a:lnTo>
                <a:lnTo>
                  <a:pt x="306" y="102"/>
                </a:lnTo>
                <a:lnTo>
                  <a:pt x="389" y="48"/>
                </a:lnTo>
                <a:lnTo>
                  <a:pt x="276" y="120"/>
                </a:lnTo>
                <a:lnTo>
                  <a:pt x="366" y="60"/>
                </a:lnTo>
                <a:lnTo>
                  <a:pt x="431" y="24"/>
                </a:lnTo>
                <a:lnTo>
                  <a:pt x="300" y="102"/>
                </a:lnTo>
                <a:lnTo>
                  <a:pt x="395" y="42"/>
                </a:lnTo>
                <a:lnTo>
                  <a:pt x="431" y="24"/>
                </a:lnTo>
                <a:lnTo>
                  <a:pt x="300" y="102"/>
                </a:lnTo>
                <a:lnTo>
                  <a:pt x="366" y="60"/>
                </a:lnTo>
                <a:lnTo>
                  <a:pt x="336" y="78"/>
                </a:lnTo>
                <a:lnTo>
                  <a:pt x="324" y="90"/>
                </a:lnTo>
                <a:lnTo>
                  <a:pt x="282" y="114"/>
                </a:lnTo>
                <a:lnTo>
                  <a:pt x="228" y="144"/>
                </a:lnTo>
                <a:lnTo>
                  <a:pt x="383" y="54"/>
                </a:lnTo>
                <a:lnTo>
                  <a:pt x="270" y="120"/>
                </a:lnTo>
                <a:lnTo>
                  <a:pt x="108" y="222"/>
                </a:lnTo>
                <a:lnTo>
                  <a:pt x="300" y="102"/>
                </a:lnTo>
                <a:lnTo>
                  <a:pt x="395" y="42"/>
                </a:lnTo>
                <a:lnTo>
                  <a:pt x="330" y="84"/>
                </a:lnTo>
                <a:lnTo>
                  <a:pt x="66" y="246"/>
                </a:lnTo>
                <a:lnTo>
                  <a:pt x="84" y="234"/>
                </a:lnTo>
                <a:lnTo>
                  <a:pt x="240" y="138"/>
                </a:lnTo>
                <a:lnTo>
                  <a:pt x="360" y="66"/>
                </a:lnTo>
                <a:lnTo>
                  <a:pt x="294" y="108"/>
                </a:lnTo>
                <a:lnTo>
                  <a:pt x="48" y="258"/>
                </a:lnTo>
                <a:lnTo>
                  <a:pt x="96" y="228"/>
                </a:lnTo>
                <a:lnTo>
                  <a:pt x="90" y="228"/>
                </a:lnTo>
                <a:lnTo>
                  <a:pt x="246" y="132"/>
                </a:lnTo>
                <a:lnTo>
                  <a:pt x="360" y="66"/>
                </a:lnTo>
                <a:lnTo>
                  <a:pt x="270" y="120"/>
                </a:lnTo>
                <a:lnTo>
                  <a:pt x="96" y="228"/>
                </a:lnTo>
                <a:lnTo>
                  <a:pt x="90" y="234"/>
                </a:lnTo>
                <a:lnTo>
                  <a:pt x="126" y="210"/>
                </a:lnTo>
                <a:lnTo>
                  <a:pt x="180" y="174"/>
                </a:lnTo>
                <a:lnTo>
                  <a:pt x="174" y="180"/>
                </a:lnTo>
                <a:lnTo>
                  <a:pt x="330" y="84"/>
                </a:lnTo>
                <a:lnTo>
                  <a:pt x="467" y="0"/>
                </a:lnTo>
                <a:lnTo>
                  <a:pt x="342" y="78"/>
                </a:lnTo>
                <a:lnTo>
                  <a:pt x="174" y="180"/>
                </a:lnTo>
                <a:lnTo>
                  <a:pt x="102" y="222"/>
                </a:lnTo>
                <a:lnTo>
                  <a:pt x="126" y="210"/>
                </a:lnTo>
                <a:lnTo>
                  <a:pt x="168" y="180"/>
                </a:lnTo>
                <a:lnTo>
                  <a:pt x="162" y="186"/>
                </a:lnTo>
                <a:lnTo>
                  <a:pt x="138" y="204"/>
                </a:lnTo>
                <a:lnTo>
                  <a:pt x="150" y="192"/>
                </a:lnTo>
                <a:lnTo>
                  <a:pt x="222" y="150"/>
                </a:lnTo>
                <a:lnTo>
                  <a:pt x="372" y="60"/>
                </a:lnTo>
                <a:lnTo>
                  <a:pt x="437" y="18"/>
                </a:lnTo>
                <a:lnTo>
                  <a:pt x="330" y="84"/>
                </a:lnTo>
                <a:lnTo>
                  <a:pt x="264" y="126"/>
                </a:lnTo>
                <a:lnTo>
                  <a:pt x="138" y="204"/>
                </a:lnTo>
                <a:lnTo>
                  <a:pt x="84" y="234"/>
                </a:lnTo>
                <a:lnTo>
                  <a:pt x="216" y="156"/>
                </a:lnTo>
                <a:lnTo>
                  <a:pt x="144" y="198"/>
                </a:lnTo>
                <a:lnTo>
                  <a:pt x="108" y="222"/>
                </a:lnTo>
                <a:lnTo>
                  <a:pt x="258" y="132"/>
                </a:lnTo>
                <a:lnTo>
                  <a:pt x="360" y="66"/>
                </a:lnTo>
                <a:lnTo>
                  <a:pt x="354" y="72"/>
                </a:lnTo>
                <a:lnTo>
                  <a:pt x="342" y="78"/>
                </a:lnTo>
                <a:lnTo>
                  <a:pt x="204" y="162"/>
                </a:lnTo>
                <a:lnTo>
                  <a:pt x="72" y="240"/>
                </a:lnTo>
                <a:lnTo>
                  <a:pt x="198" y="168"/>
                </a:lnTo>
                <a:lnTo>
                  <a:pt x="156" y="192"/>
                </a:lnTo>
                <a:lnTo>
                  <a:pt x="234" y="144"/>
                </a:lnTo>
                <a:lnTo>
                  <a:pt x="377" y="54"/>
                </a:lnTo>
                <a:lnTo>
                  <a:pt x="192" y="168"/>
                </a:lnTo>
                <a:lnTo>
                  <a:pt x="348" y="72"/>
                </a:lnTo>
                <a:lnTo>
                  <a:pt x="198" y="162"/>
                </a:lnTo>
                <a:lnTo>
                  <a:pt x="126" y="204"/>
                </a:lnTo>
                <a:lnTo>
                  <a:pt x="240" y="138"/>
                </a:lnTo>
                <a:lnTo>
                  <a:pt x="366" y="60"/>
                </a:lnTo>
                <a:lnTo>
                  <a:pt x="258" y="126"/>
                </a:lnTo>
                <a:lnTo>
                  <a:pt x="78" y="240"/>
                </a:lnTo>
                <a:lnTo>
                  <a:pt x="96" y="228"/>
                </a:lnTo>
                <a:lnTo>
                  <a:pt x="120" y="210"/>
                </a:lnTo>
                <a:lnTo>
                  <a:pt x="276" y="114"/>
                </a:lnTo>
                <a:lnTo>
                  <a:pt x="437" y="18"/>
                </a:lnTo>
                <a:lnTo>
                  <a:pt x="348" y="72"/>
                </a:lnTo>
                <a:lnTo>
                  <a:pt x="90" y="234"/>
                </a:lnTo>
                <a:lnTo>
                  <a:pt x="60" y="246"/>
                </a:lnTo>
                <a:lnTo>
                  <a:pt x="84" y="234"/>
                </a:lnTo>
                <a:lnTo>
                  <a:pt x="204" y="162"/>
                </a:lnTo>
                <a:lnTo>
                  <a:pt x="330" y="84"/>
                </a:lnTo>
                <a:lnTo>
                  <a:pt x="372" y="60"/>
                </a:lnTo>
                <a:lnTo>
                  <a:pt x="180" y="174"/>
                </a:lnTo>
                <a:lnTo>
                  <a:pt x="114" y="216"/>
                </a:lnTo>
                <a:lnTo>
                  <a:pt x="294" y="108"/>
                </a:lnTo>
                <a:lnTo>
                  <a:pt x="419" y="30"/>
                </a:lnTo>
                <a:lnTo>
                  <a:pt x="270" y="120"/>
                </a:lnTo>
                <a:lnTo>
                  <a:pt x="258" y="126"/>
                </a:lnTo>
                <a:lnTo>
                  <a:pt x="192" y="168"/>
                </a:lnTo>
                <a:lnTo>
                  <a:pt x="294" y="108"/>
                </a:lnTo>
                <a:lnTo>
                  <a:pt x="431" y="24"/>
                </a:lnTo>
                <a:lnTo>
                  <a:pt x="174" y="180"/>
                </a:lnTo>
                <a:lnTo>
                  <a:pt x="204" y="162"/>
                </a:lnTo>
                <a:lnTo>
                  <a:pt x="276" y="120"/>
                </a:lnTo>
                <a:lnTo>
                  <a:pt x="366" y="60"/>
                </a:lnTo>
                <a:lnTo>
                  <a:pt x="360" y="66"/>
                </a:lnTo>
                <a:lnTo>
                  <a:pt x="66" y="246"/>
                </a:lnTo>
                <a:lnTo>
                  <a:pt x="132" y="204"/>
                </a:lnTo>
                <a:lnTo>
                  <a:pt x="234" y="144"/>
                </a:lnTo>
                <a:lnTo>
                  <a:pt x="324" y="90"/>
                </a:lnTo>
                <a:lnTo>
                  <a:pt x="90" y="234"/>
                </a:lnTo>
                <a:lnTo>
                  <a:pt x="30" y="270"/>
                </a:lnTo>
                <a:lnTo>
                  <a:pt x="0" y="288"/>
                </a:lnTo>
                <a:lnTo>
                  <a:pt x="72" y="246"/>
                </a:lnTo>
                <a:lnTo>
                  <a:pt x="144" y="198"/>
                </a:lnTo>
                <a:lnTo>
                  <a:pt x="96" y="228"/>
                </a:lnTo>
                <a:lnTo>
                  <a:pt x="90" y="234"/>
                </a:lnTo>
                <a:lnTo>
                  <a:pt x="150" y="198"/>
                </a:lnTo>
                <a:lnTo>
                  <a:pt x="150" y="192"/>
                </a:lnTo>
                <a:lnTo>
                  <a:pt x="186" y="174"/>
                </a:lnTo>
                <a:lnTo>
                  <a:pt x="204" y="162"/>
                </a:lnTo>
                <a:lnTo>
                  <a:pt x="246" y="132"/>
                </a:lnTo>
                <a:lnTo>
                  <a:pt x="234" y="144"/>
                </a:lnTo>
                <a:lnTo>
                  <a:pt x="108" y="222"/>
                </a:lnTo>
                <a:lnTo>
                  <a:pt x="168" y="186"/>
                </a:lnTo>
                <a:lnTo>
                  <a:pt x="216" y="156"/>
                </a:lnTo>
                <a:lnTo>
                  <a:pt x="108" y="222"/>
                </a:lnTo>
                <a:lnTo>
                  <a:pt x="120" y="216"/>
                </a:lnTo>
                <a:lnTo>
                  <a:pt x="234" y="144"/>
                </a:lnTo>
                <a:lnTo>
                  <a:pt x="228" y="150"/>
                </a:lnTo>
                <a:lnTo>
                  <a:pt x="216" y="150"/>
                </a:lnTo>
                <a:lnTo>
                  <a:pt x="234" y="144"/>
                </a:lnTo>
                <a:lnTo>
                  <a:pt x="216" y="156"/>
                </a:lnTo>
                <a:lnTo>
                  <a:pt x="192" y="168"/>
                </a:lnTo>
                <a:lnTo>
                  <a:pt x="228" y="150"/>
                </a:lnTo>
                <a:lnTo>
                  <a:pt x="204" y="162"/>
                </a:lnTo>
                <a:lnTo>
                  <a:pt x="162" y="186"/>
                </a:lnTo>
                <a:lnTo>
                  <a:pt x="120" y="210"/>
                </a:lnTo>
                <a:lnTo>
                  <a:pt x="216" y="150"/>
                </a:lnTo>
                <a:lnTo>
                  <a:pt x="234" y="144"/>
                </a:lnTo>
                <a:lnTo>
                  <a:pt x="162" y="186"/>
                </a:lnTo>
                <a:lnTo>
                  <a:pt x="114" y="216"/>
                </a:lnTo>
                <a:lnTo>
                  <a:pt x="228" y="144"/>
                </a:lnTo>
                <a:lnTo>
                  <a:pt x="204" y="162"/>
                </a:lnTo>
                <a:lnTo>
                  <a:pt x="126" y="210"/>
                </a:lnTo>
                <a:lnTo>
                  <a:pt x="96" y="228"/>
                </a:lnTo>
                <a:lnTo>
                  <a:pt x="150" y="192"/>
                </a:lnTo>
                <a:lnTo>
                  <a:pt x="156" y="192"/>
                </a:lnTo>
                <a:lnTo>
                  <a:pt x="144" y="198"/>
                </a:lnTo>
                <a:lnTo>
                  <a:pt x="90" y="234"/>
                </a:lnTo>
                <a:lnTo>
                  <a:pt x="168" y="186"/>
                </a:lnTo>
                <a:lnTo>
                  <a:pt x="114" y="216"/>
                </a:lnTo>
                <a:lnTo>
                  <a:pt x="204" y="162"/>
                </a:lnTo>
                <a:lnTo>
                  <a:pt x="162" y="186"/>
                </a:lnTo>
                <a:lnTo>
                  <a:pt x="216" y="156"/>
                </a:lnTo>
                <a:lnTo>
                  <a:pt x="162" y="186"/>
                </a:lnTo>
                <a:lnTo>
                  <a:pt x="234" y="144"/>
                </a:lnTo>
                <a:lnTo>
                  <a:pt x="204" y="162"/>
                </a:lnTo>
                <a:lnTo>
                  <a:pt x="300" y="102"/>
                </a:lnTo>
                <a:lnTo>
                  <a:pt x="282" y="114"/>
                </a:lnTo>
                <a:lnTo>
                  <a:pt x="168" y="180"/>
                </a:lnTo>
                <a:lnTo>
                  <a:pt x="66" y="246"/>
                </a:lnTo>
                <a:lnTo>
                  <a:pt x="348" y="72"/>
                </a:lnTo>
                <a:lnTo>
                  <a:pt x="383" y="54"/>
                </a:lnTo>
                <a:lnTo>
                  <a:pt x="246" y="138"/>
                </a:lnTo>
                <a:lnTo>
                  <a:pt x="72" y="240"/>
                </a:lnTo>
                <a:lnTo>
                  <a:pt x="30" y="270"/>
                </a:lnTo>
                <a:lnTo>
                  <a:pt x="318" y="90"/>
                </a:lnTo>
                <a:lnTo>
                  <a:pt x="180" y="174"/>
                </a:lnTo>
                <a:lnTo>
                  <a:pt x="66" y="246"/>
                </a:lnTo>
                <a:lnTo>
                  <a:pt x="42" y="258"/>
                </a:lnTo>
                <a:lnTo>
                  <a:pt x="156" y="192"/>
                </a:lnTo>
                <a:lnTo>
                  <a:pt x="24" y="270"/>
                </a:lnTo>
                <a:lnTo>
                  <a:pt x="0" y="282"/>
                </a:lnTo>
                <a:lnTo>
                  <a:pt x="96" y="228"/>
                </a:lnTo>
                <a:lnTo>
                  <a:pt x="0" y="282"/>
                </a:lnTo>
                <a:lnTo>
                  <a:pt x="30" y="270"/>
                </a:lnTo>
                <a:lnTo>
                  <a:pt x="108" y="216"/>
                </a:lnTo>
                <a:lnTo>
                  <a:pt x="156" y="192"/>
                </a:lnTo>
                <a:lnTo>
                  <a:pt x="114" y="216"/>
                </a:lnTo>
                <a:lnTo>
                  <a:pt x="132" y="204"/>
                </a:lnTo>
                <a:lnTo>
                  <a:pt x="150" y="192"/>
                </a:lnTo>
                <a:lnTo>
                  <a:pt x="144" y="198"/>
                </a:lnTo>
                <a:lnTo>
                  <a:pt x="162" y="186"/>
                </a:lnTo>
                <a:lnTo>
                  <a:pt x="174" y="180"/>
                </a:lnTo>
                <a:lnTo>
                  <a:pt x="180" y="174"/>
                </a:lnTo>
                <a:lnTo>
                  <a:pt x="156" y="192"/>
                </a:lnTo>
                <a:lnTo>
                  <a:pt x="162" y="186"/>
                </a:lnTo>
                <a:lnTo>
                  <a:pt x="192" y="168"/>
                </a:lnTo>
                <a:lnTo>
                  <a:pt x="246" y="132"/>
                </a:lnTo>
                <a:lnTo>
                  <a:pt x="210" y="156"/>
                </a:lnTo>
                <a:lnTo>
                  <a:pt x="174" y="180"/>
                </a:lnTo>
                <a:lnTo>
                  <a:pt x="228" y="144"/>
                </a:lnTo>
                <a:lnTo>
                  <a:pt x="312" y="96"/>
                </a:lnTo>
                <a:lnTo>
                  <a:pt x="180" y="174"/>
                </a:lnTo>
                <a:lnTo>
                  <a:pt x="300" y="102"/>
                </a:lnTo>
                <a:lnTo>
                  <a:pt x="360" y="66"/>
                </a:lnTo>
                <a:lnTo>
                  <a:pt x="270" y="120"/>
                </a:lnTo>
                <a:lnTo>
                  <a:pt x="258" y="126"/>
                </a:lnTo>
                <a:lnTo>
                  <a:pt x="168" y="180"/>
                </a:lnTo>
                <a:lnTo>
                  <a:pt x="150" y="192"/>
                </a:lnTo>
                <a:lnTo>
                  <a:pt x="108" y="222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82" name="Freeform 2214"/>
          <p:cNvSpPr>
            <a:spLocks/>
          </p:cNvSpPr>
          <p:nvPr/>
        </p:nvSpPr>
        <p:spPr bwMode="auto">
          <a:xfrm>
            <a:off x="3261784" y="1556148"/>
            <a:ext cx="1115483" cy="1190"/>
          </a:xfrm>
          <a:custGeom>
            <a:avLst/>
            <a:gdLst>
              <a:gd name="T0" fmla="*/ 0 w 527"/>
              <a:gd name="T1" fmla="*/ 0 h 1"/>
              <a:gd name="T2" fmla="*/ 2147483647 w 527"/>
              <a:gd name="T3" fmla="*/ 0 h 1"/>
              <a:gd name="T4" fmla="*/ 0 w 527"/>
              <a:gd name="T5" fmla="*/ 0 h 1"/>
              <a:gd name="T6" fmla="*/ 0 60000 65536"/>
              <a:gd name="T7" fmla="*/ 0 60000 65536"/>
              <a:gd name="T8" fmla="*/ 0 60000 65536"/>
              <a:gd name="T9" fmla="*/ 0 w 527"/>
              <a:gd name="T10" fmla="*/ 0 h 1"/>
              <a:gd name="T11" fmla="*/ 527 w 527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7" h="1">
                <a:moveTo>
                  <a:pt x="0" y="0"/>
                </a:moveTo>
                <a:lnTo>
                  <a:pt x="527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83" name="Line 2215"/>
          <p:cNvSpPr>
            <a:spLocks noChangeShapeType="1"/>
          </p:cNvSpPr>
          <p:nvPr/>
        </p:nvSpPr>
        <p:spPr bwMode="auto">
          <a:xfrm flipH="1">
            <a:off x="3261784" y="1556148"/>
            <a:ext cx="1115483" cy="1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84" name="Line 2216"/>
          <p:cNvSpPr>
            <a:spLocks noChangeShapeType="1"/>
          </p:cNvSpPr>
          <p:nvPr/>
        </p:nvSpPr>
        <p:spPr bwMode="auto">
          <a:xfrm>
            <a:off x="4377267" y="1556148"/>
            <a:ext cx="2117" cy="1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85" name="Freeform 2217"/>
          <p:cNvSpPr>
            <a:spLocks/>
          </p:cNvSpPr>
          <p:nvPr/>
        </p:nvSpPr>
        <p:spPr bwMode="auto">
          <a:xfrm>
            <a:off x="3261785" y="929879"/>
            <a:ext cx="2116" cy="626269"/>
          </a:xfrm>
          <a:custGeom>
            <a:avLst/>
            <a:gdLst>
              <a:gd name="T0" fmla="*/ 0 w 1"/>
              <a:gd name="T1" fmla="*/ 2147483647 h 526"/>
              <a:gd name="T2" fmla="*/ 0 w 1"/>
              <a:gd name="T3" fmla="*/ 0 h 526"/>
              <a:gd name="T4" fmla="*/ 0 w 1"/>
              <a:gd name="T5" fmla="*/ 2147483647 h 526"/>
              <a:gd name="T6" fmla="*/ 0 60000 65536"/>
              <a:gd name="T7" fmla="*/ 0 60000 65536"/>
              <a:gd name="T8" fmla="*/ 0 60000 65536"/>
              <a:gd name="T9" fmla="*/ 0 w 1"/>
              <a:gd name="T10" fmla="*/ 0 h 526"/>
              <a:gd name="T11" fmla="*/ 1 w 1"/>
              <a:gd name="T12" fmla="*/ 526 h 5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526">
                <a:moveTo>
                  <a:pt x="0" y="526"/>
                </a:moveTo>
                <a:lnTo>
                  <a:pt x="0" y="0"/>
                </a:lnTo>
                <a:lnTo>
                  <a:pt x="0" y="52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86" name="Line 2218"/>
          <p:cNvSpPr>
            <a:spLocks noChangeShapeType="1"/>
          </p:cNvSpPr>
          <p:nvPr/>
        </p:nvSpPr>
        <p:spPr bwMode="auto">
          <a:xfrm>
            <a:off x="3261785" y="929879"/>
            <a:ext cx="2116" cy="62626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87" name="Line 2219"/>
          <p:cNvSpPr>
            <a:spLocks noChangeShapeType="1"/>
          </p:cNvSpPr>
          <p:nvPr/>
        </p:nvSpPr>
        <p:spPr bwMode="auto">
          <a:xfrm>
            <a:off x="3261785" y="929879"/>
            <a:ext cx="2116" cy="1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88" name="Freeform 2220"/>
          <p:cNvSpPr>
            <a:spLocks/>
          </p:cNvSpPr>
          <p:nvPr/>
        </p:nvSpPr>
        <p:spPr bwMode="auto">
          <a:xfrm>
            <a:off x="3464985" y="1549004"/>
            <a:ext cx="2116" cy="7144"/>
          </a:xfrm>
          <a:custGeom>
            <a:avLst/>
            <a:gdLst>
              <a:gd name="T0" fmla="*/ 0 w 1"/>
              <a:gd name="T1" fmla="*/ 2147483647 h 6"/>
              <a:gd name="T2" fmla="*/ 0 w 1"/>
              <a:gd name="T3" fmla="*/ 0 h 6"/>
              <a:gd name="T4" fmla="*/ 0 w 1"/>
              <a:gd name="T5" fmla="*/ 2147483647 h 6"/>
              <a:gd name="T6" fmla="*/ 0 60000 65536"/>
              <a:gd name="T7" fmla="*/ 0 60000 65536"/>
              <a:gd name="T8" fmla="*/ 0 60000 65536"/>
              <a:gd name="T9" fmla="*/ 0 w 1"/>
              <a:gd name="T10" fmla="*/ 0 h 6"/>
              <a:gd name="T11" fmla="*/ 1 w 1"/>
              <a:gd name="T12" fmla="*/ 6 h 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">
                <a:moveTo>
                  <a:pt x="0" y="6"/>
                </a:moveTo>
                <a:lnTo>
                  <a:pt x="0" y="0"/>
                </a:lnTo>
                <a:lnTo>
                  <a:pt x="0" y="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89" name="Line 2221"/>
          <p:cNvSpPr>
            <a:spLocks noChangeShapeType="1"/>
          </p:cNvSpPr>
          <p:nvPr/>
        </p:nvSpPr>
        <p:spPr bwMode="auto">
          <a:xfrm>
            <a:off x="3464985" y="1549004"/>
            <a:ext cx="2116" cy="714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90" name="Line 2222"/>
          <p:cNvSpPr>
            <a:spLocks noChangeShapeType="1"/>
          </p:cNvSpPr>
          <p:nvPr/>
        </p:nvSpPr>
        <p:spPr bwMode="auto">
          <a:xfrm>
            <a:off x="3464985" y="1549004"/>
            <a:ext cx="2116" cy="1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91" name="Rectangle 2223"/>
          <p:cNvSpPr>
            <a:spLocks noChangeArrowheads="1"/>
          </p:cNvSpPr>
          <p:nvPr/>
        </p:nvSpPr>
        <p:spPr bwMode="auto">
          <a:xfrm>
            <a:off x="3443818" y="1581150"/>
            <a:ext cx="6499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0</a:t>
            </a:r>
            <a:endParaRPr lang="en-US" sz="1000">
              <a:latin typeface="Calibri" charset="0"/>
            </a:endParaRPr>
          </a:p>
        </p:txBody>
      </p:sp>
      <p:sp>
        <p:nvSpPr>
          <p:cNvPr id="21792" name="Freeform 2224"/>
          <p:cNvSpPr>
            <a:spLocks/>
          </p:cNvSpPr>
          <p:nvPr/>
        </p:nvSpPr>
        <p:spPr bwMode="auto">
          <a:xfrm>
            <a:off x="3744385" y="1549004"/>
            <a:ext cx="2116" cy="7144"/>
          </a:xfrm>
          <a:custGeom>
            <a:avLst/>
            <a:gdLst>
              <a:gd name="T0" fmla="*/ 0 w 1"/>
              <a:gd name="T1" fmla="*/ 2147483647 h 6"/>
              <a:gd name="T2" fmla="*/ 0 w 1"/>
              <a:gd name="T3" fmla="*/ 0 h 6"/>
              <a:gd name="T4" fmla="*/ 0 w 1"/>
              <a:gd name="T5" fmla="*/ 2147483647 h 6"/>
              <a:gd name="T6" fmla="*/ 0 60000 65536"/>
              <a:gd name="T7" fmla="*/ 0 60000 65536"/>
              <a:gd name="T8" fmla="*/ 0 60000 65536"/>
              <a:gd name="T9" fmla="*/ 0 w 1"/>
              <a:gd name="T10" fmla="*/ 0 h 6"/>
              <a:gd name="T11" fmla="*/ 1 w 1"/>
              <a:gd name="T12" fmla="*/ 6 h 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">
                <a:moveTo>
                  <a:pt x="0" y="6"/>
                </a:moveTo>
                <a:lnTo>
                  <a:pt x="0" y="0"/>
                </a:lnTo>
                <a:lnTo>
                  <a:pt x="0" y="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93" name="Line 2225"/>
          <p:cNvSpPr>
            <a:spLocks noChangeShapeType="1"/>
          </p:cNvSpPr>
          <p:nvPr/>
        </p:nvSpPr>
        <p:spPr bwMode="auto">
          <a:xfrm>
            <a:off x="3744385" y="1549004"/>
            <a:ext cx="2116" cy="714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94" name="Line 2226"/>
          <p:cNvSpPr>
            <a:spLocks noChangeShapeType="1"/>
          </p:cNvSpPr>
          <p:nvPr/>
        </p:nvSpPr>
        <p:spPr bwMode="auto">
          <a:xfrm>
            <a:off x="3744385" y="1549004"/>
            <a:ext cx="2116" cy="1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95" name="Rectangle 2227"/>
          <p:cNvSpPr>
            <a:spLocks noChangeArrowheads="1"/>
          </p:cNvSpPr>
          <p:nvPr/>
        </p:nvSpPr>
        <p:spPr bwMode="auto">
          <a:xfrm>
            <a:off x="3723218" y="1581150"/>
            <a:ext cx="6499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2</a:t>
            </a:r>
            <a:endParaRPr lang="en-US" sz="1000">
              <a:latin typeface="Calibri" charset="0"/>
            </a:endParaRPr>
          </a:p>
        </p:txBody>
      </p:sp>
      <p:sp>
        <p:nvSpPr>
          <p:cNvPr id="21796" name="Freeform 2228"/>
          <p:cNvSpPr>
            <a:spLocks/>
          </p:cNvSpPr>
          <p:nvPr/>
        </p:nvSpPr>
        <p:spPr bwMode="auto">
          <a:xfrm>
            <a:off x="4021667" y="1549004"/>
            <a:ext cx="2117" cy="7144"/>
          </a:xfrm>
          <a:custGeom>
            <a:avLst/>
            <a:gdLst>
              <a:gd name="T0" fmla="*/ 0 w 1"/>
              <a:gd name="T1" fmla="*/ 2147483647 h 6"/>
              <a:gd name="T2" fmla="*/ 0 w 1"/>
              <a:gd name="T3" fmla="*/ 0 h 6"/>
              <a:gd name="T4" fmla="*/ 0 w 1"/>
              <a:gd name="T5" fmla="*/ 2147483647 h 6"/>
              <a:gd name="T6" fmla="*/ 0 60000 65536"/>
              <a:gd name="T7" fmla="*/ 0 60000 65536"/>
              <a:gd name="T8" fmla="*/ 0 60000 65536"/>
              <a:gd name="T9" fmla="*/ 0 w 1"/>
              <a:gd name="T10" fmla="*/ 0 h 6"/>
              <a:gd name="T11" fmla="*/ 1 w 1"/>
              <a:gd name="T12" fmla="*/ 6 h 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">
                <a:moveTo>
                  <a:pt x="0" y="6"/>
                </a:moveTo>
                <a:lnTo>
                  <a:pt x="0" y="0"/>
                </a:lnTo>
                <a:lnTo>
                  <a:pt x="0" y="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97" name="Line 2229"/>
          <p:cNvSpPr>
            <a:spLocks noChangeShapeType="1"/>
          </p:cNvSpPr>
          <p:nvPr/>
        </p:nvSpPr>
        <p:spPr bwMode="auto">
          <a:xfrm>
            <a:off x="4021667" y="1549004"/>
            <a:ext cx="2117" cy="714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98" name="Line 2230"/>
          <p:cNvSpPr>
            <a:spLocks noChangeShapeType="1"/>
          </p:cNvSpPr>
          <p:nvPr/>
        </p:nvSpPr>
        <p:spPr bwMode="auto">
          <a:xfrm>
            <a:off x="4021667" y="1549004"/>
            <a:ext cx="2117" cy="1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99" name="Rectangle 2231"/>
          <p:cNvSpPr>
            <a:spLocks noChangeArrowheads="1"/>
          </p:cNvSpPr>
          <p:nvPr/>
        </p:nvSpPr>
        <p:spPr bwMode="auto">
          <a:xfrm>
            <a:off x="4002618" y="1581150"/>
            <a:ext cx="6499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4</a:t>
            </a:r>
            <a:endParaRPr lang="en-US" sz="1000">
              <a:latin typeface="Calibri" charset="0"/>
            </a:endParaRPr>
          </a:p>
        </p:txBody>
      </p:sp>
      <p:sp>
        <p:nvSpPr>
          <p:cNvPr id="21800" name="Freeform 2232"/>
          <p:cNvSpPr>
            <a:spLocks/>
          </p:cNvSpPr>
          <p:nvPr/>
        </p:nvSpPr>
        <p:spPr bwMode="auto">
          <a:xfrm>
            <a:off x="4301067" y="1549004"/>
            <a:ext cx="2117" cy="7144"/>
          </a:xfrm>
          <a:custGeom>
            <a:avLst/>
            <a:gdLst>
              <a:gd name="T0" fmla="*/ 0 w 1"/>
              <a:gd name="T1" fmla="*/ 2147483647 h 6"/>
              <a:gd name="T2" fmla="*/ 0 w 1"/>
              <a:gd name="T3" fmla="*/ 0 h 6"/>
              <a:gd name="T4" fmla="*/ 0 w 1"/>
              <a:gd name="T5" fmla="*/ 2147483647 h 6"/>
              <a:gd name="T6" fmla="*/ 0 60000 65536"/>
              <a:gd name="T7" fmla="*/ 0 60000 65536"/>
              <a:gd name="T8" fmla="*/ 0 60000 65536"/>
              <a:gd name="T9" fmla="*/ 0 w 1"/>
              <a:gd name="T10" fmla="*/ 0 h 6"/>
              <a:gd name="T11" fmla="*/ 1 w 1"/>
              <a:gd name="T12" fmla="*/ 6 h 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">
                <a:moveTo>
                  <a:pt x="0" y="6"/>
                </a:moveTo>
                <a:lnTo>
                  <a:pt x="0" y="0"/>
                </a:lnTo>
                <a:lnTo>
                  <a:pt x="0" y="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01" name="Line 2233"/>
          <p:cNvSpPr>
            <a:spLocks noChangeShapeType="1"/>
          </p:cNvSpPr>
          <p:nvPr/>
        </p:nvSpPr>
        <p:spPr bwMode="auto">
          <a:xfrm>
            <a:off x="4301067" y="1549004"/>
            <a:ext cx="2117" cy="714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02" name="Line 2234"/>
          <p:cNvSpPr>
            <a:spLocks noChangeShapeType="1"/>
          </p:cNvSpPr>
          <p:nvPr/>
        </p:nvSpPr>
        <p:spPr bwMode="auto">
          <a:xfrm>
            <a:off x="4301067" y="1549004"/>
            <a:ext cx="2117" cy="1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03" name="Rectangle 2235"/>
          <p:cNvSpPr>
            <a:spLocks noChangeArrowheads="1"/>
          </p:cNvSpPr>
          <p:nvPr/>
        </p:nvSpPr>
        <p:spPr bwMode="auto">
          <a:xfrm>
            <a:off x="4282018" y="1581150"/>
            <a:ext cx="6499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6</a:t>
            </a:r>
            <a:endParaRPr lang="en-US" sz="1000">
              <a:latin typeface="Calibri" charset="0"/>
            </a:endParaRPr>
          </a:p>
        </p:txBody>
      </p:sp>
      <p:sp>
        <p:nvSpPr>
          <p:cNvPr id="21804" name="Freeform 2236"/>
          <p:cNvSpPr>
            <a:spLocks/>
          </p:cNvSpPr>
          <p:nvPr/>
        </p:nvSpPr>
        <p:spPr bwMode="auto">
          <a:xfrm>
            <a:off x="3261785" y="1435894"/>
            <a:ext cx="2116" cy="1191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0 h 1"/>
              <a:gd name="T6" fmla="*/ 0 60000 65536"/>
              <a:gd name="T7" fmla="*/ 0 60000 65536"/>
              <a:gd name="T8" fmla="*/ 0 60000 65536"/>
              <a:gd name="T9" fmla="*/ 0 w 1"/>
              <a:gd name="T10" fmla="*/ 0 h 1"/>
              <a:gd name="T11" fmla="*/ 1 w 1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05" name="Rectangle 2237"/>
          <p:cNvSpPr>
            <a:spLocks noChangeArrowheads="1"/>
          </p:cNvSpPr>
          <p:nvPr/>
        </p:nvSpPr>
        <p:spPr bwMode="auto">
          <a:xfrm>
            <a:off x="3166533" y="1402556"/>
            <a:ext cx="6499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0</a:t>
            </a:r>
            <a:endParaRPr lang="en-US" sz="1000">
              <a:latin typeface="Calibri" charset="0"/>
            </a:endParaRPr>
          </a:p>
        </p:txBody>
      </p:sp>
      <p:sp>
        <p:nvSpPr>
          <p:cNvPr id="21806" name="Freeform 2238"/>
          <p:cNvSpPr>
            <a:spLocks/>
          </p:cNvSpPr>
          <p:nvPr/>
        </p:nvSpPr>
        <p:spPr bwMode="auto">
          <a:xfrm>
            <a:off x="3261785" y="1278731"/>
            <a:ext cx="2116" cy="1191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0 h 1"/>
              <a:gd name="T6" fmla="*/ 0 60000 65536"/>
              <a:gd name="T7" fmla="*/ 0 60000 65536"/>
              <a:gd name="T8" fmla="*/ 0 60000 65536"/>
              <a:gd name="T9" fmla="*/ 0 w 1"/>
              <a:gd name="T10" fmla="*/ 0 h 1"/>
              <a:gd name="T11" fmla="*/ 1 w 1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07" name="Rectangle 2239"/>
          <p:cNvSpPr>
            <a:spLocks noChangeArrowheads="1"/>
          </p:cNvSpPr>
          <p:nvPr/>
        </p:nvSpPr>
        <p:spPr bwMode="auto">
          <a:xfrm>
            <a:off x="3166533" y="1246585"/>
            <a:ext cx="6499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2</a:t>
            </a:r>
            <a:endParaRPr lang="en-US" sz="1000">
              <a:latin typeface="Calibri" charset="0"/>
            </a:endParaRPr>
          </a:p>
        </p:txBody>
      </p:sp>
      <p:sp>
        <p:nvSpPr>
          <p:cNvPr id="21808" name="Freeform 2240"/>
          <p:cNvSpPr>
            <a:spLocks/>
          </p:cNvSpPr>
          <p:nvPr/>
        </p:nvSpPr>
        <p:spPr bwMode="auto">
          <a:xfrm>
            <a:off x="3261785" y="1121569"/>
            <a:ext cx="2116" cy="1191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0 h 1"/>
              <a:gd name="T6" fmla="*/ 0 60000 65536"/>
              <a:gd name="T7" fmla="*/ 0 60000 65536"/>
              <a:gd name="T8" fmla="*/ 0 60000 65536"/>
              <a:gd name="T9" fmla="*/ 0 w 1"/>
              <a:gd name="T10" fmla="*/ 0 h 1"/>
              <a:gd name="T11" fmla="*/ 1 w 1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09" name="Rectangle 2241"/>
          <p:cNvSpPr>
            <a:spLocks noChangeArrowheads="1"/>
          </p:cNvSpPr>
          <p:nvPr/>
        </p:nvSpPr>
        <p:spPr bwMode="auto">
          <a:xfrm>
            <a:off x="3166533" y="1089422"/>
            <a:ext cx="6499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4</a:t>
            </a:r>
            <a:endParaRPr lang="en-US" sz="1000">
              <a:latin typeface="Calibri" charset="0"/>
            </a:endParaRPr>
          </a:p>
        </p:txBody>
      </p:sp>
      <p:sp>
        <p:nvSpPr>
          <p:cNvPr id="21810" name="Freeform 2242"/>
          <p:cNvSpPr>
            <a:spLocks/>
          </p:cNvSpPr>
          <p:nvPr/>
        </p:nvSpPr>
        <p:spPr bwMode="auto">
          <a:xfrm>
            <a:off x="3261785" y="965598"/>
            <a:ext cx="2116" cy="119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0 h 1"/>
              <a:gd name="T6" fmla="*/ 0 60000 65536"/>
              <a:gd name="T7" fmla="*/ 0 60000 65536"/>
              <a:gd name="T8" fmla="*/ 0 60000 65536"/>
              <a:gd name="T9" fmla="*/ 0 w 1"/>
              <a:gd name="T10" fmla="*/ 0 h 1"/>
              <a:gd name="T11" fmla="*/ 1 w 1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11" name="Rectangle 2243"/>
          <p:cNvSpPr>
            <a:spLocks noChangeArrowheads="1"/>
          </p:cNvSpPr>
          <p:nvPr/>
        </p:nvSpPr>
        <p:spPr bwMode="auto">
          <a:xfrm>
            <a:off x="3166533" y="932260"/>
            <a:ext cx="6499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6</a:t>
            </a:r>
            <a:endParaRPr lang="en-US" sz="1000">
              <a:latin typeface="Calibri" charset="0"/>
            </a:endParaRPr>
          </a:p>
        </p:txBody>
      </p:sp>
      <p:sp>
        <p:nvSpPr>
          <p:cNvPr id="21812" name="Oval 2244"/>
          <p:cNvSpPr>
            <a:spLocks noChangeArrowheads="1"/>
          </p:cNvSpPr>
          <p:nvPr/>
        </p:nvSpPr>
        <p:spPr bwMode="auto">
          <a:xfrm>
            <a:off x="3325285" y="1450182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813" name="Oval 2245"/>
          <p:cNvSpPr>
            <a:spLocks noChangeArrowheads="1"/>
          </p:cNvSpPr>
          <p:nvPr/>
        </p:nvSpPr>
        <p:spPr bwMode="auto">
          <a:xfrm>
            <a:off x="3388785" y="1443038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814" name="Oval 2246"/>
          <p:cNvSpPr>
            <a:spLocks noChangeArrowheads="1"/>
          </p:cNvSpPr>
          <p:nvPr/>
        </p:nvSpPr>
        <p:spPr bwMode="auto">
          <a:xfrm>
            <a:off x="3299885" y="1485901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815" name="Oval 2247"/>
          <p:cNvSpPr>
            <a:spLocks noChangeArrowheads="1"/>
          </p:cNvSpPr>
          <p:nvPr/>
        </p:nvSpPr>
        <p:spPr bwMode="auto">
          <a:xfrm>
            <a:off x="3401485" y="1464469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816" name="Oval 2248"/>
          <p:cNvSpPr>
            <a:spLocks noChangeArrowheads="1"/>
          </p:cNvSpPr>
          <p:nvPr/>
        </p:nvSpPr>
        <p:spPr bwMode="auto">
          <a:xfrm>
            <a:off x="3477685" y="1407319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817" name="Oval 2249"/>
          <p:cNvSpPr>
            <a:spLocks noChangeArrowheads="1"/>
          </p:cNvSpPr>
          <p:nvPr/>
        </p:nvSpPr>
        <p:spPr bwMode="auto">
          <a:xfrm>
            <a:off x="3782485" y="1378744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818" name="Oval 2250"/>
          <p:cNvSpPr>
            <a:spLocks noChangeArrowheads="1"/>
          </p:cNvSpPr>
          <p:nvPr/>
        </p:nvSpPr>
        <p:spPr bwMode="auto">
          <a:xfrm>
            <a:off x="3744385" y="1364457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819" name="Oval 2251"/>
          <p:cNvSpPr>
            <a:spLocks noChangeArrowheads="1"/>
          </p:cNvSpPr>
          <p:nvPr/>
        </p:nvSpPr>
        <p:spPr bwMode="auto">
          <a:xfrm>
            <a:off x="3757085" y="1307307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820" name="Oval 2252"/>
          <p:cNvSpPr>
            <a:spLocks noChangeArrowheads="1"/>
          </p:cNvSpPr>
          <p:nvPr/>
        </p:nvSpPr>
        <p:spPr bwMode="auto">
          <a:xfrm>
            <a:off x="3668185" y="1314451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821" name="Oval 2253"/>
          <p:cNvSpPr>
            <a:spLocks noChangeArrowheads="1"/>
          </p:cNvSpPr>
          <p:nvPr/>
        </p:nvSpPr>
        <p:spPr bwMode="auto">
          <a:xfrm>
            <a:off x="3553885" y="1357313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822" name="Oval 2254"/>
          <p:cNvSpPr>
            <a:spLocks noChangeArrowheads="1"/>
          </p:cNvSpPr>
          <p:nvPr/>
        </p:nvSpPr>
        <p:spPr bwMode="auto">
          <a:xfrm>
            <a:off x="3579285" y="1314451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823" name="Oval 2255"/>
          <p:cNvSpPr>
            <a:spLocks noChangeArrowheads="1"/>
          </p:cNvSpPr>
          <p:nvPr/>
        </p:nvSpPr>
        <p:spPr bwMode="auto">
          <a:xfrm>
            <a:off x="3566585" y="1350169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824" name="Oval 2256"/>
          <p:cNvSpPr>
            <a:spLocks noChangeArrowheads="1"/>
          </p:cNvSpPr>
          <p:nvPr/>
        </p:nvSpPr>
        <p:spPr bwMode="auto">
          <a:xfrm>
            <a:off x="3541185" y="1371601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825" name="Oval 2257"/>
          <p:cNvSpPr>
            <a:spLocks noChangeArrowheads="1"/>
          </p:cNvSpPr>
          <p:nvPr/>
        </p:nvSpPr>
        <p:spPr bwMode="auto">
          <a:xfrm>
            <a:off x="3617385" y="1393032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826" name="Oval 2258"/>
          <p:cNvSpPr>
            <a:spLocks noChangeArrowheads="1"/>
          </p:cNvSpPr>
          <p:nvPr/>
        </p:nvSpPr>
        <p:spPr bwMode="auto">
          <a:xfrm>
            <a:off x="3426885" y="1385888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827" name="Oval 2259"/>
          <p:cNvSpPr>
            <a:spLocks noChangeArrowheads="1"/>
          </p:cNvSpPr>
          <p:nvPr/>
        </p:nvSpPr>
        <p:spPr bwMode="auto">
          <a:xfrm>
            <a:off x="3591985" y="1414463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828" name="Oval 2260"/>
          <p:cNvSpPr>
            <a:spLocks noChangeArrowheads="1"/>
          </p:cNvSpPr>
          <p:nvPr/>
        </p:nvSpPr>
        <p:spPr bwMode="auto">
          <a:xfrm>
            <a:off x="3426885" y="1385888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829" name="Oval 2261"/>
          <p:cNvSpPr>
            <a:spLocks noChangeArrowheads="1"/>
          </p:cNvSpPr>
          <p:nvPr/>
        </p:nvSpPr>
        <p:spPr bwMode="auto">
          <a:xfrm>
            <a:off x="3604685" y="1421607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830" name="Oval 2262"/>
          <p:cNvSpPr>
            <a:spLocks noChangeArrowheads="1"/>
          </p:cNvSpPr>
          <p:nvPr/>
        </p:nvSpPr>
        <p:spPr bwMode="auto">
          <a:xfrm>
            <a:off x="3680885" y="1450182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831" name="Oval 2263"/>
          <p:cNvSpPr>
            <a:spLocks noChangeArrowheads="1"/>
          </p:cNvSpPr>
          <p:nvPr/>
        </p:nvSpPr>
        <p:spPr bwMode="auto">
          <a:xfrm>
            <a:off x="3464985" y="1400176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832" name="Oval 2264"/>
          <p:cNvSpPr>
            <a:spLocks noChangeArrowheads="1"/>
          </p:cNvSpPr>
          <p:nvPr/>
        </p:nvSpPr>
        <p:spPr bwMode="auto">
          <a:xfrm>
            <a:off x="3591985" y="1421607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833" name="Oval 2265"/>
          <p:cNvSpPr>
            <a:spLocks noChangeArrowheads="1"/>
          </p:cNvSpPr>
          <p:nvPr/>
        </p:nvSpPr>
        <p:spPr bwMode="auto">
          <a:xfrm>
            <a:off x="3579285" y="1464469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834" name="Oval 2266"/>
          <p:cNvSpPr>
            <a:spLocks noChangeArrowheads="1"/>
          </p:cNvSpPr>
          <p:nvPr/>
        </p:nvSpPr>
        <p:spPr bwMode="auto">
          <a:xfrm>
            <a:off x="3566585" y="1407319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835" name="Oval 2267"/>
          <p:cNvSpPr>
            <a:spLocks noChangeArrowheads="1"/>
          </p:cNvSpPr>
          <p:nvPr/>
        </p:nvSpPr>
        <p:spPr bwMode="auto">
          <a:xfrm>
            <a:off x="3566585" y="1435894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836" name="Oval 2268"/>
          <p:cNvSpPr>
            <a:spLocks noChangeArrowheads="1"/>
          </p:cNvSpPr>
          <p:nvPr/>
        </p:nvSpPr>
        <p:spPr bwMode="auto">
          <a:xfrm>
            <a:off x="3945467" y="1193007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837" name="Oval 2269"/>
          <p:cNvSpPr>
            <a:spLocks noChangeArrowheads="1"/>
          </p:cNvSpPr>
          <p:nvPr/>
        </p:nvSpPr>
        <p:spPr bwMode="auto">
          <a:xfrm>
            <a:off x="4250267" y="1114426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838" name="Oval 2270"/>
          <p:cNvSpPr>
            <a:spLocks noChangeArrowheads="1"/>
          </p:cNvSpPr>
          <p:nvPr/>
        </p:nvSpPr>
        <p:spPr bwMode="auto">
          <a:xfrm>
            <a:off x="3996267" y="1200151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839" name="Oval 2271"/>
          <p:cNvSpPr>
            <a:spLocks noChangeArrowheads="1"/>
          </p:cNvSpPr>
          <p:nvPr/>
        </p:nvSpPr>
        <p:spPr bwMode="auto">
          <a:xfrm>
            <a:off x="4123267" y="1185863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840" name="Oval 2272"/>
          <p:cNvSpPr>
            <a:spLocks noChangeArrowheads="1"/>
          </p:cNvSpPr>
          <p:nvPr/>
        </p:nvSpPr>
        <p:spPr bwMode="auto">
          <a:xfrm>
            <a:off x="4339167" y="1092994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841" name="Oval 2273"/>
          <p:cNvSpPr>
            <a:spLocks noChangeArrowheads="1"/>
          </p:cNvSpPr>
          <p:nvPr/>
        </p:nvSpPr>
        <p:spPr bwMode="auto">
          <a:xfrm>
            <a:off x="4085167" y="1171576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842" name="Oval 2274"/>
          <p:cNvSpPr>
            <a:spLocks noChangeArrowheads="1"/>
          </p:cNvSpPr>
          <p:nvPr/>
        </p:nvSpPr>
        <p:spPr bwMode="auto">
          <a:xfrm>
            <a:off x="4110567" y="1228726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843" name="Oval 2275"/>
          <p:cNvSpPr>
            <a:spLocks noChangeArrowheads="1"/>
          </p:cNvSpPr>
          <p:nvPr/>
        </p:nvSpPr>
        <p:spPr bwMode="auto">
          <a:xfrm>
            <a:off x="4224867" y="1135857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844" name="Oval 2276"/>
          <p:cNvSpPr>
            <a:spLocks noChangeArrowheads="1"/>
          </p:cNvSpPr>
          <p:nvPr/>
        </p:nvSpPr>
        <p:spPr bwMode="auto">
          <a:xfrm>
            <a:off x="4008967" y="1193007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845" name="Oval 2277"/>
          <p:cNvSpPr>
            <a:spLocks noChangeArrowheads="1"/>
          </p:cNvSpPr>
          <p:nvPr/>
        </p:nvSpPr>
        <p:spPr bwMode="auto">
          <a:xfrm>
            <a:off x="3932767" y="1271588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846" name="Oval 2278"/>
          <p:cNvSpPr>
            <a:spLocks noChangeArrowheads="1"/>
          </p:cNvSpPr>
          <p:nvPr/>
        </p:nvSpPr>
        <p:spPr bwMode="auto">
          <a:xfrm>
            <a:off x="3970867" y="1221582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847" name="Oval 2279"/>
          <p:cNvSpPr>
            <a:spLocks noChangeArrowheads="1"/>
          </p:cNvSpPr>
          <p:nvPr/>
        </p:nvSpPr>
        <p:spPr bwMode="auto">
          <a:xfrm>
            <a:off x="3769785" y="1307307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848" name="Oval 2280"/>
          <p:cNvSpPr>
            <a:spLocks noChangeArrowheads="1"/>
          </p:cNvSpPr>
          <p:nvPr/>
        </p:nvSpPr>
        <p:spPr bwMode="auto">
          <a:xfrm>
            <a:off x="3856567" y="1250157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849" name="Oval 2281"/>
          <p:cNvSpPr>
            <a:spLocks noChangeArrowheads="1"/>
          </p:cNvSpPr>
          <p:nvPr/>
        </p:nvSpPr>
        <p:spPr bwMode="auto">
          <a:xfrm>
            <a:off x="3807885" y="1328738"/>
            <a:ext cx="35983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850" name="Oval 2282"/>
          <p:cNvSpPr>
            <a:spLocks noChangeArrowheads="1"/>
          </p:cNvSpPr>
          <p:nvPr/>
        </p:nvSpPr>
        <p:spPr bwMode="auto">
          <a:xfrm>
            <a:off x="3881967" y="1278732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851" name="Oval 2283"/>
          <p:cNvSpPr>
            <a:spLocks noChangeArrowheads="1"/>
          </p:cNvSpPr>
          <p:nvPr/>
        </p:nvSpPr>
        <p:spPr bwMode="auto">
          <a:xfrm>
            <a:off x="3856567" y="1293019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852" name="Oval 2284"/>
          <p:cNvSpPr>
            <a:spLocks noChangeArrowheads="1"/>
          </p:cNvSpPr>
          <p:nvPr/>
        </p:nvSpPr>
        <p:spPr bwMode="auto">
          <a:xfrm>
            <a:off x="3477685" y="1457326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853" name="Oval 2285"/>
          <p:cNvSpPr>
            <a:spLocks noChangeArrowheads="1"/>
          </p:cNvSpPr>
          <p:nvPr/>
        </p:nvSpPr>
        <p:spPr bwMode="auto">
          <a:xfrm>
            <a:off x="3757085" y="1364457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854" name="Oval 2286"/>
          <p:cNvSpPr>
            <a:spLocks noChangeArrowheads="1"/>
          </p:cNvSpPr>
          <p:nvPr/>
        </p:nvSpPr>
        <p:spPr bwMode="auto">
          <a:xfrm>
            <a:off x="4047067" y="1271588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855" name="Oval 2287"/>
          <p:cNvSpPr>
            <a:spLocks noChangeArrowheads="1"/>
          </p:cNvSpPr>
          <p:nvPr/>
        </p:nvSpPr>
        <p:spPr bwMode="auto">
          <a:xfrm>
            <a:off x="3983567" y="1300163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856" name="Oval 2288"/>
          <p:cNvSpPr>
            <a:spLocks noChangeArrowheads="1"/>
          </p:cNvSpPr>
          <p:nvPr/>
        </p:nvSpPr>
        <p:spPr bwMode="auto">
          <a:xfrm>
            <a:off x="3503085" y="1414463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857" name="Oval 2289"/>
          <p:cNvSpPr>
            <a:spLocks noChangeArrowheads="1"/>
          </p:cNvSpPr>
          <p:nvPr/>
        </p:nvSpPr>
        <p:spPr bwMode="auto">
          <a:xfrm>
            <a:off x="3503085" y="1464469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858" name="Oval 2290"/>
          <p:cNvSpPr>
            <a:spLocks noChangeArrowheads="1"/>
          </p:cNvSpPr>
          <p:nvPr/>
        </p:nvSpPr>
        <p:spPr bwMode="auto">
          <a:xfrm>
            <a:off x="3731685" y="1350169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859" name="Oval 2291"/>
          <p:cNvSpPr>
            <a:spLocks noChangeArrowheads="1"/>
          </p:cNvSpPr>
          <p:nvPr/>
        </p:nvSpPr>
        <p:spPr bwMode="auto">
          <a:xfrm>
            <a:off x="4110567" y="1257301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860" name="Oval 2292"/>
          <p:cNvSpPr>
            <a:spLocks noChangeArrowheads="1"/>
          </p:cNvSpPr>
          <p:nvPr/>
        </p:nvSpPr>
        <p:spPr bwMode="auto">
          <a:xfrm>
            <a:off x="3945467" y="1328738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861" name="Oval 2293"/>
          <p:cNvSpPr>
            <a:spLocks noChangeArrowheads="1"/>
          </p:cNvSpPr>
          <p:nvPr/>
        </p:nvSpPr>
        <p:spPr bwMode="auto">
          <a:xfrm>
            <a:off x="3477685" y="1428751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862" name="Oval 2294"/>
          <p:cNvSpPr>
            <a:spLocks noChangeArrowheads="1"/>
          </p:cNvSpPr>
          <p:nvPr/>
        </p:nvSpPr>
        <p:spPr bwMode="auto">
          <a:xfrm>
            <a:off x="3604685" y="1457326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863" name="Oval 2295"/>
          <p:cNvSpPr>
            <a:spLocks noChangeArrowheads="1"/>
          </p:cNvSpPr>
          <p:nvPr/>
        </p:nvSpPr>
        <p:spPr bwMode="auto">
          <a:xfrm>
            <a:off x="3376085" y="1407319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864" name="Oval 2296"/>
          <p:cNvSpPr>
            <a:spLocks noChangeArrowheads="1"/>
          </p:cNvSpPr>
          <p:nvPr/>
        </p:nvSpPr>
        <p:spPr bwMode="auto">
          <a:xfrm>
            <a:off x="3693585" y="1314451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865" name="Oval 2297"/>
          <p:cNvSpPr>
            <a:spLocks noChangeArrowheads="1"/>
          </p:cNvSpPr>
          <p:nvPr/>
        </p:nvSpPr>
        <p:spPr bwMode="auto">
          <a:xfrm>
            <a:off x="4047067" y="1228726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866" name="Oval 2298"/>
          <p:cNvSpPr>
            <a:spLocks noChangeArrowheads="1"/>
          </p:cNvSpPr>
          <p:nvPr/>
        </p:nvSpPr>
        <p:spPr bwMode="auto">
          <a:xfrm>
            <a:off x="3894667" y="1314451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867" name="Oval 2299"/>
          <p:cNvSpPr>
            <a:spLocks noChangeArrowheads="1"/>
          </p:cNvSpPr>
          <p:nvPr/>
        </p:nvSpPr>
        <p:spPr bwMode="auto">
          <a:xfrm>
            <a:off x="3401485" y="1443038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868" name="Oval 2300"/>
          <p:cNvSpPr>
            <a:spLocks noChangeArrowheads="1"/>
          </p:cNvSpPr>
          <p:nvPr/>
        </p:nvSpPr>
        <p:spPr bwMode="auto">
          <a:xfrm>
            <a:off x="3490385" y="1428751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869" name="Oval 2301"/>
          <p:cNvSpPr>
            <a:spLocks noChangeArrowheads="1"/>
          </p:cNvSpPr>
          <p:nvPr/>
        </p:nvSpPr>
        <p:spPr bwMode="auto">
          <a:xfrm>
            <a:off x="3642785" y="1421607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870" name="Oval 2302"/>
          <p:cNvSpPr>
            <a:spLocks noChangeArrowheads="1"/>
          </p:cNvSpPr>
          <p:nvPr/>
        </p:nvSpPr>
        <p:spPr bwMode="auto">
          <a:xfrm>
            <a:off x="3731685" y="1407319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871" name="Oval 2303"/>
          <p:cNvSpPr>
            <a:spLocks noChangeArrowheads="1"/>
          </p:cNvSpPr>
          <p:nvPr/>
        </p:nvSpPr>
        <p:spPr bwMode="auto">
          <a:xfrm>
            <a:off x="3528485" y="1357313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872" name="Oval 2304"/>
          <p:cNvSpPr>
            <a:spLocks noChangeArrowheads="1"/>
          </p:cNvSpPr>
          <p:nvPr/>
        </p:nvSpPr>
        <p:spPr bwMode="auto">
          <a:xfrm>
            <a:off x="3769785" y="1300163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873" name="Oval 2305"/>
          <p:cNvSpPr>
            <a:spLocks noChangeArrowheads="1"/>
          </p:cNvSpPr>
          <p:nvPr/>
        </p:nvSpPr>
        <p:spPr bwMode="auto">
          <a:xfrm>
            <a:off x="4047067" y="1193007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874" name="Oval 2306"/>
          <p:cNvSpPr>
            <a:spLocks noChangeArrowheads="1"/>
          </p:cNvSpPr>
          <p:nvPr/>
        </p:nvSpPr>
        <p:spPr bwMode="auto">
          <a:xfrm>
            <a:off x="3881967" y="1257301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875" name="Oval 2307"/>
          <p:cNvSpPr>
            <a:spLocks noChangeArrowheads="1"/>
          </p:cNvSpPr>
          <p:nvPr/>
        </p:nvSpPr>
        <p:spPr bwMode="auto">
          <a:xfrm>
            <a:off x="3566585" y="1350169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876" name="Oval 2308"/>
          <p:cNvSpPr>
            <a:spLocks noChangeArrowheads="1"/>
          </p:cNvSpPr>
          <p:nvPr/>
        </p:nvSpPr>
        <p:spPr bwMode="auto">
          <a:xfrm>
            <a:off x="3414185" y="1364457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877" name="Oval 2309"/>
          <p:cNvSpPr>
            <a:spLocks noChangeArrowheads="1"/>
          </p:cNvSpPr>
          <p:nvPr/>
        </p:nvSpPr>
        <p:spPr bwMode="auto">
          <a:xfrm>
            <a:off x="3477685" y="1350169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878" name="Oval 2310"/>
          <p:cNvSpPr>
            <a:spLocks noChangeArrowheads="1"/>
          </p:cNvSpPr>
          <p:nvPr/>
        </p:nvSpPr>
        <p:spPr bwMode="auto">
          <a:xfrm>
            <a:off x="3464985" y="1443038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879" name="Oval 2311"/>
          <p:cNvSpPr>
            <a:spLocks noChangeArrowheads="1"/>
          </p:cNvSpPr>
          <p:nvPr/>
        </p:nvSpPr>
        <p:spPr bwMode="auto">
          <a:xfrm>
            <a:off x="3553885" y="1385888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880" name="Oval 2312"/>
          <p:cNvSpPr>
            <a:spLocks noChangeArrowheads="1"/>
          </p:cNvSpPr>
          <p:nvPr/>
        </p:nvSpPr>
        <p:spPr bwMode="auto">
          <a:xfrm>
            <a:off x="3604685" y="1400176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881" name="Oval 2313"/>
          <p:cNvSpPr>
            <a:spLocks noChangeArrowheads="1"/>
          </p:cNvSpPr>
          <p:nvPr/>
        </p:nvSpPr>
        <p:spPr bwMode="auto">
          <a:xfrm>
            <a:off x="3579285" y="1428751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882" name="Oval 2314"/>
          <p:cNvSpPr>
            <a:spLocks noChangeArrowheads="1"/>
          </p:cNvSpPr>
          <p:nvPr/>
        </p:nvSpPr>
        <p:spPr bwMode="auto">
          <a:xfrm>
            <a:off x="3718985" y="1364457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883" name="Oval 2315"/>
          <p:cNvSpPr>
            <a:spLocks noChangeArrowheads="1"/>
          </p:cNvSpPr>
          <p:nvPr/>
        </p:nvSpPr>
        <p:spPr bwMode="auto">
          <a:xfrm>
            <a:off x="3881967" y="1335882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884" name="Oval 2316"/>
          <p:cNvSpPr>
            <a:spLocks noChangeArrowheads="1"/>
          </p:cNvSpPr>
          <p:nvPr/>
        </p:nvSpPr>
        <p:spPr bwMode="auto">
          <a:xfrm>
            <a:off x="3907367" y="1293019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885" name="Oval 2317"/>
          <p:cNvSpPr>
            <a:spLocks noChangeArrowheads="1"/>
          </p:cNvSpPr>
          <p:nvPr/>
        </p:nvSpPr>
        <p:spPr bwMode="auto">
          <a:xfrm>
            <a:off x="3744385" y="1285876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886" name="Oval 2318"/>
          <p:cNvSpPr>
            <a:spLocks noChangeArrowheads="1"/>
          </p:cNvSpPr>
          <p:nvPr/>
        </p:nvSpPr>
        <p:spPr bwMode="auto">
          <a:xfrm>
            <a:off x="3655485" y="1343026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887" name="Oval 2319"/>
          <p:cNvSpPr>
            <a:spLocks noChangeArrowheads="1"/>
          </p:cNvSpPr>
          <p:nvPr/>
        </p:nvSpPr>
        <p:spPr bwMode="auto">
          <a:xfrm>
            <a:off x="3503085" y="1385888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888" name="Oval 2320"/>
          <p:cNvSpPr>
            <a:spLocks noChangeArrowheads="1"/>
          </p:cNvSpPr>
          <p:nvPr/>
        </p:nvSpPr>
        <p:spPr bwMode="auto">
          <a:xfrm>
            <a:off x="3452285" y="1414463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889" name="Oval 2321"/>
          <p:cNvSpPr>
            <a:spLocks noChangeArrowheads="1"/>
          </p:cNvSpPr>
          <p:nvPr/>
        </p:nvSpPr>
        <p:spPr bwMode="auto">
          <a:xfrm>
            <a:off x="3579285" y="1414463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890" name="Oval 2322"/>
          <p:cNvSpPr>
            <a:spLocks noChangeArrowheads="1"/>
          </p:cNvSpPr>
          <p:nvPr/>
        </p:nvSpPr>
        <p:spPr bwMode="auto">
          <a:xfrm>
            <a:off x="3528485" y="1407319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891" name="Oval 2323"/>
          <p:cNvSpPr>
            <a:spLocks noChangeArrowheads="1"/>
          </p:cNvSpPr>
          <p:nvPr/>
        </p:nvSpPr>
        <p:spPr bwMode="auto">
          <a:xfrm>
            <a:off x="3503085" y="1435894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892" name="Oval 2324"/>
          <p:cNvSpPr>
            <a:spLocks noChangeArrowheads="1"/>
          </p:cNvSpPr>
          <p:nvPr/>
        </p:nvSpPr>
        <p:spPr bwMode="auto">
          <a:xfrm>
            <a:off x="3795185" y="1393032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893" name="Oval 2325"/>
          <p:cNvSpPr>
            <a:spLocks noChangeArrowheads="1"/>
          </p:cNvSpPr>
          <p:nvPr/>
        </p:nvSpPr>
        <p:spPr bwMode="auto">
          <a:xfrm>
            <a:off x="3782485" y="1328738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894" name="Oval 2326"/>
          <p:cNvSpPr>
            <a:spLocks noChangeArrowheads="1"/>
          </p:cNvSpPr>
          <p:nvPr/>
        </p:nvSpPr>
        <p:spPr bwMode="auto">
          <a:xfrm>
            <a:off x="3718985" y="1307307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895" name="Oval 2327"/>
          <p:cNvSpPr>
            <a:spLocks noChangeArrowheads="1"/>
          </p:cNvSpPr>
          <p:nvPr/>
        </p:nvSpPr>
        <p:spPr bwMode="auto">
          <a:xfrm>
            <a:off x="3757085" y="1335882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896" name="Oval 2328"/>
          <p:cNvSpPr>
            <a:spLocks noChangeArrowheads="1"/>
          </p:cNvSpPr>
          <p:nvPr/>
        </p:nvSpPr>
        <p:spPr bwMode="auto">
          <a:xfrm>
            <a:off x="3630085" y="1400176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897" name="Oval 2329"/>
          <p:cNvSpPr>
            <a:spLocks noChangeArrowheads="1"/>
          </p:cNvSpPr>
          <p:nvPr/>
        </p:nvSpPr>
        <p:spPr bwMode="auto">
          <a:xfrm>
            <a:off x="3414185" y="1471613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898" name="Oval 2330"/>
          <p:cNvSpPr>
            <a:spLocks noChangeArrowheads="1"/>
          </p:cNvSpPr>
          <p:nvPr/>
        </p:nvSpPr>
        <p:spPr bwMode="auto">
          <a:xfrm>
            <a:off x="3566585" y="1428751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899" name="Oval 2331"/>
          <p:cNvSpPr>
            <a:spLocks noChangeArrowheads="1"/>
          </p:cNvSpPr>
          <p:nvPr/>
        </p:nvSpPr>
        <p:spPr bwMode="auto">
          <a:xfrm>
            <a:off x="3528485" y="1414463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00" name="Oval 2332"/>
          <p:cNvSpPr>
            <a:spLocks noChangeArrowheads="1"/>
          </p:cNvSpPr>
          <p:nvPr/>
        </p:nvSpPr>
        <p:spPr bwMode="auto">
          <a:xfrm>
            <a:off x="3528485" y="1364457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01" name="Oval 2333"/>
          <p:cNvSpPr>
            <a:spLocks noChangeArrowheads="1"/>
          </p:cNvSpPr>
          <p:nvPr/>
        </p:nvSpPr>
        <p:spPr bwMode="auto">
          <a:xfrm>
            <a:off x="3680885" y="1328738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02" name="Oval 2334"/>
          <p:cNvSpPr>
            <a:spLocks noChangeArrowheads="1"/>
          </p:cNvSpPr>
          <p:nvPr/>
        </p:nvSpPr>
        <p:spPr bwMode="auto">
          <a:xfrm>
            <a:off x="3553885" y="1378744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03" name="Oval 2335"/>
          <p:cNvSpPr>
            <a:spLocks noChangeArrowheads="1"/>
          </p:cNvSpPr>
          <p:nvPr/>
        </p:nvSpPr>
        <p:spPr bwMode="auto">
          <a:xfrm>
            <a:off x="3655485" y="1357313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04" name="Oval 2336"/>
          <p:cNvSpPr>
            <a:spLocks noChangeArrowheads="1"/>
          </p:cNvSpPr>
          <p:nvPr/>
        </p:nvSpPr>
        <p:spPr bwMode="auto">
          <a:xfrm>
            <a:off x="3515785" y="1364457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05" name="Oval 2337"/>
          <p:cNvSpPr>
            <a:spLocks noChangeArrowheads="1"/>
          </p:cNvSpPr>
          <p:nvPr/>
        </p:nvSpPr>
        <p:spPr bwMode="auto">
          <a:xfrm>
            <a:off x="3426885" y="1450182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06" name="Oval 2338"/>
          <p:cNvSpPr>
            <a:spLocks noChangeArrowheads="1"/>
          </p:cNvSpPr>
          <p:nvPr/>
        </p:nvSpPr>
        <p:spPr bwMode="auto">
          <a:xfrm>
            <a:off x="3579285" y="1393032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07" name="Oval 2339"/>
          <p:cNvSpPr>
            <a:spLocks noChangeArrowheads="1"/>
          </p:cNvSpPr>
          <p:nvPr/>
        </p:nvSpPr>
        <p:spPr bwMode="auto">
          <a:xfrm>
            <a:off x="3843867" y="1271588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08" name="Oval 2340"/>
          <p:cNvSpPr>
            <a:spLocks noChangeArrowheads="1"/>
          </p:cNvSpPr>
          <p:nvPr/>
        </p:nvSpPr>
        <p:spPr bwMode="auto">
          <a:xfrm>
            <a:off x="3907367" y="1257301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09" name="Oval 2341"/>
          <p:cNvSpPr>
            <a:spLocks noChangeArrowheads="1"/>
          </p:cNvSpPr>
          <p:nvPr/>
        </p:nvSpPr>
        <p:spPr bwMode="auto">
          <a:xfrm>
            <a:off x="3490385" y="1435894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10" name="Oval 2342"/>
          <p:cNvSpPr>
            <a:spLocks noChangeArrowheads="1"/>
          </p:cNvSpPr>
          <p:nvPr/>
        </p:nvSpPr>
        <p:spPr bwMode="auto">
          <a:xfrm>
            <a:off x="3426885" y="1414463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11" name="Oval 2343"/>
          <p:cNvSpPr>
            <a:spLocks noChangeArrowheads="1"/>
          </p:cNvSpPr>
          <p:nvPr/>
        </p:nvSpPr>
        <p:spPr bwMode="auto">
          <a:xfrm>
            <a:off x="3477685" y="1435894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12" name="Oval 2344"/>
          <p:cNvSpPr>
            <a:spLocks noChangeArrowheads="1"/>
          </p:cNvSpPr>
          <p:nvPr/>
        </p:nvSpPr>
        <p:spPr bwMode="auto">
          <a:xfrm>
            <a:off x="3630085" y="1400176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13" name="Oval 2345"/>
          <p:cNvSpPr>
            <a:spLocks noChangeArrowheads="1"/>
          </p:cNvSpPr>
          <p:nvPr/>
        </p:nvSpPr>
        <p:spPr bwMode="auto">
          <a:xfrm>
            <a:off x="3894667" y="1264444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14" name="Oval 2346"/>
          <p:cNvSpPr>
            <a:spLocks noChangeArrowheads="1"/>
          </p:cNvSpPr>
          <p:nvPr/>
        </p:nvSpPr>
        <p:spPr bwMode="auto">
          <a:xfrm>
            <a:off x="4021667" y="1214438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15" name="Oval 2347"/>
          <p:cNvSpPr>
            <a:spLocks noChangeArrowheads="1"/>
          </p:cNvSpPr>
          <p:nvPr/>
        </p:nvSpPr>
        <p:spPr bwMode="auto">
          <a:xfrm>
            <a:off x="3426885" y="1428751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16" name="Oval 2348"/>
          <p:cNvSpPr>
            <a:spLocks noChangeArrowheads="1"/>
          </p:cNvSpPr>
          <p:nvPr/>
        </p:nvSpPr>
        <p:spPr bwMode="auto">
          <a:xfrm>
            <a:off x="3490385" y="1435894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17" name="Oval 2349"/>
          <p:cNvSpPr>
            <a:spLocks noChangeArrowheads="1"/>
          </p:cNvSpPr>
          <p:nvPr/>
        </p:nvSpPr>
        <p:spPr bwMode="auto">
          <a:xfrm>
            <a:off x="3617385" y="1400176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18" name="Oval 2350"/>
          <p:cNvSpPr>
            <a:spLocks noChangeArrowheads="1"/>
          </p:cNvSpPr>
          <p:nvPr/>
        </p:nvSpPr>
        <p:spPr bwMode="auto">
          <a:xfrm>
            <a:off x="3630085" y="1400176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19" name="Oval 2351"/>
          <p:cNvSpPr>
            <a:spLocks noChangeArrowheads="1"/>
          </p:cNvSpPr>
          <p:nvPr/>
        </p:nvSpPr>
        <p:spPr bwMode="auto">
          <a:xfrm>
            <a:off x="3744385" y="1385888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20" name="Oval 2352"/>
          <p:cNvSpPr>
            <a:spLocks noChangeArrowheads="1"/>
          </p:cNvSpPr>
          <p:nvPr/>
        </p:nvSpPr>
        <p:spPr bwMode="auto">
          <a:xfrm>
            <a:off x="4072467" y="1200151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21" name="Oval 2353"/>
          <p:cNvSpPr>
            <a:spLocks noChangeArrowheads="1"/>
          </p:cNvSpPr>
          <p:nvPr/>
        </p:nvSpPr>
        <p:spPr bwMode="auto">
          <a:xfrm>
            <a:off x="3604685" y="1371601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22" name="Oval 2354"/>
          <p:cNvSpPr>
            <a:spLocks noChangeArrowheads="1"/>
          </p:cNvSpPr>
          <p:nvPr/>
        </p:nvSpPr>
        <p:spPr bwMode="auto">
          <a:xfrm>
            <a:off x="3591985" y="1407319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23" name="Oval 2355"/>
          <p:cNvSpPr>
            <a:spLocks noChangeArrowheads="1"/>
          </p:cNvSpPr>
          <p:nvPr/>
        </p:nvSpPr>
        <p:spPr bwMode="auto">
          <a:xfrm>
            <a:off x="3807885" y="1364457"/>
            <a:ext cx="35983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24" name="Oval 2356"/>
          <p:cNvSpPr>
            <a:spLocks noChangeArrowheads="1"/>
          </p:cNvSpPr>
          <p:nvPr/>
        </p:nvSpPr>
        <p:spPr bwMode="auto">
          <a:xfrm>
            <a:off x="3932767" y="1321594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25" name="Oval 2357"/>
          <p:cNvSpPr>
            <a:spLocks noChangeArrowheads="1"/>
          </p:cNvSpPr>
          <p:nvPr/>
        </p:nvSpPr>
        <p:spPr bwMode="auto">
          <a:xfrm>
            <a:off x="3718985" y="1335882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26" name="Oval 2358"/>
          <p:cNvSpPr>
            <a:spLocks noChangeArrowheads="1"/>
          </p:cNvSpPr>
          <p:nvPr/>
        </p:nvSpPr>
        <p:spPr bwMode="auto">
          <a:xfrm>
            <a:off x="3807885" y="1300163"/>
            <a:ext cx="35983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27" name="Oval 2359"/>
          <p:cNvSpPr>
            <a:spLocks noChangeArrowheads="1"/>
          </p:cNvSpPr>
          <p:nvPr/>
        </p:nvSpPr>
        <p:spPr bwMode="auto">
          <a:xfrm>
            <a:off x="3706285" y="1364457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28" name="Oval 2360"/>
          <p:cNvSpPr>
            <a:spLocks noChangeArrowheads="1"/>
          </p:cNvSpPr>
          <p:nvPr/>
        </p:nvSpPr>
        <p:spPr bwMode="auto">
          <a:xfrm>
            <a:off x="3843867" y="1343026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29" name="Oval 2361"/>
          <p:cNvSpPr>
            <a:spLocks noChangeArrowheads="1"/>
          </p:cNvSpPr>
          <p:nvPr/>
        </p:nvSpPr>
        <p:spPr bwMode="auto">
          <a:xfrm>
            <a:off x="3970867" y="1278732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30" name="Oval 2362"/>
          <p:cNvSpPr>
            <a:spLocks noChangeArrowheads="1"/>
          </p:cNvSpPr>
          <p:nvPr/>
        </p:nvSpPr>
        <p:spPr bwMode="auto">
          <a:xfrm>
            <a:off x="3642785" y="1385888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31" name="Oval 2363"/>
          <p:cNvSpPr>
            <a:spLocks noChangeArrowheads="1"/>
          </p:cNvSpPr>
          <p:nvPr/>
        </p:nvSpPr>
        <p:spPr bwMode="auto">
          <a:xfrm>
            <a:off x="3757085" y="1314451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32" name="Oval 2364"/>
          <p:cNvSpPr>
            <a:spLocks noChangeArrowheads="1"/>
          </p:cNvSpPr>
          <p:nvPr/>
        </p:nvSpPr>
        <p:spPr bwMode="auto">
          <a:xfrm>
            <a:off x="3782485" y="1321594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33" name="Oval 2365"/>
          <p:cNvSpPr>
            <a:spLocks noChangeArrowheads="1"/>
          </p:cNvSpPr>
          <p:nvPr/>
        </p:nvSpPr>
        <p:spPr bwMode="auto">
          <a:xfrm>
            <a:off x="3894667" y="1271588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34" name="Oval 2366"/>
          <p:cNvSpPr>
            <a:spLocks noChangeArrowheads="1"/>
          </p:cNvSpPr>
          <p:nvPr/>
        </p:nvSpPr>
        <p:spPr bwMode="auto">
          <a:xfrm>
            <a:off x="3757085" y="1307307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35" name="Oval 2367"/>
          <p:cNvSpPr>
            <a:spLocks noChangeArrowheads="1"/>
          </p:cNvSpPr>
          <p:nvPr/>
        </p:nvSpPr>
        <p:spPr bwMode="auto">
          <a:xfrm>
            <a:off x="3490385" y="1421607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36" name="Oval 2368"/>
          <p:cNvSpPr>
            <a:spLocks noChangeArrowheads="1"/>
          </p:cNvSpPr>
          <p:nvPr/>
        </p:nvSpPr>
        <p:spPr bwMode="auto">
          <a:xfrm>
            <a:off x="3630085" y="1335882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37" name="Oval 2369"/>
          <p:cNvSpPr>
            <a:spLocks noChangeArrowheads="1"/>
          </p:cNvSpPr>
          <p:nvPr/>
        </p:nvSpPr>
        <p:spPr bwMode="auto">
          <a:xfrm>
            <a:off x="3617385" y="1350169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38" name="Oval 2370"/>
          <p:cNvSpPr>
            <a:spLocks noChangeArrowheads="1"/>
          </p:cNvSpPr>
          <p:nvPr/>
        </p:nvSpPr>
        <p:spPr bwMode="auto">
          <a:xfrm>
            <a:off x="3630085" y="1307307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39" name="Oval 2371"/>
          <p:cNvSpPr>
            <a:spLocks noChangeArrowheads="1"/>
          </p:cNvSpPr>
          <p:nvPr/>
        </p:nvSpPr>
        <p:spPr bwMode="auto">
          <a:xfrm>
            <a:off x="3477685" y="1400176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40" name="Oval 2372"/>
          <p:cNvSpPr>
            <a:spLocks noChangeArrowheads="1"/>
          </p:cNvSpPr>
          <p:nvPr/>
        </p:nvSpPr>
        <p:spPr bwMode="auto">
          <a:xfrm>
            <a:off x="3477685" y="1385888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41" name="Oval 2373"/>
          <p:cNvSpPr>
            <a:spLocks noChangeArrowheads="1"/>
          </p:cNvSpPr>
          <p:nvPr/>
        </p:nvSpPr>
        <p:spPr bwMode="auto">
          <a:xfrm>
            <a:off x="3477685" y="1421607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42" name="Oval 2374"/>
          <p:cNvSpPr>
            <a:spLocks noChangeArrowheads="1"/>
          </p:cNvSpPr>
          <p:nvPr/>
        </p:nvSpPr>
        <p:spPr bwMode="auto">
          <a:xfrm>
            <a:off x="3553885" y="1435894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43" name="Oval 2375"/>
          <p:cNvSpPr>
            <a:spLocks noChangeArrowheads="1"/>
          </p:cNvSpPr>
          <p:nvPr/>
        </p:nvSpPr>
        <p:spPr bwMode="auto">
          <a:xfrm>
            <a:off x="3630085" y="1343026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44" name="Oval 2376"/>
          <p:cNvSpPr>
            <a:spLocks noChangeArrowheads="1"/>
          </p:cNvSpPr>
          <p:nvPr/>
        </p:nvSpPr>
        <p:spPr bwMode="auto">
          <a:xfrm>
            <a:off x="3566585" y="1393032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45" name="Oval 2377"/>
          <p:cNvSpPr>
            <a:spLocks noChangeArrowheads="1"/>
          </p:cNvSpPr>
          <p:nvPr/>
        </p:nvSpPr>
        <p:spPr bwMode="auto">
          <a:xfrm>
            <a:off x="3528485" y="1421607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46" name="Oval 2378"/>
          <p:cNvSpPr>
            <a:spLocks noChangeArrowheads="1"/>
          </p:cNvSpPr>
          <p:nvPr/>
        </p:nvSpPr>
        <p:spPr bwMode="auto">
          <a:xfrm>
            <a:off x="3642785" y="1357313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47" name="Oval 2379"/>
          <p:cNvSpPr>
            <a:spLocks noChangeArrowheads="1"/>
          </p:cNvSpPr>
          <p:nvPr/>
        </p:nvSpPr>
        <p:spPr bwMode="auto">
          <a:xfrm>
            <a:off x="3757085" y="1328738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48" name="Oval 2380"/>
          <p:cNvSpPr>
            <a:spLocks noChangeArrowheads="1"/>
          </p:cNvSpPr>
          <p:nvPr/>
        </p:nvSpPr>
        <p:spPr bwMode="auto">
          <a:xfrm>
            <a:off x="3718985" y="1364457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49" name="Oval 2381"/>
          <p:cNvSpPr>
            <a:spLocks noChangeArrowheads="1"/>
          </p:cNvSpPr>
          <p:nvPr/>
        </p:nvSpPr>
        <p:spPr bwMode="auto">
          <a:xfrm>
            <a:off x="3604685" y="1385888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50" name="Oval 2382"/>
          <p:cNvSpPr>
            <a:spLocks noChangeArrowheads="1"/>
          </p:cNvSpPr>
          <p:nvPr/>
        </p:nvSpPr>
        <p:spPr bwMode="auto">
          <a:xfrm>
            <a:off x="3553885" y="1421607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51" name="Oval 2383"/>
          <p:cNvSpPr>
            <a:spLocks noChangeArrowheads="1"/>
          </p:cNvSpPr>
          <p:nvPr/>
        </p:nvSpPr>
        <p:spPr bwMode="auto">
          <a:xfrm>
            <a:off x="3541185" y="1421607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52" name="Oval 2384"/>
          <p:cNvSpPr>
            <a:spLocks noChangeArrowheads="1"/>
          </p:cNvSpPr>
          <p:nvPr/>
        </p:nvSpPr>
        <p:spPr bwMode="auto">
          <a:xfrm>
            <a:off x="3744385" y="1371601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53" name="Oval 2385"/>
          <p:cNvSpPr>
            <a:spLocks noChangeArrowheads="1"/>
          </p:cNvSpPr>
          <p:nvPr/>
        </p:nvSpPr>
        <p:spPr bwMode="auto">
          <a:xfrm>
            <a:off x="3795185" y="1371601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54" name="Oval 2386"/>
          <p:cNvSpPr>
            <a:spLocks noChangeArrowheads="1"/>
          </p:cNvSpPr>
          <p:nvPr/>
        </p:nvSpPr>
        <p:spPr bwMode="auto">
          <a:xfrm>
            <a:off x="3477685" y="1428751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55" name="Oval 2387"/>
          <p:cNvSpPr>
            <a:spLocks noChangeArrowheads="1"/>
          </p:cNvSpPr>
          <p:nvPr/>
        </p:nvSpPr>
        <p:spPr bwMode="auto">
          <a:xfrm>
            <a:off x="3668185" y="1393032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56" name="Oval 2388"/>
          <p:cNvSpPr>
            <a:spLocks noChangeArrowheads="1"/>
          </p:cNvSpPr>
          <p:nvPr/>
        </p:nvSpPr>
        <p:spPr bwMode="auto">
          <a:xfrm>
            <a:off x="3744385" y="1393032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57" name="Oval 2389"/>
          <p:cNvSpPr>
            <a:spLocks noChangeArrowheads="1"/>
          </p:cNvSpPr>
          <p:nvPr/>
        </p:nvSpPr>
        <p:spPr bwMode="auto">
          <a:xfrm>
            <a:off x="3706285" y="1393032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58" name="Oval 2390"/>
          <p:cNvSpPr>
            <a:spLocks noChangeArrowheads="1"/>
          </p:cNvSpPr>
          <p:nvPr/>
        </p:nvSpPr>
        <p:spPr bwMode="auto">
          <a:xfrm>
            <a:off x="3566585" y="1421607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59" name="Oval 2391"/>
          <p:cNvSpPr>
            <a:spLocks noChangeArrowheads="1"/>
          </p:cNvSpPr>
          <p:nvPr/>
        </p:nvSpPr>
        <p:spPr bwMode="auto">
          <a:xfrm>
            <a:off x="3718985" y="1378744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60" name="Oval 2392"/>
          <p:cNvSpPr>
            <a:spLocks noChangeArrowheads="1"/>
          </p:cNvSpPr>
          <p:nvPr/>
        </p:nvSpPr>
        <p:spPr bwMode="auto">
          <a:xfrm>
            <a:off x="3680885" y="1407319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61" name="Oval 2393"/>
          <p:cNvSpPr>
            <a:spLocks noChangeArrowheads="1"/>
          </p:cNvSpPr>
          <p:nvPr/>
        </p:nvSpPr>
        <p:spPr bwMode="auto">
          <a:xfrm>
            <a:off x="3541185" y="1435894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62" name="Oval 2394"/>
          <p:cNvSpPr>
            <a:spLocks noChangeArrowheads="1"/>
          </p:cNvSpPr>
          <p:nvPr/>
        </p:nvSpPr>
        <p:spPr bwMode="auto">
          <a:xfrm>
            <a:off x="3706285" y="1364457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63" name="Oval 2395"/>
          <p:cNvSpPr>
            <a:spLocks noChangeArrowheads="1"/>
          </p:cNvSpPr>
          <p:nvPr/>
        </p:nvSpPr>
        <p:spPr bwMode="auto">
          <a:xfrm>
            <a:off x="3668185" y="1428751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64" name="Oval 2396"/>
          <p:cNvSpPr>
            <a:spLocks noChangeArrowheads="1"/>
          </p:cNvSpPr>
          <p:nvPr/>
        </p:nvSpPr>
        <p:spPr bwMode="auto">
          <a:xfrm>
            <a:off x="3541185" y="1464469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65" name="Oval 2397"/>
          <p:cNvSpPr>
            <a:spLocks noChangeArrowheads="1"/>
          </p:cNvSpPr>
          <p:nvPr/>
        </p:nvSpPr>
        <p:spPr bwMode="auto">
          <a:xfrm>
            <a:off x="3464985" y="1450182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66" name="Oval 2398"/>
          <p:cNvSpPr>
            <a:spLocks noChangeArrowheads="1"/>
          </p:cNvSpPr>
          <p:nvPr/>
        </p:nvSpPr>
        <p:spPr bwMode="auto">
          <a:xfrm>
            <a:off x="3668185" y="1378744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67" name="Oval 2399"/>
          <p:cNvSpPr>
            <a:spLocks noChangeArrowheads="1"/>
          </p:cNvSpPr>
          <p:nvPr/>
        </p:nvSpPr>
        <p:spPr bwMode="auto">
          <a:xfrm>
            <a:off x="3706285" y="1421607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68" name="Oval 2400"/>
          <p:cNvSpPr>
            <a:spLocks noChangeArrowheads="1"/>
          </p:cNvSpPr>
          <p:nvPr/>
        </p:nvSpPr>
        <p:spPr bwMode="auto">
          <a:xfrm>
            <a:off x="3604685" y="1471613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69" name="Oval 2401"/>
          <p:cNvSpPr>
            <a:spLocks noChangeArrowheads="1"/>
          </p:cNvSpPr>
          <p:nvPr/>
        </p:nvSpPr>
        <p:spPr bwMode="auto">
          <a:xfrm>
            <a:off x="3503085" y="1471613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70" name="Oval 2402"/>
          <p:cNvSpPr>
            <a:spLocks noChangeArrowheads="1"/>
          </p:cNvSpPr>
          <p:nvPr/>
        </p:nvSpPr>
        <p:spPr bwMode="auto">
          <a:xfrm>
            <a:off x="3693585" y="1407319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71" name="Oval 2403"/>
          <p:cNvSpPr>
            <a:spLocks noChangeArrowheads="1"/>
          </p:cNvSpPr>
          <p:nvPr/>
        </p:nvSpPr>
        <p:spPr bwMode="auto">
          <a:xfrm>
            <a:off x="3680885" y="1443038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72" name="Oval 2404"/>
          <p:cNvSpPr>
            <a:spLocks noChangeArrowheads="1"/>
          </p:cNvSpPr>
          <p:nvPr/>
        </p:nvSpPr>
        <p:spPr bwMode="auto">
          <a:xfrm>
            <a:off x="3528485" y="1493044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73" name="Oval 2405"/>
          <p:cNvSpPr>
            <a:spLocks noChangeArrowheads="1"/>
          </p:cNvSpPr>
          <p:nvPr/>
        </p:nvSpPr>
        <p:spPr bwMode="auto">
          <a:xfrm>
            <a:off x="3414185" y="1507332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74" name="Oval 2406"/>
          <p:cNvSpPr>
            <a:spLocks noChangeArrowheads="1"/>
          </p:cNvSpPr>
          <p:nvPr/>
        </p:nvSpPr>
        <p:spPr bwMode="auto">
          <a:xfrm>
            <a:off x="3591985" y="1457326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75" name="Oval 2407"/>
          <p:cNvSpPr>
            <a:spLocks noChangeArrowheads="1"/>
          </p:cNvSpPr>
          <p:nvPr/>
        </p:nvSpPr>
        <p:spPr bwMode="auto">
          <a:xfrm>
            <a:off x="3553885" y="1485901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76" name="Oval 2408"/>
          <p:cNvSpPr>
            <a:spLocks noChangeArrowheads="1"/>
          </p:cNvSpPr>
          <p:nvPr/>
        </p:nvSpPr>
        <p:spPr bwMode="auto">
          <a:xfrm>
            <a:off x="3503085" y="1493044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77" name="Oval 2409"/>
          <p:cNvSpPr>
            <a:spLocks noChangeArrowheads="1"/>
          </p:cNvSpPr>
          <p:nvPr/>
        </p:nvSpPr>
        <p:spPr bwMode="auto">
          <a:xfrm>
            <a:off x="3388785" y="1514476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78" name="Oval 2410"/>
          <p:cNvSpPr>
            <a:spLocks noChangeArrowheads="1"/>
          </p:cNvSpPr>
          <p:nvPr/>
        </p:nvSpPr>
        <p:spPr bwMode="auto">
          <a:xfrm>
            <a:off x="3553885" y="1450182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79" name="Oval 2411"/>
          <p:cNvSpPr>
            <a:spLocks noChangeArrowheads="1"/>
          </p:cNvSpPr>
          <p:nvPr/>
        </p:nvSpPr>
        <p:spPr bwMode="auto">
          <a:xfrm>
            <a:off x="3376085" y="1493044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80" name="Oval 2412"/>
          <p:cNvSpPr>
            <a:spLocks noChangeArrowheads="1"/>
          </p:cNvSpPr>
          <p:nvPr/>
        </p:nvSpPr>
        <p:spPr bwMode="auto">
          <a:xfrm>
            <a:off x="3553885" y="1371601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81" name="Oval 2413"/>
          <p:cNvSpPr>
            <a:spLocks noChangeArrowheads="1"/>
          </p:cNvSpPr>
          <p:nvPr/>
        </p:nvSpPr>
        <p:spPr bwMode="auto">
          <a:xfrm>
            <a:off x="3553885" y="1428751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82" name="Oval 2414"/>
          <p:cNvSpPr>
            <a:spLocks noChangeArrowheads="1"/>
          </p:cNvSpPr>
          <p:nvPr/>
        </p:nvSpPr>
        <p:spPr bwMode="auto">
          <a:xfrm>
            <a:off x="3553885" y="1393032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83" name="Oval 2415"/>
          <p:cNvSpPr>
            <a:spLocks noChangeArrowheads="1"/>
          </p:cNvSpPr>
          <p:nvPr/>
        </p:nvSpPr>
        <p:spPr bwMode="auto">
          <a:xfrm>
            <a:off x="3553885" y="1428751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84" name="Oval 2416"/>
          <p:cNvSpPr>
            <a:spLocks noChangeArrowheads="1"/>
          </p:cNvSpPr>
          <p:nvPr/>
        </p:nvSpPr>
        <p:spPr bwMode="auto">
          <a:xfrm>
            <a:off x="3553885" y="1400176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85" name="Oval 2417"/>
          <p:cNvSpPr>
            <a:spLocks noChangeArrowheads="1"/>
          </p:cNvSpPr>
          <p:nvPr/>
        </p:nvSpPr>
        <p:spPr bwMode="auto">
          <a:xfrm>
            <a:off x="3630085" y="1385888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86" name="Oval 2418"/>
          <p:cNvSpPr>
            <a:spLocks noChangeArrowheads="1"/>
          </p:cNvSpPr>
          <p:nvPr/>
        </p:nvSpPr>
        <p:spPr bwMode="auto">
          <a:xfrm>
            <a:off x="3680885" y="1343026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87" name="Oval 2419"/>
          <p:cNvSpPr>
            <a:spLocks noChangeArrowheads="1"/>
          </p:cNvSpPr>
          <p:nvPr/>
        </p:nvSpPr>
        <p:spPr bwMode="auto">
          <a:xfrm>
            <a:off x="3706285" y="1364457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88" name="Oval 2420"/>
          <p:cNvSpPr>
            <a:spLocks noChangeArrowheads="1"/>
          </p:cNvSpPr>
          <p:nvPr/>
        </p:nvSpPr>
        <p:spPr bwMode="auto">
          <a:xfrm>
            <a:off x="3642785" y="1471613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89" name="Oval 2421"/>
          <p:cNvSpPr>
            <a:spLocks noChangeArrowheads="1"/>
          </p:cNvSpPr>
          <p:nvPr/>
        </p:nvSpPr>
        <p:spPr bwMode="auto">
          <a:xfrm>
            <a:off x="3477685" y="1521619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90" name="Oval 2422"/>
          <p:cNvSpPr>
            <a:spLocks noChangeArrowheads="1"/>
          </p:cNvSpPr>
          <p:nvPr/>
        </p:nvSpPr>
        <p:spPr bwMode="auto">
          <a:xfrm>
            <a:off x="3388785" y="1457326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91" name="Oval 2423"/>
          <p:cNvSpPr>
            <a:spLocks noChangeArrowheads="1"/>
          </p:cNvSpPr>
          <p:nvPr/>
        </p:nvSpPr>
        <p:spPr bwMode="auto">
          <a:xfrm>
            <a:off x="3843867" y="1278732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92" name="Oval 2424"/>
          <p:cNvSpPr>
            <a:spLocks noChangeArrowheads="1"/>
          </p:cNvSpPr>
          <p:nvPr/>
        </p:nvSpPr>
        <p:spPr bwMode="auto">
          <a:xfrm>
            <a:off x="3932767" y="1271588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93" name="Oval 2425"/>
          <p:cNvSpPr>
            <a:spLocks noChangeArrowheads="1"/>
          </p:cNvSpPr>
          <p:nvPr/>
        </p:nvSpPr>
        <p:spPr bwMode="auto">
          <a:xfrm>
            <a:off x="3795185" y="1421607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94" name="Oval 2426"/>
          <p:cNvSpPr>
            <a:spLocks noChangeArrowheads="1"/>
          </p:cNvSpPr>
          <p:nvPr/>
        </p:nvSpPr>
        <p:spPr bwMode="auto">
          <a:xfrm>
            <a:off x="3515785" y="1535906"/>
            <a:ext cx="38100" cy="2024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95" name="Oval 2427"/>
          <p:cNvSpPr>
            <a:spLocks noChangeArrowheads="1"/>
          </p:cNvSpPr>
          <p:nvPr/>
        </p:nvSpPr>
        <p:spPr bwMode="auto">
          <a:xfrm>
            <a:off x="3363385" y="1528763"/>
            <a:ext cx="38100" cy="2024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96" name="Oval 2428"/>
          <p:cNvSpPr>
            <a:spLocks noChangeArrowheads="1"/>
          </p:cNvSpPr>
          <p:nvPr/>
        </p:nvSpPr>
        <p:spPr bwMode="auto">
          <a:xfrm>
            <a:off x="3907367" y="1300163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97" name="Oval 2429"/>
          <p:cNvSpPr>
            <a:spLocks noChangeArrowheads="1"/>
          </p:cNvSpPr>
          <p:nvPr/>
        </p:nvSpPr>
        <p:spPr bwMode="auto">
          <a:xfrm>
            <a:off x="3744385" y="1421607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98" name="Oval 2430"/>
          <p:cNvSpPr>
            <a:spLocks noChangeArrowheads="1"/>
          </p:cNvSpPr>
          <p:nvPr/>
        </p:nvSpPr>
        <p:spPr bwMode="auto">
          <a:xfrm>
            <a:off x="3541185" y="1514476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1999" name="Oval 2431"/>
          <p:cNvSpPr>
            <a:spLocks noChangeArrowheads="1"/>
          </p:cNvSpPr>
          <p:nvPr/>
        </p:nvSpPr>
        <p:spPr bwMode="auto">
          <a:xfrm>
            <a:off x="3414185" y="1535906"/>
            <a:ext cx="38100" cy="2024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000" name="Oval 2432"/>
          <p:cNvSpPr>
            <a:spLocks noChangeArrowheads="1"/>
          </p:cNvSpPr>
          <p:nvPr/>
        </p:nvSpPr>
        <p:spPr bwMode="auto">
          <a:xfrm>
            <a:off x="3718985" y="1371601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001" name="Oval 2433"/>
          <p:cNvSpPr>
            <a:spLocks noChangeArrowheads="1"/>
          </p:cNvSpPr>
          <p:nvPr/>
        </p:nvSpPr>
        <p:spPr bwMode="auto">
          <a:xfrm>
            <a:off x="3591985" y="1450182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002" name="Oval 2434"/>
          <p:cNvSpPr>
            <a:spLocks noChangeArrowheads="1"/>
          </p:cNvSpPr>
          <p:nvPr/>
        </p:nvSpPr>
        <p:spPr bwMode="auto">
          <a:xfrm>
            <a:off x="3490385" y="1500188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003" name="Oval 2435"/>
          <p:cNvSpPr>
            <a:spLocks noChangeArrowheads="1"/>
          </p:cNvSpPr>
          <p:nvPr/>
        </p:nvSpPr>
        <p:spPr bwMode="auto">
          <a:xfrm>
            <a:off x="3503085" y="1464469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004" name="Oval 2436"/>
          <p:cNvSpPr>
            <a:spLocks noChangeArrowheads="1"/>
          </p:cNvSpPr>
          <p:nvPr/>
        </p:nvSpPr>
        <p:spPr bwMode="auto">
          <a:xfrm>
            <a:off x="3541185" y="1450182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005" name="Oval 2437"/>
          <p:cNvSpPr>
            <a:spLocks noChangeArrowheads="1"/>
          </p:cNvSpPr>
          <p:nvPr/>
        </p:nvSpPr>
        <p:spPr bwMode="auto">
          <a:xfrm>
            <a:off x="3515785" y="1471613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006" name="Oval 2438"/>
          <p:cNvSpPr>
            <a:spLocks noChangeArrowheads="1"/>
          </p:cNvSpPr>
          <p:nvPr/>
        </p:nvSpPr>
        <p:spPr bwMode="auto">
          <a:xfrm>
            <a:off x="3579285" y="1435894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007" name="Oval 2439"/>
          <p:cNvSpPr>
            <a:spLocks noChangeArrowheads="1"/>
          </p:cNvSpPr>
          <p:nvPr/>
        </p:nvSpPr>
        <p:spPr bwMode="auto">
          <a:xfrm>
            <a:off x="3591985" y="1443038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008" name="Oval 2440"/>
          <p:cNvSpPr>
            <a:spLocks noChangeArrowheads="1"/>
          </p:cNvSpPr>
          <p:nvPr/>
        </p:nvSpPr>
        <p:spPr bwMode="auto">
          <a:xfrm>
            <a:off x="3464985" y="1450182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009" name="Oval 2441"/>
          <p:cNvSpPr>
            <a:spLocks noChangeArrowheads="1"/>
          </p:cNvSpPr>
          <p:nvPr/>
        </p:nvSpPr>
        <p:spPr bwMode="auto">
          <a:xfrm>
            <a:off x="3528485" y="1407319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010" name="Oval 2442"/>
          <p:cNvSpPr>
            <a:spLocks noChangeArrowheads="1"/>
          </p:cNvSpPr>
          <p:nvPr/>
        </p:nvSpPr>
        <p:spPr bwMode="auto">
          <a:xfrm>
            <a:off x="3579285" y="1464469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011" name="Oval 2443"/>
          <p:cNvSpPr>
            <a:spLocks noChangeArrowheads="1"/>
          </p:cNvSpPr>
          <p:nvPr/>
        </p:nvSpPr>
        <p:spPr bwMode="auto">
          <a:xfrm>
            <a:off x="3541185" y="1471613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012" name="Oval 2444"/>
          <p:cNvSpPr>
            <a:spLocks noChangeArrowheads="1"/>
          </p:cNvSpPr>
          <p:nvPr/>
        </p:nvSpPr>
        <p:spPr bwMode="auto">
          <a:xfrm>
            <a:off x="3566585" y="1371601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013" name="Oval 2445"/>
          <p:cNvSpPr>
            <a:spLocks noChangeArrowheads="1"/>
          </p:cNvSpPr>
          <p:nvPr/>
        </p:nvSpPr>
        <p:spPr bwMode="auto">
          <a:xfrm>
            <a:off x="3591985" y="1400176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014" name="Oval 2446"/>
          <p:cNvSpPr>
            <a:spLocks noChangeArrowheads="1"/>
          </p:cNvSpPr>
          <p:nvPr/>
        </p:nvSpPr>
        <p:spPr bwMode="auto">
          <a:xfrm>
            <a:off x="3591985" y="1443038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015" name="Oval 2447"/>
          <p:cNvSpPr>
            <a:spLocks noChangeArrowheads="1"/>
          </p:cNvSpPr>
          <p:nvPr/>
        </p:nvSpPr>
        <p:spPr bwMode="auto">
          <a:xfrm>
            <a:off x="3528485" y="1435894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016" name="Oval 2448"/>
          <p:cNvSpPr>
            <a:spLocks noChangeArrowheads="1"/>
          </p:cNvSpPr>
          <p:nvPr/>
        </p:nvSpPr>
        <p:spPr bwMode="auto">
          <a:xfrm>
            <a:off x="3630085" y="1371601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017" name="Oval 2449"/>
          <p:cNvSpPr>
            <a:spLocks noChangeArrowheads="1"/>
          </p:cNvSpPr>
          <p:nvPr/>
        </p:nvSpPr>
        <p:spPr bwMode="auto">
          <a:xfrm>
            <a:off x="3655485" y="1393032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018" name="Oval 2450"/>
          <p:cNvSpPr>
            <a:spLocks noChangeArrowheads="1"/>
          </p:cNvSpPr>
          <p:nvPr/>
        </p:nvSpPr>
        <p:spPr bwMode="auto">
          <a:xfrm>
            <a:off x="3630085" y="1414463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019" name="Oval 2451"/>
          <p:cNvSpPr>
            <a:spLocks noChangeArrowheads="1"/>
          </p:cNvSpPr>
          <p:nvPr/>
        </p:nvSpPr>
        <p:spPr bwMode="auto">
          <a:xfrm>
            <a:off x="3541185" y="1393032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020" name="Oval 2452"/>
          <p:cNvSpPr>
            <a:spLocks noChangeArrowheads="1"/>
          </p:cNvSpPr>
          <p:nvPr/>
        </p:nvSpPr>
        <p:spPr bwMode="auto">
          <a:xfrm>
            <a:off x="3744385" y="1307307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021" name="Oval 2453"/>
          <p:cNvSpPr>
            <a:spLocks noChangeArrowheads="1"/>
          </p:cNvSpPr>
          <p:nvPr/>
        </p:nvSpPr>
        <p:spPr bwMode="auto">
          <a:xfrm>
            <a:off x="3769785" y="1335882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022" name="Oval 2454"/>
          <p:cNvSpPr>
            <a:spLocks noChangeArrowheads="1"/>
          </p:cNvSpPr>
          <p:nvPr/>
        </p:nvSpPr>
        <p:spPr bwMode="auto">
          <a:xfrm>
            <a:off x="3693585" y="1378744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023" name="Oval 2455"/>
          <p:cNvSpPr>
            <a:spLocks noChangeArrowheads="1"/>
          </p:cNvSpPr>
          <p:nvPr/>
        </p:nvSpPr>
        <p:spPr bwMode="auto">
          <a:xfrm>
            <a:off x="3820585" y="1300163"/>
            <a:ext cx="35983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024" name="Oval 2456"/>
          <p:cNvSpPr>
            <a:spLocks noChangeArrowheads="1"/>
          </p:cNvSpPr>
          <p:nvPr/>
        </p:nvSpPr>
        <p:spPr bwMode="auto">
          <a:xfrm>
            <a:off x="3932767" y="1293019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025" name="Oval 2457"/>
          <p:cNvSpPr>
            <a:spLocks noChangeArrowheads="1"/>
          </p:cNvSpPr>
          <p:nvPr/>
        </p:nvSpPr>
        <p:spPr bwMode="auto">
          <a:xfrm>
            <a:off x="3820585" y="1343026"/>
            <a:ext cx="35983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026" name="Oval 2458"/>
          <p:cNvSpPr>
            <a:spLocks noChangeArrowheads="1"/>
          </p:cNvSpPr>
          <p:nvPr/>
        </p:nvSpPr>
        <p:spPr bwMode="auto">
          <a:xfrm>
            <a:off x="3970867" y="1350169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027" name="Oval 2459"/>
          <p:cNvSpPr>
            <a:spLocks noChangeArrowheads="1"/>
          </p:cNvSpPr>
          <p:nvPr/>
        </p:nvSpPr>
        <p:spPr bwMode="auto">
          <a:xfrm>
            <a:off x="3807885" y="1400176"/>
            <a:ext cx="35983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028" name="Oval 2460"/>
          <p:cNvSpPr>
            <a:spLocks noChangeArrowheads="1"/>
          </p:cNvSpPr>
          <p:nvPr/>
        </p:nvSpPr>
        <p:spPr bwMode="auto">
          <a:xfrm>
            <a:off x="3807885" y="1457326"/>
            <a:ext cx="35983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029" name="Oval 2461"/>
          <p:cNvSpPr>
            <a:spLocks noChangeArrowheads="1"/>
          </p:cNvSpPr>
          <p:nvPr/>
        </p:nvSpPr>
        <p:spPr bwMode="auto">
          <a:xfrm>
            <a:off x="3706285" y="1471613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030" name="Oval 2462"/>
          <p:cNvSpPr>
            <a:spLocks noChangeArrowheads="1"/>
          </p:cNvSpPr>
          <p:nvPr/>
        </p:nvSpPr>
        <p:spPr bwMode="auto">
          <a:xfrm>
            <a:off x="3604685" y="1493044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031" name="Freeform 2463"/>
          <p:cNvSpPr>
            <a:spLocks/>
          </p:cNvSpPr>
          <p:nvPr/>
        </p:nvSpPr>
        <p:spPr bwMode="auto">
          <a:xfrm>
            <a:off x="3312584" y="1143000"/>
            <a:ext cx="1039283" cy="371475"/>
          </a:xfrm>
          <a:custGeom>
            <a:avLst/>
            <a:gdLst>
              <a:gd name="T0" fmla="*/ 2147483647 w 491"/>
              <a:gd name="T1" fmla="*/ 2147483647 h 312"/>
              <a:gd name="T2" fmla="*/ 2147483647 w 491"/>
              <a:gd name="T3" fmla="*/ 2147483647 h 312"/>
              <a:gd name="T4" fmla="*/ 2147483647 w 491"/>
              <a:gd name="T5" fmla="*/ 2147483647 h 312"/>
              <a:gd name="T6" fmla="*/ 2147483647 w 491"/>
              <a:gd name="T7" fmla="*/ 2147483647 h 312"/>
              <a:gd name="T8" fmla="*/ 2147483647 w 491"/>
              <a:gd name="T9" fmla="*/ 2147483647 h 312"/>
              <a:gd name="T10" fmla="*/ 2147483647 w 491"/>
              <a:gd name="T11" fmla="*/ 2147483647 h 312"/>
              <a:gd name="T12" fmla="*/ 2147483647 w 491"/>
              <a:gd name="T13" fmla="*/ 0 h 312"/>
              <a:gd name="T14" fmla="*/ 2147483647 w 491"/>
              <a:gd name="T15" fmla="*/ 2147483647 h 312"/>
              <a:gd name="T16" fmla="*/ 2147483647 w 491"/>
              <a:gd name="T17" fmla="*/ 2147483647 h 312"/>
              <a:gd name="T18" fmla="*/ 2147483647 w 491"/>
              <a:gd name="T19" fmla="*/ 2147483647 h 312"/>
              <a:gd name="T20" fmla="*/ 2147483647 w 491"/>
              <a:gd name="T21" fmla="*/ 2147483647 h 312"/>
              <a:gd name="T22" fmla="*/ 2147483647 w 491"/>
              <a:gd name="T23" fmla="*/ 2147483647 h 312"/>
              <a:gd name="T24" fmla="*/ 2147483647 w 491"/>
              <a:gd name="T25" fmla="*/ 2147483647 h 312"/>
              <a:gd name="T26" fmla="*/ 2147483647 w 491"/>
              <a:gd name="T27" fmla="*/ 2147483647 h 312"/>
              <a:gd name="T28" fmla="*/ 2147483647 w 491"/>
              <a:gd name="T29" fmla="*/ 2147483647 h 312"/>
              <a:gd name="T30" fmla="*/ 2147483647 w 491"/>
              <a:gd name="T31" fmla="*/ 2147483647 h 312"/>
              <a:gd name="T32" fmla="*/ 2147483647 w 491"/>
              <a:gd name="T33" fmla="*/ 2147483647 h 312"/>
              <a:gd name="T34" fmla="*/ 2147483647 w 491"/>
              <a:gd name="T35" fmla="*/ 2147483647 h 312"/>
              <a:gd name="T36" fmla="*/ 2147483647 w 491"/>
              <a:gd name="T37" fmla="*/ 2147483647 h 312"/>
              <a:gd name="T38" fmla="*/ 2147483647 w 491"/>
              <a:gd name="T39" fmla="*/ 2147483647 h 312"/>
              <a:gd name="T40" fmla="*/ 2147483647 w 491"/>
              <a:gd name="T41" fmla="*/ 2147483647 h 312"/>
              <a:gd name="T42" fmla="*/ 2147483647 w 491"/>
              <a:gd name="T43" fmla="*/ 2147483647 h 312"/>
              <a:gd name="T44" fmla="*/ 2147483647 w 491"/>
              <a:gd name="T45" fmla="*/ 2147483647 h 312"/>
              <a:gd name="T46" fmla="*/ 2147483647 w 491"/>
              <a:gd name="T47" fmla="*/ 2147483647 h 312"/>
              <a:gd name="T48" fmla="*/ 2147483647 w 491"/>
              <a:gd name="T49" fmla="*/ 2147483647 h 312"/>
              <a:gd name="T50" fmla="*/ 2147483647 w 491"/>
              <a:gd name="T51" fmla="*/ 2147483647 h 312"/>
              <a:gd name="T52" fmla="*/ 2147483647 w 491"/>
              <a:gd name="T53" fmla="*/ 2147483647 h 312"/>
              <a:gd name="T54" fmla="*/ 2147483647 w 491"/>
              <a:gd name="T55" fmla="*/ 2147483647 h 312"/>
              <a:gd name="T56" fmla="*/ 2147483647 w 491"/>
              <a:gd name="T57" fmla="*/ 2147483647 h 312"/>
              <a:gd name="T58" fmla="*/ 2147483647 w 491"/>
              <a:gd name="T59" fmla="*/ 2147483647 h 312"/>
              <a:gd name="T60" fmla="*/ 2147483647 w 491"/>
              <a:gd name="T61" fmla="*/ 2147483647 h 312"/>
              <a:gd name="T62" fmla="*/ 2147483647 w 491"/>
              <a:gd name="T63" fmla="*/ 2147483647 h 312"/>
              <a:gd name="T64" fmla="*/ 2147483647 w 491"/>
              <a:gd name="T65" fmla="*/ 2147483647 h 312"/>
              <a:gd name="T66" fmla="*/ 2147483647 w 491"/>
              <a:gd name="T67" fmla="*/ 2147483647 h 312"/>
              <a:gd name="T68" fmla="*/ 2147483647 w 491"/>
              <a:gd name="T69" fmla="*/ 2147483647 h 312"/>
              <a:gd name="T70" fmla="*/ 2147483647 w 491"/>
              <a:gd name="T71" fmla="*/ 2147483647 h 312"/>
              <a:gd name="T72" fmla="*/ 2147483647 w 491"/>
              <a:gd name="T73" fmla="*/ 2147483647 h 312"/>
              <a:gd name="T74" fmla="*/ 2147483647 w 491"/>
              <a:gd name="T75" fmla="*/ 2147483647 h 312"/>
              <a:gd name="T76" fmla="*/ 2147483647 w 491"/>
              <a:gd name="T77" fmla="*/ 2147483647 h 312"/>
              <a:gd name="T78" fmla="*/ 2147483647 w 491"/>
              <a:gd name="T79" fmla="*/ 2147483647 h 312"/>
              <a:gd name="T80" fmla="*/ 2147483647 w 491"/>
              <a:gd name="T81" fmla="*/ 2147483647 h 312"/>
              <a:gd name="T82" fmla="*/ 2147483647 w 491"/>
              <a:gd name="T83" fmla="*/ 2147483647 h 312"/>
              <a:gd name="T84" fmla="*/ 2147483647 w 491"/>
              <a:gd name="T85" fmla="*/ 2147483647 h 312"/>
              <a:gd name="T86" fmla="*/ 2147483647 w 491"/>
              <a:gd name="T87" fmla="*/ 2147483647 h 312"/>
              <a:gd name="T88" fmla="*/ 2147483647 w 491"/>
              <a:gd name="T89" fmla="*/ 2147483647 h 312"/>
              <a:gd name="T90" fmla="*/ 2147483647 w 491"/>
              <a:gd name="T91" fmla="*/ 2147483647 h 312"/>
              <a:gd name="T92" fmla="*/ 2147483647 w 491"/>
              <a:gd name="T93" fmla="*/ 2147483647 h 312"/>
              <a:gd name="T94" fmla="*/ 2147483647 w 491"/>
              <a:gd name="T95" fmla="*/ 2147483647 h 312"/>
              <a:gd name="T96" fmla="*/ 2147483647 w 491"/>
              <a:gd name="T97" fmla="*/ 2147483647 h 312"/>
              <a:gd name="T98" fmla="*/ 2147483647 w 491"/>
              <a:gd name="T99" fmla="*/ 2147483647 h 312"/>
              <a:gd name="T100" fmla="*/ 2147483647 w 491"/>
              <a:gd name="T101" fmla="*/ 2147483647 h 312"/>
              <a:gd name="T102" fmla="*/ 2147483647 w 491"/>
              <a:gd name="T103" fmla="*/ 2147483647 h 31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491"/>
              <a:gd name="T157" fmla="*/ 0 h 312"/>
              <a:gd name="T158" fmla="*/ 491 w 491"/>
              <a:gd name="T159" fmla="*/ 312 h 312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491" h="312">
                <a:moveTo>
                  <a:pt x="12" y="306"/>
                </a:moveTo>
                <a:lnTo>
                  <a:pt x="42" y="288"/>
                </a:lnTo>
                <a:lnTo>
                  <a:pt x="0" y="312"/>
                </a:lnTo>
                <a:lnTo>
                  <a:pt x="48" y="282"/>
                </a:lnTo>
                <a:lnTo>
                  <a:pt x="84" y="258"/>
                </a:lnTo>
                <a:lnTo>
                  <a:pt x="228" y="168"/>
                </a:lnTo>
                <a:lnTo>
                  <a:pt x="210" y="180"/>
                </a:lnTo>
                <a:lnTo>
                  <a:pt x="216" y="174"/>
                </a:lnTo>
                <a:lnTo>
                  <a:pt x="174" y="198"/>
                </a:lnTo>
                <a:lnTo>
                  <a:pt x="120" y="234"/>
                </a:lnTo>
                <a:lnTo>
                  <a:pt x="132" y="228"/>
                </a:lnTo>
                <a:lnTo>
                  <a:pt x="126" y="234"/>
                </a:lnTo>
                <a:lnTo>
                  <a:pt x="114" y="240"/>
                </a:lnTo>
                <a:lnTo>
                  <a:pt x="150" y="216"/>
                </a:lnTo>
                <a:lnTo>
                  <a:pt x="60" y="276"/>
                </a:lnTo>
                <a:lnTo>
                  <a:pt x="138" y="228"/>
                </a:lnTo>
                <a:lnTo>
                  <a:pt x="60" y="276"/>
                </a:lnTo>
                <a:lnTo>
                  <a:pt x="144" y="216"/>
                </a:lnTo>
                <a:lnTo>
                  <a:pt x="180" y="198"/>
                </a:lnTo>
                <a:lnTo>
                  <a:pt x="78" y="258"/>
                </a:lnTo>
                <a:lnTo>
                  <a:pt x="138" y="222"/>
                </a:lnTo>
                <a:lnTo>
                  <a:pt x="132" y="228"/>
                </a:lnTo>
                <a:lnTo>
                  <a:pt x="126" y="234"/>
                </a:lnTo>
                <a:lnTo>
                  <a:pt x="305" y="114"/>
                </a:lnTo>
                <a:lnTo>
                  <a:pt x="449" y="24"/>
                </a:lnTo>
                <a:lnTo>
                  <a:pt x="329" y="102"/>
                </a:lnTo>
                <a:lnTo>
                  <a:pt x="389" y="66"/>
                </a:lnTo>
                <a:lnTo>
                  <a:pt x="491" y="0"/>
                </a:lnTo>
                <a:lnTo>
                  <a:pt x="371" y="72"/>
                </a:lnTo>
                <a:lnTo>
                  <a:pt x="383" y="66"/>
                </a:lnTo>
                <a:lnTo>
                  <a:pt x="437" y="36"/>
                </a:lnTo>
                <a:lnTo>
                  <a:pt x="335" y="96"/>
                </a:lnTo>
                <a:lnTo>
                  <a:pt x="299" y="120"/>
                </a:lnTo>
                <a:lnTo>
                  <a:pt x="317" y="108"/>
                </a:lnTo>
                <a:lnTo>
                  <a:pt x="222" y="174"/>
                </a:lnTo>
                <a:lnTo>
                  <a:pt x="263" y="144"/>
                </a:lnTo>
                <a:lnTo>
                  <a:pt x="240" y="162"/>
                </a:lnTo>
                <a:lnTo>
                  <a:pt x="275" y="138"/>
                </a:lnTo>
                <a:lnTo>
                  <a:pt x="263" y="144"/>
                </a:lnTo>
                <a:lnTo>
                  <a:pt x="84" y="258"/>
                </a:lnTo>
                <a:lnTo>
                  <a:pt x="216" y="174"/>
                </a:lnTo>
                <a:lnTo>
                  <a:pt x="353" y="84"/>
                </a:lnTo>
                <a:lnTo>
                  <a:pt x="323" y="108"/>
                </a:lnTo>
                <a:lnTo>
                  <a:pt x="96" y="252"/>
                </a:lnTo>
                <a:lnTo>
                  <a:pt x="204" y="186"/>
                </a:lnTo>
                <a:lnTo>
                  <a:pt x="383" y="72"/>
                </a:lnTo>
                <a:lnTo>
                  <a:pt x="305" y="114"/>
                </a:lnTo>
                <a:lnTo>
                  <a:pt x="84" y="258"/>
                </a:lnTo>
                <a:lnTo>
                  <a:pt x="144" y="222"/>
                </a:lnTo>
                <a:lnTo>
                  <a:pt x="36" y="288"/>
                </a:lnTo>
                <a:lnTo>
                  <a:pt x="186" y="192"/>
                </a:lnTo>
                <a:lnTo>
                  <a:pt x="353" y="84"/>
                </a:lnTo>
                <a:lnTo>
                  <a:pt x="281" y="132"/>
                </a:lnTo>
                <a:lnTo>
                  <a:pt x="48" y="282"/>
                </a:lnTo>
                <a:lnTo>
                  <a:pt x="90" y="258"/>
                </a:lnTo>
                <a:lnTo>
                  <a:pt x="162" y="210"/>
                </a:lnTo>
                <a:lnTo>
                  <a:pt x="204" y="186"/>
                </a:lnTo>
                <a:lnTo>
                  <a:pt x="108" y="240"/>
                </a:lnTo>
                <a:lnTo>
                  <a:pt x="222" y="174"/>
                </a:lnTo>
                <a:lnTo>
                  <a:pt x="353" y="84"/>
                </a:lnTo>
                <a:lnTo>
                  <a:pt x="275" y="138"/>
                </a:lnTo>
                <a:lnTo>
                  <a:pt x="126" y="234"/>
                </a:lnTo>
                <a:lnTo>
                  <a:pt x="54" y="276"/>
                </a:lnTo>
                <a:lnTo>
                  <a:pt x="84" y="258"/>
                </a:lnTo>
                <a:lnTo>
                  <a:pt x="78" y="264"/>
                </a:lnTo>
                <a:lnTo>
                  <a:pt x="120" y="234"/>
                </a:lnTo>
                <a:lnTo>
                  <a:pt x="144" y="222"/>
                </a:lnTo>
                <a:lnTo>
                  <a:pt x="132" y="228"/>
                </a:lnTo>
                <a:lnTo>
                  <a:pt x="198" y="186"/>
                </a:lnTo>
                <a:lnTo>
                  <a:pt x="275" y="138"/>
                </a:lnTo>
                <a:lnTo>
                  <a:pt x="287" y="126"/>
                </a:lnTo>
                <a:lnTo>
                  <a:pt x="210" y="180"/>
                </a:lnTo>
                <a:lnTo>
                  <a:pt x="168" y="204"/>
                </a:lnTo>
                <a:lnTo>
                  <a:pt x="96" y="252"/>
                </a:lnTo>
                <a:lnTo>
                  <a:pt x="72" y="270"/>
                </a:lnTo>
                <a:lnTo>
                  <a:pt x="132" y="228"/>
                </a:lnTo>
                <a:lnTo>
                  <a:pt x="108" y="246"/>
                </a:lnTo>
                <a:lnTo>
                  <a:pt x="96" y="252"/>
                </a:lnTo>
                <a:lnTo>
                  <a:pt x="234" y="162"/>
                </a:lnTo>
                <a:lnTo>
                  <a:pt x="228" y="168"/>
                </a:lnTo>
                <a:lnTo>
                  <a:pt x="198" y="186"/>
                </a:lnTo>
                <a:lnTo>
                  <a:pt x="216" y="174"/>
                </a:lnTo>
                <a:lnTo>
                  <a:pt x="156" y="216"/>
                </a:lnTo>
                <a:lnTo>
                  <a:pt x="54" y="276"/>
                </a:lnTo>
                <a:lnTo>
                  <a:pt x="126" y="234"/>
                </a:lnTo>
                <a:lnTo>
                  <a:pt x="108" y="246"/>
                </a:lnTo>
                <a:lnTo>
                  <a:pt x="180" y="198"/>
                </a:lnTo>
                <a:lnTo>
                  <a:pt x="120" y="240"/>
                </a:lnTo>
                <a:lnTo>
                  <a:pt x="168" y="204"/>
                </a:lnTo>
                <a:lnTo>
                  <a:pt x="102" y="246"/>
                </a:lnTo>
                <a:lnTo>
                  <a:pt x="60" y="276"/>
                </a:lnTo>
                <a:lnTo>
                  <a:pt x="132" y="228"/>
                </a:lnTo>
                <a:lnTo>
                  <a:pt x="257" y="144"/>
                </a:lnTo>
                <a:lnTo>
                  <a:pt x="287" y="126"/>
                </a:lnTo>
                <a:lnTo>
                  <a:pt x="90" y="252"/>
                </a:lnTo>
                <a:lnTo>
                  <a:pt x="60" y="276"/>
                </a:lnTo>
                <a:lnTo>
                  <a:pt x="84" y="258"/>
                </a:lnTo>
                <a:lnTo>
                  <a:pt x="156" y="210"/>
                </a:lnTo>
                <a:lnTo>
                  <a:pt x="281" y="132"/>
                </a:lnTo>
                <a:lnTo>
                  <a:pt x="341" y="90"/>
                </a:lnTo>
                <a:lnTo>
                  <a:pt x="60" y="276"/>
                </a:lnTo>
                <a:lnTo>
                  <a:pt x="90" y="252"/>
                </a:lnTo>
                <a:lnTo>
                  <a:pt x="150" y="216"/>
                </a:lnTo>
                <a:lnTo>
                  <a:pt x="156" y="210"/>
                </a:lnTo>
                <a:lnTo>
                  <a:pt x="210" y="180"/>
                </a:lnTo>
                <a:lnTo>
                  <a:pt x="365" y="78"/>
                </a:lnTo>
                <a:lnTo>
                  <a:pt x="144" y="222"/>
                </a:lnTo>
                <a:lnTo>
                  <a:pt x="138" y="222"/>
                </a:lnTo>
                <a:lnTo>
                  <a:pt x="240" y="162"/>
                </a:lnTo>
                <a:lnTo>
                  <a:pt x="299" y="120"/>
                </a:lnTo>
                <a:lnTo>
                  <a:pt x="198" y="186"/>
                </a:lnTo>
                <a:lnTo>
                  <a:pt x="240" y="162"/>
                </a:lnTo>
                <a:lnTo>
                  <a:pt x="192" y="192"/>
                </a:lnTo>
                <a:lnTo>
                  <a:pt x="257" y="150"/>
                </a:lnTo>
                <a:lnTo>
                  <a:pt x="317" y="108"/>
                </a:lnTo>
                <a:lnTo>
                  <a:pt x="162" y="210"/>
                </a:lnTo>
                <a:lnTo>
                  <a:pt x="216" y="174"/>
                </a:lnTo>
                <a:lnTo>
                  <a:pt x="228" y="168"/>
                </a:lnTo>
                <a:lnTo>
                  <a:pt x="281" y="132"/>
                </a:lnTo>
                <a:lnTo>
                  <a:pt x="216" y="174"/>
                </a:lnTo>
                <a:lnTo>
                  <a:pt x="90" y="258"/>
                </a:lnTo>
                <a:lnTo>
                  <a:pt x="156" y="210"/>
                </a:lnTo>
                <a:lnTo>
                  <a:pt x="150" y="216"/>
                </a:lnTo>
                <a:lnTo>
                  <a:pt x="156" y="210"/>
                </a:lnTo>
                <a:lnTo>
                  <a:pt x="84" y="258"/>
                </a:lnTo>
                <a:lnTo>
                  <a:pt x="120" y="234"/>
                </a:lnTo>
                <a:lnTo>
                  <a:pt x="156" y="216"/>
                </a:lnTo>
                <a:lnTo>
                  <a:pt x="126" y="234"/>
                </a:lnTo>
                <a:lnTo>
                  <a:pt x="108" y="240"/>
                </a:lnTo>
                <a:lnTo>
                  <a:pt x="162" y="210"/>
                </a:lnTo>
                <a:lnTo>
                  <a:pt x="216" y="174"/>
                </a:lnTo>
                <a:lnTo>
                  <a:pt x="198" y="186"/>
                </a:lnTo>
                <a:lnTo>
                  <a:pt x="144" y="222"/>
                </a:lnTo>
                <a:lnTo>
                  <a:pt x="120" y="234"/>
                </a:lnTo>
                <a:lnTo>
                  <a:pt x="114" y="240"/>
                </a:lnTo>
                <a:lnTo>
                  <a:pt x="210" y="174"/>
                </a:lnTo>
                <a:lnTo>
                  <a:pt x="234" y="162"/>
                </a:lnTo>
                <a:lnTo>
                  <a:pt x="84" y="258"/>
                </a:lnTo>
                <a:lnTo>
                  <a:pt x="174" y="204"/>
                </a:lnTo>
                <a:lnTo>
                  <a:pt x="210" y="180"/>
                </a:lnTo>
                <a:lnTo>
                  <a:pt x="192" y="192"/>
                </a:lnTo>
                <a:lnTo>
                  <a:pt x="126" y="228"/>
                </a:lnTo>
                <a:lnTo>
                  <a:pt x="198" y="186"/>
                </a:lnTo>
                <a:lnTo>
                  <a:pt x="180" y="198"/>
                </a:lnTo>
                <a:lnTo>
                  <a:pt x="114" y="240"/>
                </a:lnTo>
                <a:lnTo>
                  <a:pt x="192" y="192"/>
                </a:lnTo>
                <a:lnTo>
                  <a:pt x="174" y="204"/>
                </a:lnTo>
                <a:lnTo>
                  <a:pt x="114" y="240"/>
                </a:lnTo>
                <a:lnTo>
                  <a:pt x="78" y="264"/>
                </a:lnTo>
                <a:lnTo>
                  <a:pt x="174" y="198"/>
                </a:lnTo>
                <a:lnTo>
                  <a:pt x="192" y="192"/>
                </a:lnTo>
                <a:lnTo>
                  <a:pt x="144" y="216"/>
                </a:lnTo>
                <a:lnTo>
                  <a:pt x="96" y="252"/>
                </a:lnTo>
                <a:lnTo>
                  <a:pt x="186" y="192"/>
                </a:lnTo>
                <a:lnTo>
                  <a:pt x="180" y="198"/>
                </a:lnTo>
                <a:lnTo>
                  <a:pt x="108" y="240"/>
                </a:lnTo>
                <a:lnTo>
                  <a:pt x="54" y="276"/>
                </a:lnTo>
                <a:lnTo>
                  <a:pt x="138" y="228"/>
                </a:lnTo>
                <a:lnTo>
                  <a:pt x="120" y="234"/>
                </a:lnTo>
                <a:lnTo>
                  <a:pt x="96" y="252"/>
                </a:lnTo>
                <a:lnTo>
                  <a:pt x="42" y="282"/>
                </a:lnTo>
                <a:lnTo>
                  <a:pt x="120" y="234"/>
                </a:lnTo>
                <a:lnTo>
                  <a:pt x="36" y="288"/>
                </a:lnTo>
                <a:lnTo>
                  <a:pt x="120" y="240"/>
                </a:lnTo>
                <a:lnTo>
                  <a:pt x="120" y="234"/>
                </a:lnTo>
                <a:lnTo>
                  <a:pt x="156" y="210"/>
                </a:lnTo>
                <a:lnTo>
                  <a:pt x="180" y="198"/>
                </a:lnTo>
                <a:lnTo>
                  <a:pt x="192" y="192"/>
                </a:lnTo>
                <a:lnTo>
                  <a:pt x="162" y="210"/>
                </a:lnTo>
                <a:lnTo>
                  <a:pt x="84" y="258"/>
                </a:lnTo>
                <a:lnTo>
                  <a:pt x="42" y="282"/>
                </a:lnTo>
                <a:lnTo>
                  <a:pt x="257" y="144"/>
                </a:lnTo>
                <a:lnTo>
                  <a:pt x="299" y="120"/>
                </a:lnTo>
                <a:lnTo>
                  <a:pt x="234" y="162"/>
                </a:lnTo>
                <a:lnTo>
                  <a:pt x="102" y="246"/>
                </a:lnTo>
                <a:lnTo>
                  <a:pt x="30" y="294"/>
                </a:lnTo>
                <a:lnTo>
                  <a:pt x="287" y="126"/>
                </a:lnTo>
                <a:lnTo>
                  <a:pt x="210" y="174"/>
                </a:lnTo>
                <a:lnTo>
                  <a:pt x="114" y="240"/>
                </a:lnTo>
                <a:lnTo>
                  <a:pt x="54" y="276"/>
                </a:lnTo>
                <a:lnTo>
                  <a:pt x="198" y="186"/>
                </a:lnTo>
                <a:lnTo>
                  <a:pt x="138" y="222"/>
                </a:lnTo>
                <a:lnTo>
                  <a:pt x="90" y="252"/>
                </a:lnTo>
                <a:lnTo>
                  <a:pt x="96" y="252"/>
                </a:lnTo>
                <a:lnTo>
                  <a:pt x="114" y="240"/>
                </a:lnTo>
                <a:lnTo>
                  <a:pt x="102" y="246"/>
                </a:lnTo>
                <a:lnTo>
                  <a:pt x="132" y="228"/>
                </a:lnTo>
                <a:lnTo>
                  <a:pt x="138" y="222"/>
                </a:lnTo>
                <a:lnTo>
                  <a:pt x="78" y="264"/>
                </a:lnTo>
                <a:lnTo>
                  <a:pt x="108" y="240"/>
                </a:lnTo>
                <a:lnTo>
                  <a:pt x="132" y="228"/>
                </a:lnTo>
                <a:lnTo>
                  <a:pt x="114" y="240"/>
                </a:lnTo>
                <a:lnTo>
                  <a:pt x="126" y="234"/>
                </a:lnTo>
                <a:lnTo>
                  <a:pt x="138" y="222"/>
                </a:lnTo>
                <a:lnTo>
                  <a:pt x="108" y="246"/>
                </a:lnTo>
                <a:lnTo>
                  <a:pt x="156" y="210"/>
                </a:lnTo>
                <a:lnTo>
                  <a:pt x="168" y="204"/>
                </a:lnTo>
                <a:lnTo>
                  <a:pt x="156" y="216"/>
                </a:lnTo>
                <a:lnTo>
                  <a:pt x="114" y="240"/>
                </a:lnTo>
                <a:lnTo>
                  <a:pt x="210" y="180"/>
                </a:lnTo>
                <a:lnTo>
                  <a:pt x="222" y="168"/>
                </a:lnTo>
                <a:lnTo>
                  <a:pt x="186" y="192"/>
                </a:lnTo>
                <a:lnTo>
                  <a:pt x="246" y="156"/>
                </a:lnTo>
                <a:lnTo>
                  <a:pt x="299" y="120"/>
                </a:lnTo>
                <a:lnTo>
                  <a:pt x="246" y="156"/>
                </a:lnTo>
                <a:lnTo>
                  <a:pt x="317" y="108"/>
                </a:lnTo>
                <a:lnTo>
                  <a:pt x="240" y="162"/>
                </a:lnTo>
                <a:lnTo>
                  <a:pt x="192" y="192"/>
                </a:lnTo>
                <a:lnTo>
                  <a:pt x="144" y="222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32" name="Freeform 2475"/>
          <p:cNvSpPr>
            <a:spLocks/>
          </p:cNvSpPr>
          <p:nvPr/>
        </p:nvSpPr>
        <p:spPr bwMode="auto">
          <a:xfrm>
            <a:off x="4732867" y="1549004"/>
            <a:ext cx="1102784" cy="1190"/>
          </a:xfrm>
          <a:custGeom>
            <a:avLst/>
            <a:gdLst>
              <a:gd name="T0" fmla="*/ 0 w 521"/>
              <a:gd name="T1" fmla="*/ 0 h 1"/>
              <a:gd name="T2" fmla="*/ 2147483647 w 521"/>
              <a:gd name="T3" fmla="*/ 0 h 1"/>
              <a:gd name="T4" fmla="*/ 0 w 521"/>
              <a:gd name="T5" fmla="*/ 0 h 1"/>
              <a:gd name="T6" fmla="*/ 0 60000 65536"/>
              <a:gd name="T7" fmla="*/ 0 60000 65536"/>
              <a:gd name="T8" fmla="*/ 0 60000 65536"/>
              <a:gd name="T9" fmla="*/ 0 w 521"/>
              <a:gd name="T10" fmla="*/ 0 h 1"/>
              <a:gd name="T11" fmla="*/ 521 w 521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1" h="1">
                <a:moveTo>
                  <a:pt x="0" y="0"/>
                </a:moveTo>
                <a:lnTo>
                  <a:pt x="521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33" name="Line 2476"/>
          <p:cNvSpPr>
            <a:spLocks noChangeShapeType="1"/>
          </p:cNvSpPr>
          <p:nvPr/>
        </p:nvSpPr>
        <p:spPr bwMode="auto">
          <a:xfrm flipH="1">
            <a:off x="4732867" y="1549004"/>
            <a:ext cx="1102784" cy="1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34" name="Line 2477"/>
          <p:cNvSpPr>
            <a:spLocks noChangeShapeType="1"/>
          </p:cNvSpPr>
          <p:nvPr/>
        </p:nvSpPr>
        <p:spPr bwMode="auto">
          <a:xfrm>
            <a:off x="5835651" y="1549004"/>
            <a:ext cx="2116" cy="1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35" name="Freeform 2478"/>
          <p:cNvSpPr>
            <a:spLocks/>
          </p:cNvSpPr>
          <p:nvPr/>
        </p:nvSpPr>
        <p:spPr bwMode="auto">
          <a:xfrm>
            <a:off x="4732867" y="929879"/>
            <a:ext cx="2117" cy="619125"/>
          </a:xfrm>
          <a:custGeom>
            <a:avLst/>
            <a:gdLst>
              <a:gd name="T0" fmla="*/ 0 w 1"/>
              <a:gd name="T1" fmla="*/ 2147483647 h 520"/>
              <a:gd name="T2" fmla="*/ 0 w 1"/>
              <a:gd name="T3" fmla="*/ 0 h 520"/>
              <a:gd name="T4" fmla="*/ 0 w 1"/>
              <a:gd name="T5" fmla="*/ 2147483647 h 520"/>
              <a:gd name="T6" fmla="*/ 0 60000 65536"/>
              <a:gd name="T7" fmla="*/ 0 60000 65536"/>
              <a:gd name="T8" fmla="*/ 0 60000 65536"/>
              <a:gd name="T9" fmla="*/ 0 w 1"/>
              <a:gd name="T10" fmla="*/ 0 h 520"/>
              <a:gd name="T11" fmla="*/ 1 w 1"/>
              <a:gd name="T12" fmla="*/ 520 h 5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520">
                <a:moveTo>
                  <a:pt x="0" y="520"/>
                </a:moveTo>
                <a:lnTo>
                  <a:pt x="0" y="0"/>
                </a:lnTo>
                <a:lnTo>
                  <a:pt x="0" y="52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36" name="Line 2479"/>
          <p:cNvSpPr>
            <a:spLocks noChangeShapeType="1"/>
          </p:cNvSpPr>
          <p:nvPr/>
        </p:nvSpPr>
        <p:spPr bwMode="auto">
          <a:xfrm>
            <a:off x="4732867" y="929879"/>
            <a:ext cx="2117" cy="619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37" name="Line 2480"/>
          <p:cNvSpPr>
            <a:spLocks noChangeShapeType="1"/>
          </p:cNvSpPr>
          <p:nvPr/>
        </p:nvSpPr>
        <p:spPr bwMode="auto">
          <a:xfrm>
            <a:off x="4732867" y="929879"/>
            <a:ext cx="2117" cy="1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38" name="Freeform 2481"/>
          <p:cNvSpPr>
            <a:spLocks/>
          </p:cNvSpPr>
          <p:nvPr/>
        </p:nvSpPr>
        <p:spPr bwMode="auto">
          <a:xfrm>
            <a:off x="4910667" y="1543050"/>
            <a:ext cx="2117" cy="5954"/>
          </a:xfrm>
          <a:custGeom>
            <a:avLst/>
            <a:gdLst>
              <a:gd name="T0" fmla="*/ 0 w 1"/>
              <a:gd name="T1" fmla="*/ 2147483647 h 5"/>
              <a:gd name="T2" fmla="*/ 0 w 1"/>
              <a:gd name="T3" fmla="*/ 0 h 5"/>
              <a:gd name="T4" fmla="*/ 0 w 1"/>
              <a:gd name="T5" fmla="*/ 2147483647 h 5"/>
              <a:gd name="T6" fmla="*/ 0 60000 65536"/>
              <a:gd name="T7" fmla="*/ 0 60000 65536"/>
              <a:gd name="T8" fmla="*/ 0 60000 65536"/>
              <a:gd name="T9" fmla="*/ 0 w 1"/>
              <a:gd name="T10" fmla="*/ 0 h 5"/>
              <a:gd name="T11" fmla="*/ 1 w 1"/>
              <a:gd name="T12" fmla="*/ 5 h 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5">
                <a:moveTo>
                  <a:pt x="0" y="5"/>
                </a:moveTo>
                <a:lnTo>
                  <a:pt x="0" y="0"/>
                </a:lnTo>
                <a:lnTo>
                  <a:pt x="0" y="5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39" name="Line 2482"/>
          <p:cNvSpPr>
            <a:spLocks noChangeShapeType="1"/>
          </p:cNvSpPr>
          <p:nvPr/>
        </p:nvSpPr>
        <p:spPr bwMode="auto">
          <a:xfrm>
            <a:off x="4910667" y="1543050"/>
            <a:ext cx="2117" cy="595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40" name="Line 2483"/>
          <p:cNvSpPr>
            <a:spLocks noChangeShapeType="1"/>
          </p:cNvSpPr>
          <p:nvPr/>
        </p:nvSpPr>
        <p:spPr bwMode="auto">
          <a:xfrm>
            <a:off x="4910667" y="1543050"/>
            <a:ext cx="2117" cy="119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41" name="Rectangle 2484"/>
          <p:cNvSpPr>
            <a:spLocks noChangeArrowheads="1"/>
          </p:cNvSpPr>
          <p:nvPr/>
        </p:nvSpPr>
        <p:spPr bwMode="auto">
          <a:xfrm>
            <a:off x="4889500" y="1581150"/>
            <a:ext cx="6499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0</a:t>
            </a:r>
            <a:endParaRPr lang="en-US" sz="1000">
              <a:latin typeface="Calibri" charset="0"/>
            </a:endParaRPr>
          </a:p>
        </p:txBody>
      </p:sp>
      <p:sp>
        <p:nvSpPr>
          <p:cNvPr id="22042" name="Freeform 2485"/>
          <p:cNvSpPr>
            <a:spLocks/>
          </p:cNvSpPr>
          <p:nvPr/>
        </p:nvSpPr>
        <p:spPr bwMode="auto">
          <a:xfrm>
            <a:off x="5276851" y="1543050"/>
            <a:ext cx="2116" cy="5954"/>
          </a:xfrm>
          <a:custGeom>
            <a:avLst/>
            <a:gdLst>
              <a:gd name="T0" fmla="*/ 0 w 1"/>
              <a:gd name="T1" fmla="*/ 2147483647 h 5"/>
              <a:gd name="T2" fmla="*/ 0 w 1"/>
              <a:gd name="T3" fmla="*/ 0 h 5"/>
              <a:gd name="T4" fmla="*/ 0 w 1"/>
              <a:gd name="T5" fmla="*/ 2147483647 h 5"/>
              <a:gd name="T6" fmla="*/ 0 60000 65536"/>
              <a:gd name="T7" fmla="*/ 0 60000 65536"/>
              <a:gd name="T8" fmla="*/ 0 60000 65536"/>
              <a:gd name="T9" fmla="*/ 0 w 1"/>
              <a:gd name="T10" fmla="*/ 0 h 5"/>
              <a:gd name="T11" fmla="*/ 1 w 1"/>
              <a:gd name="T12" fmla="*/ 5 h 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5">
                <a:moveTo>
                  <a:pt x="0" y="5"/>
                </a:moveTo>
                <a:lnTo>
                  <a:pt x="0" y="0"/>
                </a:lnTo>
                <a:lnTo>
                  <a:pt x="0" y="5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43" name="Line 2486"/>
          <p:cNvSpPr>
            <a:spLocks noChangeShapeType="1"/>
          </p:cNvSpPr>
          <p:nvPr/>
        </p:nvSpPr>
        <p:spPr bwMode="auto">
          <a:xfrm>
            <a:off x="5276851" y="1543050"/>
            <a:ext cx="2116" cy="595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44" name="Line 2487"/>
          <p:cNvSpPr>
            <a:spLocks noChangeShapeType="1"/>
          </p:cNvSpPr>
          <p:nvPr/>
        </p:nvSpPr>
        <p:spPr bwMode="auto">
          <a:xfrm>
            <a:off x="5276851" y="1543050"/>
            <a:ext cx="2116" cy="119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45" name="Rectangle 2488"/>
          <p:cNvSpPr>
            <a:spLocks noChangeArrowheads="1"/>
          </p:cNvSpPr>
          <p:nvPr/>
        </p:nvSpPr>
        <p:spPr bwMode="auto">
          <a:xfrm>
            <a:off x="5257800" y="1581150"/>
            <a:ext cx="6499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2</a:t>
            </a:r>
            <a:endParaRPr lang="en-US" sz="1000">
              <a:latin typeface="Calibri" charset="0"/>
            </a:endParaRPr>
          </a:p>
        </p:txBody>
      </p:sp>
      <p:sp>
        <p:nvSpPr>
          <p:cNvPr id="22046" name="Freeform 2489"/>
          <p:cNvSpPr>
            <a:spLocks/>
          </p:cNvSpPr>
          <p:nvPr/>
        </p:nvSpPr>
        <p:spPr bwMode="auto">
          <a:xfrm>
            <a:off x="5645151" y="1543050"/>
            <a:ext cx="2116" cy="5954"/>
          </a:xfrm>
          <a:custGeom>
            <a:avLst/>
            <a:gdLst>
              <a:gd name="T0" fmla="*/ 0 w 1"/>
              <a:gd name="T1" fmla="*/ 2147483647 h 5"/>
              <a:gd name="T2" fmla="*/ 0 w 1"/>
              <a:gd name="T3" fmla="*/ 0 h 5"/>
              <a:gd name="T4" fmla="*/ 0 w 1"/>
              <a:gd name="T5" fmla="*/ 2147483647 h 5"/>
              <a:gd name="T6" fmla="*/ 0 60000 65536"/>
              <a:gd name="T7" fmla="*/ 0 60000 65536"/>
              <a:gd name="T8" fmla="*/ 0 60000 65536"/>
              <a:gd name="T9" fmla="*/ 0 w 1"/>
              <a:gd name="T10" fmla="*/ 0 h 5"/>
              <a:gd name="T11" fmla="*/ 1 w 1"/>
              <a:gd name="T12" fmla="*/ 5 h 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5">
                <a:moveTo>
                  <a:pt x="0" y="5"/>
                </a:moveTo>
                <a:lnTo>
                  <a:pt x="0" y="0"/>
                </a:lnTo>
                <a:lnTo>
                  <a:pt x="0" y="5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47" name="Line 2490"/>
          <p:cNvSpPr>
            <a:spLocks noChangeShapeType="1"/>
          </p:cNvSpPr>
          <p:nvPr/>
        </p:nvSpPr>
        <p:spPr bwMode="auto">
          <a:xfrm>
            <a:off x="5645151" y="1543050"/>
            <a:ext cx="2116" cy="595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48" name="Line 2491"/>
          <p:cNvSpPr>
            <a:spLocks noChangeShapeType="1"/>
          </p:cNvSpPr>
          <p:nvPr/>
        </p:nvSpPr>
        <p:spPr bwMode="auto">
          <a:xfrm>
            <a:off x="5645151" y="1543050"/>
            <a:ext cx="2116" cy="119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49" name="Rectangle 2492"/>
          <p:cNvSpPr>
            <a:spLocks noChangeArrowheads="1"/>
          </p:cNvSpPr>
          <p:nvPr/>
        </p:nvSpPr>
        <p:spPr bwMode="auto">
          <a:xfrm>
            <a:off x="5623985" y="1581150"/>
            <a:ext cx="6499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4</a:t>
            </a:r>
            <a:endParaRPr lang="en-US" sz="1000">
              <a:latin typeface="Calibri" charset="0"/>
            </a:endParaRPr>
          </a:p>
        </p:txBody>
      </p:sp>
      <p:sp>
        <p:nvSpPr>
          <p:cNvPr id="22050" name="Freeform 2493"/>
          <p:cNvSpPr>
            <a:spLocks/>
          </p:cNvSpPr>
          <p:nvPr/>
        </p:nvSpPr>
        <p:spPr bwMode="auto">
          <a:xfrm>
            <a:off x="4732867" y="1450181"/>
            <a:ext cx="2117" cy="1191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0 h 1"/>
              <a:gd name="T6" fmla="*/ 0 60000 65536"/>
              <a:gd name="T7" fmla="*/ 0 60000 65536"/>
              <a:gd name="T8" fmla="*/ 0 60000 65536"/>
              <a:gd name="T9" fmla="*/ 0 w 1"/>
              <a:gd name="T10" fmla="*/ 0 h 1"/>
              <a:gd name="T11" fmla="*/ 1 w 1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51" name="Rectangle 2494"/>
          <p:cNvSpPr>
            <a:spLocks noChangeArrowheads="1"/>
          </p:cNvSpPr>
          <p:nvPr/>
        </p:nvSpPr>
        <p:spPr bwMode="auto">
          <a:xfrm>
            <a:off x="4635500" y="1416844"/>
            <a:ext cx="6499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0</a:t>
            </a:r>
            <a:endParaRPr lang="en-US" sz="1000">
              <a:latin typeface="Calibri" charset="0"/>
            </a:endParaRPr>
          </a:p>
        </p:txBody>
      </p:sp>
      <p:sp>
        <p:nvSpPr>
          <p:cNvPr id="22052" name="Freeform 2495"/>
          <p:cNvSpPr>
            <a:spLocks/>
          </p:cNvSpPr>
          <p:nvPr/>
        </p:nvSpPr>
        <p:spPr bwMode="auto">
          <a:xfrm>
            <a:off x="4732867" y="1243013"/>
            <a:ext cx="2117" cy="1191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0 h 1"/>
              <a:gd name="T6" fmla="*/ 0 60000 65536"/>
              <a:gd name="T7" fmla="*/ 0 60000 65536"/>
              <a:gd name="T8" fmla="*/ 0 60000 65536"/>
              <a:gd name="T9" fmla="*/ 0 w 1"/>
              <a:gd name="T10" fmla="*/ 0 h 1"/>
              <a:gd name="T11" fmla="*/ 1 w 1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53" name="Rectangle 2496"/>
          <p:cNvSpPr>
            <a:spLocks noChangeArrowheads="1"/>
          </p:cNvSpPr>
          <p:nvPr/>
        </p:nvSpPr>
        <p:spPr bwMode="auto">
          <a:xfrm>
            <a:off x="4635500" y="1210866"/>
            <a:ext cx="6499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2</a:t>
            </a:r>
            <a:endParaRPr lang="en-US" sz="1000">
              <a:latin typeface="Calibri" charset="0"/>
            </a:endParaRPr>
          </a:p>
        </p:txBody>
      </p:sp>
      <p:sp>
        <p:nvSpPr>
          <p:cNvPr id="22054" name="Freeform 2497"/>
          <p:cNvSpPr>
            <a:spLocks/>
          </p:cNvSpPr>
          <p:nvPr/>
        </p:nvSpPr>
        <p:spPr bwMode="auto">
          <a:xfrm>
            <a:off x="4732867" y="1037035"/>
            <a:ext cx="2117" cy="119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0 h 1"/>
              <a:gd name="T6" fmla="*/ 0 60000 65536"/>
              <a:gd name="T7" fmla="*/ 0 60000 65536"/>
              <a:gd name="T8" fmla="*/ 0 60000 65536"/>
              <a:gd name="T9" fmla="*/ 0 w 1"/>
              <a:gd name="T10" fmla="*/ 0 h 1"/>
              <a:gd name="T11" fmla="*/ 1 w 1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55" name="Rectangle 2498"/>
          <p:cNvSpPr>
            <a:spLocks noChangeArrowheads="1"/>
          </p:cNvSpPr>
          <p:nvPr/>
        </p:nvSpPr>
        <p:spPr bwMode="auto">
          <a:xfrm>
            <a:off x="4635500" y="1003697"/>
            <a:ext cx="6499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4</a:t>
            </a:r>
            <a:endParaRPr lang="en-US" sz="1000">
              <a:latin typeface="Calibri" charset="0"/>
            </a:endParaRPr>
          </a:p>
        </p:txBody>
      </p:sp>
      <p:sp>
        <p:nvSpPr>
          <p:cNvPr id="22056" name="Oval 2499"/>
          <p:cNvSpPr>
            <a:spLocks noChangeArrowheads="1"/>
          </p:cNvSpPr>
          <p:nvPr/>
        </p:nvSpPr>
        <p:spPr bwMode="auto">
          <a:xfrm>
            <a:off x="4974167" y="1535906"/>
            <a:ext cx="38100" cy="2024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057" name="Oval 2500"/>
          <p:cNvSpPr>
            <a:spLocks noChangeArrowheads="1"/>
          </p:cNvSpPr>
          <p:nvPr/>
        </p:nvSpPr>
        <p:spPr bwMode="auto">
          <a:xfrm>
            <a:off x="4948767" y="1485901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058" name="Oval 2501"/>
          <p:cNvSpPr>
            <a:spLocks noChangeArrowheads="1"/>
          </p:cNvSpPr>
          <p:nvPr/>
        </p:nvSpPr>
        <p:spPr bwMode="auto">
          <a:xfrm>
            <a:off x="4885267" y="1514476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059" name="Oval 2502"/>
          <p:cNvSpPr>
            <a:spLocks noChangeArrowheads="1"/>
          </p:cNvSpPr>
          <p:nvPr/>
        </p:nvSpPr>
        <p:spPr bwMode="auto">
          <a:xfrm>
            <a:off x="4897967" y="1435894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060" name="Oval 2503"/>
          <p:cNvSpPr>
            <a:spLocks noChangeArrowheads="1"/>
          </p:cNvSpPr>
          <p:nvPr/>
        </p:nvSpPr>
        <p:spPr bwMode="auto">
          <a:xfrm>
            <a:off x="4986867" y="1343026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061" name="Oval 2504"/>
          <p:cNvSpPr>
            <a:spLocks noChangeArrowheads="1"/>
          </p:cNvSpPr>
          <p:nvPr/>
        </p:nvSpPr>
        <p:spPr bwMode="auto">
          <a:xfrm>
            <a:off x="5226051" y="1450182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062" name="Oval 2505"/>
          <p:cNvSpPr>
            <a:spLocks noChangeArrowheads="1"/>
          </p:cNvSpPr>
          <p:nvPr/>
        </p:nvSpPr>
        <p:spPr bwMode="auto">
          <a:xfrm>
            <a:off x="5226051" y="1500188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063" name="Oval 2506"/>
          <p:cNvSpPr>
            <a:spLocks noChangeArrowheads="1"/>
          </p:cNvSpPr>
          <p:nvPr/>
        </p:nvSpPr>
        <p:spPr bwMode="auto">
          <a:xfrm>
            <a:off x="5353051" y="1350169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064" name="Oval 2507"/>
          <p:cNvSpPr>
            <a:spLocks noChangeArrowheads="1"/>
          </p:cNvSpPr>
          <p:nvPr/>
        </p:nvSpPr>
        <p:spPr bwMode="auto">
          <a:xfrm>
            <a:off x="5226051" y="1435894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065" name="Oval 2508"/>
          <p:cNvSpPr>
            <a:spLocks noChangeArrowheads="1"/>
          </p:cNvSpPr>
          <p:nvPr/>
        </p:nvSpPr>
        <p:spPr bwMode="auto">
          <a:xfrm>
            <a:off x="4999567" y="1478757"/>
            <a:ext cx="35984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066" name="Oval 2509"/>
          <p:cNvSpPr>
            <a:spLocks noChangeArrowheads="1"/>
          </p:cNvSpPr>
          <p:nvPr/>
        </p:nvSpPr>
        <p:spPr bwMode="auto">
          <a:xfrm>
            <a:off x="5175251" y="1364457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067" name="Oval 2510"/>
          <p:cNvSpPr>
            <a:spLocks noChangeArrowheads="1"/>
          </p:cNvSpPr>
          <p:nvPr/>
        </p:nvSpPr>
        <p:spPr bwMode="auto">
          <a:xfrm>
            <a:off x="5060951" y="1385888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068" name="Oval 2511"/>
          <p:cNvSpPr>
            <a:spLocks noChangeArrowheads="1"/>
          </p:cNvSpPr>
          <p:nvPr/>
        </p:nvSpPr>
        <p:spPr bwMode="auto">
          <a:xfrm>
            <a:off x="5149851" y="1335882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069" name="Oval 2512"/>
          <p:cNvSpPr>
            <a:spLocks noChangeArrowheads="1"/>
          </p:cNvSpPr>
          <p:nvPr/>
        </p:nvSpPr>
        <p:spPr bwMode="auto">
          <a:xfrm>
            <a:off x="5187951" y="1321594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070" name="Oval 2513"/>
          <p:cNvSpPr>
            <a:spLocks noChangeArrowheads="1"/>
          </p:cNvSpPr>
          <p:nvPr/>
        </p:nvSpPr>
        <p:spPr bwMode="auto">
          <a:xfrm>
            <a:off x="4948767" y="1407319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071" name="Oval 2514"/>
          <p:cNvSpPr>
            <a:spLocks noChangeArrowheads="1"/>
          </p:cNvSpPr>
          <p:nvPr/>
        </p:nvSpPr>
        <p:spPr bwMode="auto">
          <a:xfrm>
            <a:off x="5187951" y="1364457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072" name="Oval 2515"/>
          <p:cNvSpPr>
            <a:spLocks noChangeArrowheads="1"/>
          </p:cNvSpPr>
          <p:nvPr/>
        </p:nvSpPr>
        <p:spPr bwMode="auto">
          <a:xfrm>
            <a:off x="4974167" y="1450182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073" name="Oval 2516"/>
          <p:cNvSpPr>
            <a:spLocks noChangeArrowheads="1"/>
          </p:cNvSpPr>
          <p:nvPr/>
        </p:nvSpPr>
        <p:spPr bwMode="auto">
          <a:xfrm>
            <a:off x="5162551" y="1428751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074" name="Oval 2517"/>
          <p:cNvSpPr>
            <a:spLocks noChangeArrowheads="1"/>
          </p:cNvSpPr>
          <p:nvPr/>
        </p:nvSpPr>
        <p:spPr bwMode="auto">
          <a:xfrm>
            <a:off x="5137151" y="1393032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075" name="Oval 2518"/>
          <p:cNvSpPr>
            <a:spLocks noChangeArrowheads="1"/>
          </p:cNvSpPr>
          <p:nvPr/>
        </p:nvSpPr>
        <p:spPr bwMode="auto">
          <a:xfrm>
            <a:off x="4936067" y="1493044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076" name="Oval 2519"/>
          <p:cNvSpPr>
            <a:spLocks noChangeArrowheads="1"/>
          </p:cNvSpPr>
          <p:nvPr/>
        </p:nvSpPr>
        <p:spPr bwMode="auto">
          <a:xfrm>
            <a:off x="5099051" y="1457326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077" name="Oval 2520"/>
          <p:cNvSpPr>
            <a:spLocks noChangeArrowheads="1"/>
          </p:cNvSpPr>
          <p:nvPr/>
        </p:nvSpPr>
        <p:spPr bwMode="auto">
          <a:xfrm>
            <a:off x="5086351" y="1421607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078" name="Oval 2521"/>
          <p:cNvSpPr>
            <a:spLocks noChangeArrowheads="1"/>
          </p:cNvSpPr>
          <p:nvPr/>
        </p:nvSpPr>
        <p:spPr bwMode="auto">
          <a:xfrm>
            <a:off x="4923367" y="1471613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079" name="Oval 2522"/>
          <p:cNvSpPr>
            <a:spLocks noChangeArrowheads="1"/>
          </p:cNvSpPr>
          <p:nvPr/>
        </p:nvSpPr>
        <p:spPr bwMode="auto">
          <a:xfrm>
            <a:off x="5048251" y="1421607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080" name="Oval 2523"/>
          <p:cNvSpPr>
            <a:spLocks noChangeArrowheads="1"/>
          </p:cNvSpPr>
          <p:nvPr/>
        </p:nvSpPr>
        <p:spPr bwMode="auto">
          <a:xfrm>
            <a:off x="5556251" y="1164432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081" name="Oval 2524"/>
          <p:cNvSpPr>
            <a:spLocks noChangeArrowheads="1"/>
          </p:cNvSpPr>
          <p:nvPr/>
        </p:nvSpPr>
        <p:spPr bwMode="auto">
          <a:xfrm>
            <a:off x="5568951" y="987029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082" name="Oval 2525"/>
          <p:cNvSpPr>
            <a:spLocks noChangeArrowheads="1"/>
          </p:cNvSpPr>
          <p:nvPr/>
        </p:nvSpPr>
        <p:spPr bwMode="auto">
          <a:xfrm>
            <a:off x="5175251" y="1157288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083" name="Oval 2526"/>
          <p:cNvSpPr>
            <a:spLocks noChangeArrowheads="1"/>
          </p:cNvSpPr>
          <p:nvPr/>
        </p:nvSpPr>
        <p:spPr bwMode="auto">
          <a:xfrm>
            <a:off x="5784851" y="1071563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084" name="Oval 2527"/>
          <p:cNvSpPr>
            <a:spLocks noChangeArrowheads="1"/>
          </p:cNvSpPr>
          <p:nvPr/>
        </p:nvSpPr>
        <p:spPr bwMode="auto">
          <a:xfrm>
            <a:off x="5810251" y="922735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085" name="Oval 2528"/>
          <p:cNvSpPr>
            <a:spLocks noChangeArrowheads="1"/>
          </p:cNvSpPr>
          <p:nvPr/>
        </p:nvSpPr>
        <p:spPr bwMode="auto">
          <a:xfrm>
            <a:off x="5391151" y="1121569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086" name="Oval 2529"/>
          <p:cNvSpPr>
            <a:spLocks noChangeArrowheads="1"/>
          </p:cNvSpPr>
          <p:nvPr/>
        </p:nvSpPr>
        <p:spPr bwMode="auto">
          <a:xfrm>
            <a:off x="5810251" y="1092994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087" name="Oval 2530"/>
          <p:cNvSpPr>
            <a:spLocks noChangeArrowheads="1"/>
          </p:cNvSpPr>
          <p:nvPr/>
        </p:nvSpPr>
        <p:spPr bwMode="auto">
          <a:xfrm>
            <a:off x="5822951" y="1001317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088" name="Oval 2531"/>
          <p:cNvSpPr>
            <a:spLocks noChangeArrowheads="1"/>
          </p:cNvSpPr>
          <p:nvPr/>
        </p:nvSpPr>
        <p:spPr bwMode="auto">
          <a:xfrm>
            <a:off x="5454651" y="1135857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089" name="Oval 2532"/>
          <p:cNvSpPr>
            <a:spLocks noChangeArrowheads="1"/>
          </p:cNvSpPr>
          <p:nvPr/>
        </p:nvSpPr>
        <p:spPr bwMode="auto">
          <a:xfrm>
            <a:off x="5568951" y="1214438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090" name="Oval 2533"/>
          <p:cNvSpPr>
            <a:spLocks noChangeArrowheads="1"/>
          </p:cNvSpPr>
          <p:nvPr/>
        </p:nvSpPr>
        <p:spPr bwMode="auto">
          <a:xfrm>
            <a:off x="5454651" y="1171576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091" name="Oval 2534"/>
          <p:cNvSpPr>
            <a:spLocks noChangeArrowheads="1"/>
          </p:cNvSpPr>
          <p:nvPr/>
        </p:nvSpPr>
        <p:spPr bwMode="auto">
          <a:xfrm>
            <a:off x="5264151" y="1314451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092" name="Oval 2535"/>
          <p:cNvSpPr>
            <a:spLocks noChangeArrowheads="1"/>
          </p:cNvSpPr>
          <p:nvPr/>
        </p:nvSpPr>
        <p:spPr bwMode="auto">
          <a:xfrm>
            <a:off x="5162551" y="1200151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093" name="Oval 2536"/>
          <p:cNvSpPr>
            <a:spLocks noChangeArrowheads="1"/>
          </p:cNvSpPr>
          <p:nvPr/>
        </p:nvSpPr>
        <p:spPr bwMode="auto">
          <a:xfrm>
            <a:off x="5099051" y="1171576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094" name="Oval 2537"/>
          <p:cNvSpPr>
            <a:spLocks noChangeArrowheads="1"/>
          </p:cNvSpPr>
          <p:nvPr/>
        </p:nvSpPr>
        <p:spPr bwMode="auto">
          <a:xfrm>
            <a:off x="5302251" y="1257301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095" name="Oval 2538"/>
          <p:cNvSpPr>
            <a:spLocks noChangeArrowheads="1"/>
          </p:cNvSpPr>
          <p:nvPr/>
        </p:nvSpPr>
        <p:spPr bwMode="auto">
          <a:xfrm>
            <a:off x="5099051" y="1193007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096" name="Oval 2539"/>
          <p:cNvSpPr>
            <a:spLocks noChangeArrowheads="1"/>
          </p:cNvSpPr>
          <p:nvPr/>
        </p:nvSpPr>
        <p:spPr bwMode="auto">
          <a:xfrm>
            <a:off x="4923367" y="1478757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097" name="Oval 2540"/>
          <p:cNvSpPr>
            <a:spLocks noChangeArrowheads="1"/>
          </p:cNvSpPr>
          <p:nvPr/>
        </p:nvSpPr>
        <p:spPr bwMode="auto">
          <a:xfrm>
            <a:off x="5238751" y="1307307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098" name="Oval 2541"/>
          <p:cNvSpPr>
            <a:spLocks noChangeArrowheads="1"/>
          </p:cNvSpPr>
          <p:nvPr/>
        </p:nvSpPr>
        <p:spPr bwMode="auto">
          <a:xfrm>
            <a:off x="5467351" y="1200151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099" name="Oval 2542"/>
          <p:cNvSpPr>
            <a:spLocks noChangeArrowheads="1"/>
          </p:cNvSpPr>
          <p:nvPr/>
        </p:nvSpPr>
        <p:spPr bwMode="auto">
          <a:xfrm>
            <a:off x="5289551" y="1157288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00" name="Oval 2543"/>
          <p:cNvSpPr>
            <a:spLocks noChangeArrowheads="1"/>
          </p:cNvSpPr>
          <p:nvPr/>
        </p:nvSpPr>
        <p:spPr bwMode="auto">
          <a:xfrm>
            <a:off x="4999567" y="1407319"/>
            <a:ext cx="35984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01" name="Oval 2544"/>
          <p:cNvSpPr>
            <a:spLocks noChangeArrowheads="1"/>
          </p:cNvSpPr>
          <p:nvPr/>
        </p:nvSpPr>
        <p:spPr bwMode="auto">
          <a:xfrm>
            <a:off x="5060951" y="1400176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02" name="Oval 2545"/>
          <p:cNvSpPr>
            <a:spLocks noChangeArrowheads="1"/>
          </p:cNvSpPr>
          <p:nvPr/>
        </p:nvSpPr>
        <p:spPr bwMode="auto">
          <a:xfrm>
            <a:off x="5226051" y="1307307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03" name="Oval 2546"/>
          <p:cNvSpPr>
            <a:spLocks noChangeArrowheads="1"/>
          </p:cNvSpPr>
          <p:nvPr/>
        </p:nvSpPr>
        <p:spPr bwMode="auto">
          <a:xfrm>
            <a:off x="5530851" y="1164432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04" name="Oval 2547"/>
          <p:cNvSpPr>
            <a:spLocks noChangeArrowheads="1"/>
          </p:cNvSpPr>
          <p:nvPr/>
        </p:nvSpPr>
        <p:spPr bwMode="auto">
          <a:xfrm>
            <a:off x="5289551" y="1214438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05" name="Oval 2548"/>
          <p:cNvSpPr>
            <a:spLocks noChangeArrowheads="1"/>
          </p:cNvSpPr>
          <p:nvPr/>
        </p:nvSpPr>
        <p:spPr bwMode="auto">
          <a:xfrm>
            <a:off x="5035551" y="1457326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06" name="Oval 2549"/>
          <p:cNvSpPr>
            <a:spLocks noChangeArrowheads="1"/>
          </p:cNvSpPr>
          <p:nvPr/>
        </p:nvSpPr>
        <p:spPr bwMode="auto">
          <a:xfrm>
            <a:off x="5187951" y="1378744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07" name="Oval 2550"/>
          <p:cNvSpPr>
            <a:spLocks noChangeArrowheads="1"/>
          </p:cNvSpPr>
          <p:nvPr/>
        </p:nvSpPr>
        <p:spPr bwMode="auto">
          <a:xfrm>
            <a:off x="4847167" y="1457326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08" name="Oval 2551"/>
          <p:cNvSpPr>
            <a:spLocks noChangeArrowheads="1"/>
          </p:cNvSpPr>
          <p:nvPr/>
        </p:nvSpPr>
        <p:spPr bwMode="auto">
          <a:xfrm>
            <a:off x="5149851" y="1293019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09" name="Oval 2552"/>
          <p:cNvSpPr>
            <a:spLocks noChangeArrowheads="1"/>
          </p:cNvSpPr>
          <p:nvPr/>
        </p:nvSpPr>
        <p:spPr bwMode="auto">
          <a:xfrm>
            <a:off x="5429251" y="1121569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10" name="Oval 2553"/>
          <p:cNvSpPr>
            <a:spLocks noChangeArrowheads="1"/>
          </p:cNvSpPr>
          <p:nvPr/>
        </p:nvSpPr>
        <p:spPr bwMode="auto">
          <a:xfrm>
            <a:off x="5187951" y="1207294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11" name="Oval 2554"/>
          <p:cNvSpPr>
            <a:spLocks noChangeArrowheads="1"/>
          </p:cNvSpPr>
          <p:nvPr/>
        </p:nvSpPr>
        <p:spPr bwMode="auto">
          <a:xfrm>
            <a:off x="4872567" y="1528763"/>
            <a:ext cx="38100" cy="2024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12" name="Oval 2555"/>
          <p:cNvSpPr>
            <a:spLocks noChangeArrowheads="1"/>
          </p:cNvSpPr>
          <p:nvPr/>
        </p:nvSpPr>
        <p:spPr bwMode="auto">
          <a:xfrm>
            <a:off x="5048251" y="1514476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13" name="Oval 2556"/>
          <p:cNvSpPr>
            <a:spLocks noChangeArrowheads="1"/>
          </p:cNvSpPr>
          <p:nvPr/>
        </p:nvSpPr>
        <p:spPr bwMode="auto">
          <a:xfrm>
            <a:off x="5264151" y="1414463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14" name="Oval 2557"/>
          <p:cNvSpPr>
            <a:spLocks noChangeArrowheads="1"/>
          </p:cNvSpPr>
          <p:nvPr/>
        </p:nvSpPr>
        <p:spPr bwMode="auto">
          <a:xfrm>
            <a:off x="5213351" y="1321594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15" name="Oval 2558"/>
          <p:cNvSpPr>
            <a:spLocks noChangeArrowheads="1"/>
          </p:cNvSpPr>
          <p:nvPr/>
        </p:nvSpPr>
        <p:spPr bwMode="auto">
          <a:xfrm>
            <a:off x="4974167" y="1400176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16" name="Oval 2559"/>
          <p:cNvSpPr>
            <a:spLocks noChangeArrowheads="1"/>
          </p:cNvSpPr>
          <p:nvPr/>
        </p:nvSpPr>
        <p:spPr bwMode="auto">
          <a:xfrm>
            <a:off x="5149851" y="1271588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17" name="Oval 2560"/>
          <p:cNvSpPr>
            <a:spLocks noChangeArrowheads="1"/>
          </p:cNvSpPr>
          <p:nvPr/>
        </p:nvSpPr>
        <p:spPr bwMode="auto">
          <a:xfrm>
            <a:off x="5441951" y="1037035"/>
            <a:ext cx="38100" cy="20240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18" name="Oval 2561"/>
          <p:cNvSpPr>
            <a:spLocks noChangeArrowheads="1"/>
          </p:cNvSpPr>
          <p:nvPr/>
        </p:nvSpPr>
        <p:spPr bwMode="auto">
          <a:xfrm>
            <a:off x="5251451" y="1100138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19" name="Oval 2562"/>
          <p:cNvSpPr>
            <a:spLocks noChangeArrowheads="1"/>
          </p:cNvSpPr>
          <p:nvPr/>
        </p:nvSpPr>
        <p:spPr bwMode="auto">
          <a:xfrm>
            <a:off x="4923367" y="1335882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20" name="Oval 2563"/>
          <p:cNvSpPr>
            <a:spLocks noChangeArrowheads="1"/>
          </p:cNvSpPr>
          <p:nvPr/>
        </p:nvSpPr>
        <p:spPr bwMode="auto">
          <a:xfrm>
            <a:off x="4770967" y="1443038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21" name="Oval 2564"/>
          <p:cNvSpPr>
            <a:spLocks noChangeArrowheads="1"/>
          </p:cNvSpPr>
          <p:nvPr/>
        </p:nvSpPr>
        <p:spPr bwMode="auto">
          <a:xfrm>
            <a:off x="4834467" y="1407319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22" name="Oval 2565"/>
          <p:cNvSpPr>
            <a:spLocks noChangeArrowheads="1"/>
          </p:cNvSpPr>
          <p:nvPr/>
        </p:nvSpPr>
        <p:spPr bwMode="auto">
          <a:xfrm>
            <a:off x="4872567" y="1500188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23" name="Oval 2566"/>
          <p:cNvSpPr>
            <a:spLocks noChangeArrowheads="1"/>
          </p:cNvSpPr>
          <p:nvPr/>
        </p:nvSpPr>
        <p:spPr bwMode="auto">
          <a:xfrm>
            <a:off x="5048251" y="1471613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24" name="Oval 2567"/>
          <p:cNvSpPr>
            <a:spLocks noChangeArrowheads="1"/>
          </p:cNvSpPr>
          <p:nvPr/>
        </p:nvSpPr>
        <p:spPr bwMode="auto">
          <a:xfrm>
            <a:off x="5251451" y="1421607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25" name="Oval 2568"/>
          <p:cNvSpPr>
            <a:spLocks noChangeArrowheads="1"/>
          </p:cNvSpPr>
          <p:nvPr/>
        </p:nvSpPr>
        <p:spPr bwMode="auto">
          <a:xfrm>
            <a:off x="5226051" y="1371601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26" name="Oval 2569"/>
          <p:cNvSpPr>
            <a:spLocks noChangeArrowheads="1"/>
          </p:cNvSpPr>
          <p:nvPr/>
        </p:nvSpPr>
        <p:spPr bwMode="auto">
          <a:xfrm>
            <a:off x="5162551" y="1371601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27" name="Oval 2570"/>
          <p:cNvSpPr>
            <a:spLocks noChangeArrowheads="1"/>
          </p:cNvSpPr>
          <p:nvPr/>
        </p:nvSpPr>
        <p:spPr bwMode="auto">
          <a:xfrm>
            <a:off x="5264151" y="1307307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28" name="Oval 2571"/>
          <p:cNvSpPr>
            <a:spLocks noChangeArrowheads="1"/>
          </p:cNvSpPr>
          <p:nvPr/>
        </p:nvSpPr>
        <p:spPr bwMode="auto">
          <a:xfrm>
            <a:off x="5403851" y="1150144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29" name="Oval 2572"/>
          <p:cNvSpPr>
            <a:spLocks noChangeArrowheads="1"/>
          </p:cNvSpPr>
          <p:nvPr/>
        </p:nvSpPr>
        <p:spPr bwMode="auto">
          <a:xfrm>
            <a:off x="5276851" y="1121569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30" name="Oval 2573"/>
          <p:cNvSpPr>
            <a:spLocks noChangeArrowheads="1"/>
          </p:cNvSpPr>
          <p:nvPr/>
        </p:nvSpPr>
        <p:spPr bwMode="auto">
          <a:xfrm>
            <a:off x="5149851" y="1228726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31" name="Oval 2574"/>
          <p:cNvSpPr>
            <a:spLocks noChangeArrowheads="1"/>
          </p:cNvSpPr>
          <p:nvPr/>
        </p:nvSpPr>
        <p:spPr bwMode="auto">
          <a:xfrm>
            <a:off x="4910667" y="1400176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32" name="Oval 2575"/>
          <p:cNvSpPr>
            <a:spLocks noChangeArrowheads="1"/>
          </p:cNvSpPr>
          <p:nvPr/>
        </p:nvSpPr>
        <p:spPr bwMode="auto">
          <a:xfrm>
            <a:off x="4821767" y="1450182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33" name="Oval 2576"/>
          <p:cNvSpPr>
            <a:spLocks noChangeArrowheads="1"/>
          </p:cNvSpPr>
          <p:nvPr/>
        </p:nvSpPr>
        <p:spPr bwMode="auto">
          <a:xfrm>
            <a:off x="4897967" y="1428751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34" name="Oval 2577"/>
          <p:cNvSpPr>
            <a:spLocks noChangeArrowheads="1"/>
          </p:cNvSpPr>
          <p:nvPr/>
        </p:nvSpPr>
        <p:spPr bwMode="auto">
          <a:xfrm>
            <a:off x="4910667" y="1450182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35" name="Oval 2578"/>
          <p:cNvSpPr>
            <a:spLocks noChangeArrowheads="1"/>
          </p:cNvSpPr>
          <p:nvPr/>
        </p:nvSpPr>
        <p:spPr bwMode="auto">
          <a:xfrm>
            <a:off x="5073651" y="1421607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36" name="Oval 2579"/>
          <p:cNvSpPr>
            <a:spLocks noChangeArrowheads="1"/>
          </p:cNvSpPr>
          <p:nvPr/>
        </p:nvSpPr>
        <p:spPr bwMode="auto">
          <a:xfrm>
            <a:off x="5226051" y="1443038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37" name="Oval 2580"/>
          <p:cNvSpPr>
            <a:spLocks noChangeArrowheads="1"/>
          </p:cNvSpPr>
          <p:nvPr/>
        </p:nvSpPr>
        <p:spPr bwMode="auto">
          <a:xfrm>
            <a:off x="5416551" y="1300163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38" name="Oval 2581"/>
          <p:cNvSpPr>
            <a:spLocks noChangeArrowheads="1"/>
          </p:cNvSpPr>
          <p:nvPr/>
        </p:nvSpPr>
        <p:spPr bwMode="auto">
          <a:xfrm>
            <a:off x="5378451" y="1200151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39" name="Oval 2582"/>
          <p:cNvSpPr>
            <a:spLocks noChangeArrowheads="1"/>
          </p:cNvSpPr>
          <p:nvPr/>
        </p:nvSpPr>
        <p:spPr bwMode="auto">
          <a:xfrm>
            <a:off x="5391151" y="1171576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40" name="Oval 2583"/>
          <p:cNvSpPr>
            <a:spLocks noChangeArrowheads="1"/>
          </p:cNvSpPr>
          <p:nvPr/>
        </p:nvSpPr>
        <p:spPr bwMode="auto">
          <a:xfrm>
            <a:off x="5137151" y="1328738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41" name="Oval 2584"/>
          <p:cNvSpPr>
            <a:spLocks noChangeArrowheads="1"/>
          </p:cNvSpPr>
          <p:nvPr/>
        </p:nvSpPr>
        <p:spPr bwMode="auto">
          <a:xfrm>
            <a:off x="4796367" y="1493044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42" name="Oval 2585"/>
          <p:cNvSpPr>
            <a:spLocks noChangeArrowheads="1"/>
          </p:cNvSpPr>
          <p:nvPr/>
        </p:nvSpPr>
        <p:spPr bwMode="auto">
          <a:xfrm>
            <a:off x="4948767" y="1428751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43" name="Oval 2586"/>
          <p:cNvSpPr>
            <a:spLocks noChangeArrowheads="1"/>
          </p:cNvSpPr>
          <p:nvPr/>
        </p:nvSpPr>
        <p:spPr bwMode="auto">
          <a:xfrm>
            <a:off x="4910667" y="1400176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44" name="Oval 2587"/>
          <p:cNvSpPr>
            <a:spLocks noChangeArrowheads="1"/>
          </p:cNvSpPr>
          <p:nvPr/>
        </p:nvSpPr>
        <p:spPr bwMode="auto">
          <a:xfrm>
            <a:off x="5213351" y="1407319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45" name="Oval 2588"/>
          <p:cNvSpPr>
            <a:spLocks noChangeArrowheads="1"/>
          </p:cNvSpPr>
          <p:nvPr/>
        </p:nvSpPr>
        <p:spPr bwMode="auto">
          <a:xfrm>
            <a:off x="5391151" y="1250157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46" name="Oval 2589"/>
          <p:cNvSpPr>
            <a:spLocks noChangeArrowheads="1"/>
          </p:cNvSpPr>
          <p:nvPr/>
        </p:nvSpPr>
        <p:spPr bwMode="auto">
          <a:xfrm>
            <a:off x="5035551" y="1364457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47" name="Oval 2590"/>
          <p:cNvSpPr>
            <a:spLocks noChangeArrowheads="1"/>
          </p:cNvSpPr>
          <p:nvPr/>
        </p:nvSpPr>
        <p:spPr bwMode="auto">
          <a:xfrm>
            <a:off x="5365751" y="1250157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48" name="Oval 2591"/>
          <p:cNvSpPr>
            <a:spLocks noChangeArrowheads="1"/>
          </p:cNvSpPr>
          <p:nvPr/>
        </p:nvSpPr>
        <p:spPr bwMode="auto">
          <a:xfrm>
            <a:off x="5035551" y="1278732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49" name="Oval 2592"/>
          <p:cNvSpPr>
            <a:spLocks noChangeArrowheads="1"/>
          </p:cNvSpPr>
          <p:nvPr/>
        </p:nvSpPr>
        <p:spPr bwMode="auto">
          <a:xfrm>
            <a:off x="4936067" y="1414463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50" name="Oval 2593"/>
          <p:cNvSpPr>
            <a:spLocks noChangeArrowheads="1"/>
          </p:cNvSpPr>
          <p:nvPr/>
        </p:nvSpPr>
        <p:spPr bwMode="auto">
          <a:xfrm>
            <a:off x="5060951" y="1278732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51" name="Oval 2594"/>
          <p:cNvSpPr>
            <a:spLocks noChangeArrowheads="1"/>
          </p:cNvSpPr>
          <p:nvPr/>
        </p:nvSpPr>
        <p:spPr bwMode="auto">
          <a:xfrm>
            <a:off x="5429251" y="1107282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52" name="Oval 2595"/>
          <p:cNvSpPr>
            <a:spLocks noChangeArrowheads="1"/>
          </p:cNvSpPr>
          <p:nvPr/>
        </p:nvSpPr>
        <p:spPr bwMode="auto">
          <a:xfrm>
            <a:off x="5454651" y="1128713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53" name="Oval 2596"/>
          <p:cNvSpPr>
            <a:spLocks noChangeArrowheads="1"/>
          </p:cNvSpPr>
          <p:nvPr/>
        </p:nvSpPr>
        <p:spPr bwMode="auto">
          <a:xfrm>
            <a:off x="4974167" y="1393032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54" name="Oval 2597"/>
          <p:cNvSpPr>
            <a:spLocks noChangeArrowheads="1"/>
          </p:cNvSpPr>
          <p:nvPr/>
        </p:nvSpPr>
        <p:spPr bwMode="auto">
          <a:xfrm>
            <a:off x="5024967" y="1521619"/>
            <a:ext cx="35984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55" name="Oval 2598"/>
          <p:cNvSpPr>
            <a:spLocks noChangeArrowheads="1"/>
          </p:cNvSpPr>
          <p:nvPr/>
        </p:nvSpPr>
        <p:spPr bwMode="auto">
          <a:xfrm>
            <a:off x="5012267" y="1471613"/>
            <a:ext cx="35984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56" name="Oval 2599"/>
          <p:cNvSpPr>
            <a:spLocks noChangeArrowheads="1"/>
          </p:cNvSpPr>
          <p:nvPr/>
        </p:nvSpPr>
        <p:spPr bwMode="auto">
          <a:xfrm>
            <a:off x="5137151" y="1307307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57" name="Oval 2600"/>
          <p:cNvSpPr>
            <a:spLocks noChangeArrowheads="1"/>
          </p:cNvSpPr>
          <p:nvPr/>
        </p:nvSpPr>
        <p:spPr bwMode="auto">
          <a:xfrm>
            <a:off x="5441951" y="1128713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58" name="Oval 2601"/>
          <p:cNvSpPr>
            <a:spLocks noChangeArrowheads="1"/>
          </p:cNvSpPr>
          <p:nvPr/>
        </p:nvSpPr>
        <p:spPr bwMode="auto">
          <a:xfrm>
            <a:off x="5492751" y="1135857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59" name="Oval 2602"/>
          <p:cNvSpPr>
            <a:spLocks noChangeArrowheads="1"/>
          </p:cNvSpPr>
          <p:nvPr/>
        </p:nvSpPr>
        <p:spPr bwMode="auto">
          <a:xfrm>
            <a:off x="4986867" y="1421607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60" name="Oval 2603"/>
          <p:cNvSpPr>
            <a:spLocks noChangeArrowheads="1"/>
          </p:cNvSpPr>
          <p:nvPr/>
        </p:nvSpPr>
        <p:spPr bwMode="auto">
          <a:xfrm>
            <a:off x="4948767" y="1378744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61" name="Oval 2604"/>
          <p:cNvSpPr>
            <a:spLocks noChangeArrowheads="1"/>
          </p:cNvSpPr>
          <p:nvPr/>
        </p:nvSpPr>
        <p:spPr bwMode="auto">
          <a:xfrm>
            <a:off x="4974167" y="1407319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62" name="Oval 2605"/>
          <p:cNvSpPr>
            <a:spLocks noChangeArrowheads="1"/>
          </p:cNvSpPr>
          <p:nvPr/>
        </p:nvSpPr>
        <p:spPr bwMode="auto">
          <a:xfrm>
            <a:off x="5162551" y="1407319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63" name="Oval 2606"/>
          <p:cNvSpPr>
            <a:spLocks noChangeArrowheads="1"/>
          </p:cNvSpPr>
          <p:nvPr/>
        </p:nvSpPr>
        <p:spPr bwMode="auto">
          <a:xfrm>
            <a:off x="5276851" y="1293019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64" name="Oval 2607"/>
          <p:cNvSpPr>
            <a:spLocks noChangeArrowheads="1"/>
          </p:cNvSpPr>
          <p:nvPr/>
        </p:nvSpPr>
        <p:spPr bwMode="auto">
          <a:xfrm>
            <a:off x="5581651" y="1171576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65" name="Oval 2608"/>
          <p:cNvSpPr>
            <a:spLocks noChangeArrowheads="1"/>
          </p:cNvSpPr>
          <p:nvPr/>
        </p:nvSpPr>
        <p:spPr bwMode="auto">
          <a:xfrm>
            <a:off x="5124451" y="1328738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66" name="Oval 2609"/>
          <p:cNvSpPr>
            <a:spLocks noChangeArrowheads="1"/>
          </p:cNvSpPr>
          <p:nvPr/>
        </p:nvSpPr>
        <p:spPr bwMode="auto">
          <a:xfrm>
            <a:off x="5035551" y="1293019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67" name="Oval 2610"/>
          <p:cNvSpPr>
            <a:spLocks noChangeArrowheads="1"/>
          </p:cNvSpPr>
          <p:nvPr/>
        </p:nvSpPr>
        <p:spPr bwMode="auto">
          <a:xfrm>
            <a:off x="5264151" y="1293019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68" name="Oval 2611"/>
          <p:cNvSpPr>
            <a:spLocks noChangeArrowheads="1"/>
          </p:cNvSpPr>
          <p:nvPr/>
        </p:nvSpPr>
        <p:spPr bwMode="auto">
          <a:xfrm>
            <a:off x="5429251" y="1193007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69" name="Oval 2612"/>
          <p:cNvSpPr>
            <a:spLocks noChangeArrowheads="1"/>
          </p:cNvSpPr>
          <p:nvPr/>
        </p:nvSpPr>
        <p:spPr bwMode="auto">
          <a:xfrm>
            <a:off x="5213351" y="1343026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70" name="Oval 2613"/>
          <p:cNvSpPr>
            <a:spLocks noChangeArrowheads="1"/>
          </p:cNvSpPr>
          <p:nvPr/>
        </p:nvSpPr>
        <p:spPr bwMode="auto">
          <a:xfrm>
            <a:off x="5289551" y="1243013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71" name="Oval 2614"/>
          <p:cNvSpPr>
            <a:spLocks noChangeArrowheads="1"/>
          </p:cNvSpPr>
          <p:nvPr/>
        </p:nvSpPr>
        <p:spPr bwMode="auto">
          <a:xfrm>
            <a:off x="5175251" y="1214438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72" name="Oval 2615"/>
          <p:cNvSpPr>
            <a:spLocks noChangeArrowheads="1"/>
          </p:cNvSpPr>
          <p:nvPr/>
        </p:nvSpPr>
        <p:spPr bwMode="auto">
          <a:xfrm>
            <a:off x="5289551" y="1271588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73" name="Oval 2616"/>
          <p:cNvSpPr>
            <a:spLocks noChangeArrowheads="1"/>
          </p:cNvSpPr>
          <p:nvPr/>
        </p:nvSpPr>
        <p:spPr bwMode="auto">
          <a:xfrm>
            <a:off x="5467351" y="1150144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74" name="Oval 2617"/>
          <p:cNvSpPr>
            <a:spLocks noChangeArrowheads="1"/>
          </p:cNvSpPr>
          <p:nvPr/>
        </p:nvSpPr>
        <p:spPr bwMode="auto">
          <a:xfrm>
            <a:off x="5099051" y="1435894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75" name="Oval 2618"/>
          <p:cNvSpPr>
            <a:spLocks noChangeArrowheads="1"/>
          </p:cNvSpPr>
          <p:nvPr/>
        </p:nvSpPr>
        <p:spPr bwMode="auto">
          <a:xfrm>
            <a:off x="5264151" y="1314451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76" name="Oval 2619"/>
          <p:cNvSpPr>
            <a:spLocks noChangeArrowheads="1"/>
          </p:cNvSpPr>
          <p:nvPr/>
        </p:nvSpPr>
        <p:spPr bwMode="auto">
          <a:xfrm>
            <a:off x="5327651" y="1193007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77" name="Oval 2620"/>
          <p:cNvSpPr>
            <a:spLocks noChangeArrowheads="1"/>
          </p:cNvSpPr>
          <p:nvPr/>
        </p:nvSpPr>
        <p:spPr bwMode="auto">
          <a:xfrm>
            <a:off x="5378451" y="1178719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78" name="Oval 2621"/>
          <p:cNvSpPr>
            <a:spLocks noChangeArrowheads="1"/>
          </p:cNvSpPr>
          <p:nvPr/>
        </p:nvSpPr>
        <p:spPr bwMode="auto">
          <a:xfrm>
            <a:off x="5416551" y="1157288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79" name="Oval 2622"/>
          <p:cNvSpPr>
            <a:spLocks noChangeArrowheads="1"/>
          </p:cNvSpPr>
          <p:nvPr/>
        </p:nvSpPr>
        <p:spPr bwMode="auto">
          <a:xfrm>
            <a:off x="4974167" y="1514476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80" name="Oval 2623"/>
          <p:cNvSpPr>
            <a:spLocks noChangeArrowheads="1"/>
          </p:cNvSpPr>
          <p:nvPr/>
        </p:nvSpPr>
        <p:spPr bwMode="auto">
          <a:xfrm>
            <a:off x="5187951" y="1364457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81" name="Oval 2624"/>
          <p:cNvSpPr>
            <a:spLocks noChangeArrowheads="1"/>
          </p:cNvSpPr>
          <p:nvPr/>
        </p:nvSpPr>
        <p:spPr bwMode="auto">
          <a:xfrm>
            <a:off x="5124451" y="1300163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82" name="Oval 2625"/>
          <p:cNvSpPr>
            <a:spLocks noChangeArrowheads="1"/>
          </p:cNvSpPr>
          <p:nvPr/>
        </p:nvSpPr>
        <p:spPr bwMode="auto">
          <a:xfrm>
            <a:off x="5289551" y="1171576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83" name="Oval 2626"/>
          <p:cNvSpPr>
            <a:spLocks noChangeArrowheads="1"/>
          </p:cNvSpPr>
          <p:nvPr/>
        </p:nvSpPr>
        <p:spPr bwMode="auto">
          <a:xfrm>
            <a:off x="5024967" y="1378744"/>
            <a:ext cx="35984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84" name="Oval 2627"/>
          <p:cNvSpPr>
            <a:spLocks noChangeArrowheads="1"/>
          </p:cNvSpPr>
          <p:nvPr/>
        </p:nvSpPr>
        <p:spPr bwMode="auto">
          <a:xfrm>
            <a:off x="4910667" y="1371601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85" name="Oval 2628"/>
          <p:cNvSpPr>
            <a:spLocks noChangeArrowheads="1"/>
          </p:cNvSpPr>
          <p:nvPr/>
        </p:nvSpPr>
        <p:spPr bwMode="auto">
          <a:xfrm>
            <a:off x="4834467" y="1421607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86" name="Oval 2629"/>
          <p:cNvSpPr>
            <a:spLocks noChangeArrowheads="1"/>
          </p:cNvSpPr>
          <p:nvPr/>
        </p:nvSpPr>
        <p:spPr bwMode="auto">
          <a:xfrm>
            <a:off x="4936067" y="1464469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87" name="Oval 2630"/>
          <p:cNvSpPr>
            <a:spLocks noChangeArrowheads="1"/>
          </p:cNvSpPr>
          <p:nvPr/>
        </p:nvSpPr>
        <p:spPr bwMode="auto">
          <a:xfrm>
            <a:off x="5060951" y="1364457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88" name="Oval 2631"/>
          <p:cNvSpPr>
            <a:spLocks noChangeArrowheads="1"/>
          </p:cNvSpPr>
          <p:nvPr/>
        </p:nvSpPr>
        <p:spPr bwMode="auto">
          <a:xfrm>
            <a:off x="4999567" y="1371601"/>
            <a:ext cx="35984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89" name="Oval 2632"/>
          <p:cNvSpPr>
            <a:spLocks noChangeArrowheads="1"/>
          </p:cNvSpPr>
          <p:nvPr/>
        </p:nvSpPr>
        <p:spPr bwMode="auto">
          <a:xfrm>
            <a:off x="4999567" y="1414463"/>
            <a:ext cx="35984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90" name="Oval 2633"/>
          <p:cNvSpPr>
            <a:spLocks noChangeArrowheads="1"/>
          </p:cNvSpPr>
          <p:nvPr/>
        </p:nvSpPr>
        <p:spPr bwMode="auto">
          <a:xfrm>
            <a:off x="5060951" y="1450182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91" name="Oval 2634"/>
          <p:cNvSpPr>
            <a:spLocks noChangeArrowheads="1"/>
          </p:cNvSpPr>
          <p:nvPr/>
        </p:nvSpPr>
        <p:spPr bwMode="auto">
          <a:xfrm>
            <a:off x="5060951" y="1385888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92" name="Oval 2635"/>
          <p:cNvSpPr>
            <a:spLocks noChangeArrowheads="1"/>
          </p:cNvSpPr>
          <p:nvPr/>
        </p:nvSpPr>
        <p:spPr bwMode="auto">
          <a:xfrm>
            <a:off x="5238751" y="1307307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93" name="Oval 2636"/>
          <p:cNvSpPr>
            <a:spLocks noChangeArrowheads="1"/>
          </p:cNvSpPr>
          <p:nvPr/>
        </p:nvSpPr>
        <p:spPr bwMode="auto">
          <a:xfrm>
            <a:off x="5353051" y="1307307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94" name="Oval 2637"/>
          <p:cNvSpPr>
            <a:spLocks noChangeArrowheads="1"/>
          </p:cNvSpPr>
          <p:nvPr/>
        </p:nvSpPr>
        <p:spPr bwMode="auto">
          <a:xfrm>
            <a:off x="5327651" y="1335882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95" name="Oval 2638"/>
          <p:cNvSpPr>
            <a:spLocks noChangeArrowheads="1"/>
          </p:cNvSpPr>
          <p:nvPr/>
        </p:nvSpPr>
        <p:spPr bwMode="auto">
          <a:xfrm>
            <a:off x="5264151" y="1357313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96" name="Oval 2639"/>
          <p:cNvSpPr>
            <a:spLocks noChangeArrowheads="1"/>
          </p:cNvSpPr>
          <p:nvPr/>
        </p:nvSpPr>
        <p:spPr bwMode="auto">
          <a:xfrm>
            <a:off x="5099051" y="1400176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97" name="Oval 2640"/>
          <p:cNvSpPr>
            <a:spLocks noChangeArrowheads="1"/>
          </p:cNvSpPr>
          <p:nvPr/>
        </p:nvSpPr>
        <p:spPr bwMode="auto">
          <a:xfrm>
            <a:off x="5429251" y="1257301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98" name="Oval 2641"/>
          <p:cNvSpPr>
            <a:spLocks noChangeArrowheads="1"/>
          </p:cNvSpPr>
          <p:nvPr/>
        </p:nvSpPr>
        <p:spPr bwMode="auto">
          <a:xfrm>
            <a:off x="5581651" y="1214438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199" name="Oval 2642"/>
          <p:cNvSpPr>
            <a:spLocks noChangeArrowheads="1"/>
          </p:cNvSpPr>
          <p:nvPr/>
        </p:nvSpPr>
        <p:spPr bwMode="auto">
          <a:xfrm>
            <a:off x="5149851" y="1378744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200" name="Oval 2643"/>
          <p:cNvSpPr>
            <a:spLocks noChangeArrowheads="1"/>
          </p:cNvSpPr>
          <p:nvPr/>
        </p:nvSpPr>
        <p:spPr bwMode="auto">
          <a:xfrm>
            <a:off x="5429251" y="1264444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201" name="Oval 2644"/>
          <p:cNvSpPr>
            <a:spLocks noChangeArrowheads="1"/>
          </p:cNvSpPr>
          <p:nvPr/>
        </p:nvSpPr>
        <p:spPr bwMode="auto">
          <a:xfrm>
            <a:off x="5505451" y="1307307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202" name="Oval 2645"/>
          <p:cNvSpPr>
            <a:spLocks noChangeArrowheads="1"/>
          </p:cNvSpPr>
          <p:nvPr/>
        </p:nvSpPr>
        <p:spPr bwMode="auto">
          <a:xfrm>
            <a:off x="5480051" y="1314451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203" name="Oval 2646"/>
          <p:cNvSpPr>
            <a:spLocks noChangeArrowheads="1"/>
          </p:cNvSpPr>
          <p:nvPr/>
        </p:nvSpPr>
        <p:spPr bwMode="auto">
          <a:xfrm>
            <a:off x="5238751" y="1378744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204" name="Oval 2647"/>
          <p:cNvSpPr>
            <a:spLocks noChangeArrowheads="1"/>
          </p:cNvSpPr>
          <p:nvPr/>
        </p:nvSpPr>
        <p:spPr bwMode="auto">
          <a:xfrm>
            <a:off x="5416551" y="1285876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205" name="Oval 2648"/>
          <p:cNvSpPr>
            <a:spLocks noChangeArrowheads="1"/>
          </p:cNvSpPr>
          <p:nvPr/>
        </p:nvSpPr>
        <p:spPr bwMode="auto">
          <a:xfrm>
            <a:off x="5467351" y="1278732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206" name="Oval 2649"/>
          <p:cNvSpPr>
            <a:spLocks noChangeArrowheads="1"/>
          </p:cNvSpPr>
          <p:nvPr/>
        </p:nvSpPr>
        <p:spPr bwMode="auto">
          <a:xfrm>
            <a:off x="5264151" y="1350169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207" name="Oval 2650"/>
          <p:cNvSpPr>
            <a:spLocks noChangeArrowheads="1"/>
          </p:cNvSpPr>
          <p:nvPr/>
        </p:nvSpPr>
        <p:spPr bwMode="auto">
          <a:xfrm>
            <a:off x="5327651" y="1293019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208" name="Oval 2651"/>
          <p:cNvSpPr>
            <a:spLocks noChangeArrowheads="1"/>
          </p:cNvSpPr>
          <p:nvPr/>
        </p:nvSpPr>
        <p:spPr bwMode="auto">
          <a:xfrm>
            <a:off x="5467351" y="1264444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209" name="Oval 2652"/>
          <p:cNvSpPr>
            <a:spLocks noChangeArrowheads="1"/>
          </p:cNvSpPr>
          <p:nvPr/>
        </p:nvSpPr>
        <p:spPr bwMode="auto">
          <a:xfrm>
            <a:off x="5314951" y="1343026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210" name="Oval 2653"/>
          <p:cNvSpPr>
            <a:spLocks noChangeArrowheads="1"/>
          </p:cNvSpPr>
          <p:nvPr/>
        </p:nvSpPr>
        <p:spPr bwMode="auto">
          <a:xfrm>
            <a:off x="5111751" y="1450182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211" name="Oval 2654"/>
          <p:cNvSpPr>
            <a:spLocks noChangeArrowheads="1"/>
          </p:cNvSpPr>
          <p:nvPr/>
        </p:nvSpPr>
        <p:spPr bwMode="auto">
          <a:xfrm>
            <a:off x="5264151" y="1307307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212" name="Oval 2655"/>
          <p:cNvSpPr>
            <a:spLocks noChangeArrowheads="1"/>
          </p:cNvSpPr>
          <p:nvPr/>
        </p:nvSpPr>
        <p:spPr bwMode="auto">
          <a:xfrm>
            <a:off x="5505451" y="1243013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213" name="Oval 2656"/>
          <p:cNvSpPr>
            <a:spLocks noChangeArrowheads="1"/>
          </p:cNvSpPr>
          <p:nvPr/>
        </p:nvSpPr>
        <p:spPr bwMode="auto">
          <a:xfrm>
            <a:off x="5403851" y="1335882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214" name="Oval 2657"/>
          <p:cNvSpPr>
            <a:spLocks noChangeArrowheads="1"/>
          </p:cNvSpPr>
          <p:nvPr/>
        </p:nvSpPr>
        <p:spPr bwMode="auto">
          <a:xfrm>
            <a:off x="5200651" y="1428751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215" name="Oval 2658"/>
          <p:cNvSpPr>
            <a:spLocks noChangeArrowheads="1"/>
          </p:cNvSpPr>
          <p:nvPr/>
        </p:nvSpPr>
        <p:spPr bwMode="auto">
          <a:xfrm>
            <a:off x="5429251" y="1243013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216" name="Oval 2659"/>
          <p:cNvSpPr>
            <a:spLocks noChangeArrowheads="1"/>
          </p:cNvSpPr>
          <p:nvPr/>
        </p:nvSpPr>
        <p:spPr bwMode="auto">
          <a:xfrm>
            <a:off x="5492751" y="1278732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217" name="Oval 2660"/>
          <p:cNvSpPr>
            <a:spLocks noChangeArrowheads="1"/>
          </p:cNvSpPr>
          <p:nvPr/>
        </p:nvSpPr>
        <p:spPr bwMode="auto">
          <a:xfrm>
            <a:off x="5289551" y="1378744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218" name="Oval 2661"/>
          <p:cNvSpPr>
            <a:spLocks noChangeArrowheads="1"/>
          </p:cNvSpPr>
          <p:nvPr/>
        </p:nvSpPr>
        <p:spPr bwMode="auto">
          <a:xfrm>
            <a:off x="5137151" y="1400176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219" name="Oval 2662"/>
          <p:cNvSpPr>
            <a:spLocks noChangeArrowheads="1"/>
          </p:cNvSpPr>
          <p:nvPr/>
        </p:nvSpPr>
        <p:spPr bwMode="auto">
          <a:xfrm>
            <a:off x="5289551" y="1300163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220" name="Oval 2663"/>
          <p:cNvSpPr>
            <a:spLocks noChangeArrowheads="1"/>
          </p:cNvSpPr>
          <p:nvPr/>
        </p:nvSpPr>
        <p:spPr bwMode="auto">
          <a:xfrm>
            <a:off x="5302251" y="1300163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221" name="Oval 2664"/>
          <p:cNvSpPr>
            <a:spLocks noChangeArrowheads="1"/>
          </p:cNvSpPr>
          <p:nvPr/>
        </p:nvSpPr>
        <p:spPr bwMode="auto">
          <a:xfrm>
            <a:off x="5213351" y="1314451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222" name="Oval 2665"/>
          <p:cNvSpPr>
            <a:spLocks noChangeArrowheads="1"/>
          </p:cNvSpPr>
          <p:nvPr/>
        </p:nvSpPr>
        <p:spPr bwMode="auto">
          <a:xfrm>
            <a:off x="4936067" y="1400176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223" name="Oval 2666"/>
          <p:cNvSpPr>
            <a:spLocks noChangeArrowheads="1"/>
          </p:cNvSpPr>
          <p:nvPr/>
        </p:nvSpPr>
        <p:spPr bwMode="auto">
          <a:xfrm>
            <a:off x="5187951" y="1314451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224" name="Oval 2667"/>
          <p:cNvSpPr>
            <a:spLocks noChangeArrowheads="1"/>
          </p:cNvSpPr>
          <p:nvPr/>
        </p:nvSpPr>
        <p:spPr bwMode="auto">
          <a:xfrm>
            <a:off x="5035551" y="1507332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225" name="Oval 2668"/>
          <p:cNvSpPr>
            <a:spLocks noChangeArrowheads="1"/>
          </p:cNvSpPr>
          <p:nvPr/>
        </p:nvSpPr>
        <p:spPr bwMode="auto">
          <a:xfrm>
            <a:off x="5289551" y="1314451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226" name="Oval 2669"/>
          <p:cNvSpPr>
            <a:spLocks noChangeArrowheads="1"/>
          </p:cNvSpPr>
          <p:nvPr/>
        </p:nvSpPr>
        <p:spPr bwMode="auto">
          <a:xfrm>
            <a:off x="5187951" y="1393032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227" name="Oval 2670"/>
          <p:cNvSpPr>
            <a:spLocks noChangeArrowheads="1"/>
          </p:cNvSpPr>
          <p:nvPr/>
        </p:nvSpPr>
        <p:spPr bwMode="auto">
          <a:xfrm>
            <a:off x="5302251" y="1335882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228" name="Oval 2671"/>
          <p:cNvSpPr>
            <a:spLocks noChangeArrowheads="1"/>
          </p:cNvSpPr>
          <p:nvPr/>
        </p:nvSpPr>
        <p:spPr bwMode="auto">
          <a:xfrm>
            <a:off x="5162551" y="1357313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229" name="Oval 2672"/>
          <p:cNvSpPr>
            <a:spLocks noChangeArrowheads="1"/>
          </p:cNvSpPr>
          <p:nvPr/>
        </p:nvSpPr>
        <p:spPr bwMode="auto">
          <a:xfrm>
            <a:off x="5314951" y="1321594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230" name="Oval 2673"/>
          <p:cNvSpPr>
            <a:spLocks noChangeArrowheads="1"/>
          </p:cNvSpPr>
          <p:nvPr/>
        </p:nvSpPr>
        <p:spPr bwMode="auto">
          <a:xfrm>
            <a:off x="5264151" y="1278732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231" name="Oval 2674"/>
          <p:cNvSpPr>
            <a:spLocks noChangeArrowheads="1"/>
          </p:cNvSpPr>
          <p:nvPr/>
        </p:nvSpPr>
        <p:spPr bwMode="auto">
          <a:xfrm>
            <a:off x="5454651" y="1250157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232" name="Oval 2675"/>
          <p:cNvSpPr>
            <a:spLocks noChangeArrowheads="1"/>
          </p:cNvSpPr>
          <p:nvPr/>
        </p:nvSpPr>
        <p:spPr bwMode="auto">
          <a:xfrm>
            <a:off x="5454651" y="1271588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233" name="Oval 2676"/>
          <p:cNvSpPr>
            <a:spLocks noChangeArrowheads="1"/>
          </p:cNvSpPr>
          <p:nvPr/>
        </p:nvSpPr>
        <p:spPr bwMode="auto">
          <a:xfrm>
            <a:off x="5264151" y="1343026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234" name="Oval 2677"/>
          <p:cNvSpPr>
            <a:spLocks noChangeArrowheads="1"/>
          </p:cNvSpPr>
          <p:nvPr/>
        </p:nvSpPr>
        <p:spPr bwMode="auto">
          <a:xfrm>
            <a:off x="5035551" y="1407319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235" name="Oval 2678"/>
          <p:cNvSpPr>
            <a:spLocks noChangeArrowheads="1"/>
          </p:cNvSpPr>
          <p:nvPr/>
        </p:nvSpPr>
        <p:spPr bwMode="auto">
          <a:xfrm>
            <a:off x="4961467" y="1393032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236" name="Oval 2679"/>
          <p:cNvSpPr>
            <a:spLocks noChangeArrowheads="1"/>
          </p:cNvSpPr>
          <p:nvPr/>
        </p:nvSpPr>
        <p:spPr bwMode="auto">
          <a:xfrm>
            <a:off x="5645151" y="1214438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237" name="Oval 2680"/>
          <p:cNvSpPr>
            <a:spLocks noChangeArrowheads="1"/>
          </p:cNvSpPr>
          <p:nvPr/>
        </p:nvSpPr>
        <p:spPr bwMode="auto">
          <a:xfrm>
            <a:off x="5746751" y="1185863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238" name="Oval 2681"/>
          <p:cNvSpPr>
            <a:spLocks noChangeArrowheads="1"/>
          </p:cNvSpPr>
          <p:nvPr/>
        </p:nvSpPr>
        <p:spPr bwMode="auto">
          <a:xfrm>
            <a:off x="5505451" y="1264444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239" name="Oval 2682"/>
          <p:cNvSpPr>
            <a:spLocks noChangeArrowheads="1"/>
          </p:cNvSpPr>
          <p:nvPr/>
        </p:nvSpPr>
        <p:spPr bwMode="auto">
          <a:xfrm>
            <a:off x="5111751" y="1371601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240" name="Oval 2683"/>
          <p:cNvSpPr>
            <a:spLocks noChangeArrowheads="1"/>
          </p:cNvSpPr>
          <p:nvPr/>
        </p:nvSpPr>
        <p:spPr bwMode="auto">
          <a:xfrm>
            <a:off x="4872567" y="1435894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241" name="Oval 2684"/>
          <p:cNvSpPr>
            <a:spLocks noChangeArrowheads="1"/>
          </p:cNvSpPr>
          <p:nvPr/>
        </p:nvSpPr>
        <p:spPr bwMode="auto">
          <a:xfrm>
            <a:off x="5708651" y="1264444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242" name="Oval 2685"/>
          <p:cNvSpPr>
            <a:spLocks noChangeArrowheads="1"/>
          </p:cNvSpPr>
          <p:nvPr/>
        </p:nvSpPr>
        <p:spPr bwMode="auto">
          <a:xfrm>
            <a:off x="5543551" y="1321594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243" name="Oval 2686"/>
          <p:cNvSpPr>
            <a:spLocks noChangeArrowheads="1"/>
          </p:cNvSpPr>
          <p:nvPr/>
        </p:nvSpPr>
        <p:spPr bwMode="auto">
          <a:xfrm>
            <a:off x="5226051" y="1350169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244" name="Oval 2687"/>
          <p:cNvSpPr>
            <a:spLocks noChangeArrowheads="1"/>
          </p:cNvSpPr>
          <p:nvPr/>
        </p:nvSpPr>
        <p:spPr bwMode="auto">
          <a:xfrm>
            <a:off x="4948767" y="1407319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245" name="Oval 2688"/>
          <p:cNvSpPr>
            <a:spLocks noChangeArrowheads="1"/>
          </p:cNvSpPr>
          <p:nvPr/>
        </p:nvSpPr>
        <p:spPr bwMode="auto">
          <a:xfrm>
            <a:off x="5441951" y="1371601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246" name="Oval 2689"/>
          <p:cNvSpPr>
            <a:spLocks noChangeArrowheads="1"/>
          </p:cNvSpPr>
          <p:nvPr/>
        </p:nvSpPr>
        <p:spPr bwMode="auto">
          <a:xfrm>
            <a:off x="5378451" y="1407319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247" name="Oval 2690"/>
          <p:cNvSpPr>
            <a:spLocks noChangeArrowheads="1"/>
          </p:cNvSpPr>
          <p:nvPr/>
        </p:nvSpPr>
        <p:spPr bwMode="auto">
          <a:xfrm>
            <a:off x="5264151" y="1371601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248" name="Oval 2691"/>
          <p:cNvSpPr>
            <a:spLocks noChangeArrowheads="1"/>
          </p:cNvSpPr>
          <p:nvPr/>
        </p:nvSpPr>
        <p:spPr bwMode="auto">
          <a:xfrm>
            <a:off x="5137151" y="1328738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249" name="Oval 2692"/>
          <p:cNvSpPr>
            <a:spLocks noChangeArrowheads="1"/>
          </p:cNvSpPr>
          <p:nvPr/>
        </p:nvSpPr>
        <p:spPr bwMode="auto">
          <a:xfrm>
            <a:off x="5264151" y="1421607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250" name="Oval 2693"/>
          <p:cNvSpPr>
            <a:spLocks noChangeArrowheads="1"/>
          </p:cNvSpPr>
          <p:nvPr/>
        </p:nvSpPr>
        <p:spPr bwMode="auto">
          <a:xfrm>
            <a:off x="5251451" y="1378744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251" name="Oval 2694"/>
          <p:cNvSpPr>
            <a:spLocks noChangeArrowheads="1"/>
          </p:cNvSpPr>
          <p:nvPr/>
        </p:nvSpPr>
        <p:spPr bwMode="auto">
          <a:xfrm>
            <a:off x="5213351" y="1393032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252" name="Oval 2695"/>
          <p:cNvSpPr>
            <a:spLocks noChangeArrowheads="1"/>
          </p:cNvSpPr>
          <p:nvPr/>
        </p:nvSpPr>
        <p:spPr bwMode="auto">
          <a:xfrm>
            <a:off x="5213351" y="1343026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253" name="Oval 2696"/>
          <p:cNvSpPr>
            <a:spLocks noChangeArrowheads="1"/>
          </p:cNvSpPr>
          <p:nvPr/>
        </p:nvSpPr>
        <p:spPr bwMode="auto">
          <a:xfrm>
            <a:off x="4986867" y="1378744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254" name="Oval 2697"/>
          <p:cNvSpPr>
            <a:spLocks noChangeArrowheads="1"/>
          </p:cNvSpPr>
          <p:nvPr/>
        </p:nvSpPr>
        <p:spPr bwMode="auto">
          <a:xfrm>
            <a:off x="5149851" y="1450182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255" name="Oval 2698"/>
          <p:cNvSpPr>
            <a:spLocks noChangeArrowheads="1"/>
          </p:cNvSpPr>
          <p:nvPr/>
        </p:nvSpPr>
        <p:spPr bwMode="auto">
          <a:xfrm>
            <a:off x="5086351" y="1443038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256" name="Oval 2699"/>
          <p:cNvSpPr>
            <a:spLocks noChangeArrowheads="1"/>
          </p:cNvSpPr>
          <p:nvPr/>
        </p:nvSpPr>
        <p:spPr bwMode="auto">
          <a:xfrm>
            <a:off x="4923367" y="1435894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257" name="Oval 2700"/>
          <p:cNvSpPr>
            <a:spLocks noChangeArrowheads="1"/>
          </p:cNvSpPr>
          <p:nvPr/>
        </p:nvSpPr>
        <p:spPr bwMode="auto">
          <a:xfrm>
            <a:off x="5124451" y="1435894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258" name="Oval 2701"/>
          <p:cNvSpPr>
            <a:spLocks noChangeArrowheads="1"/>
          </p:cNvSpPr>
          <p:nvPr/>
        </p:nvSpPr>
        <p:spPr bwMode="auto">
          <a:xfrm>
            <a:off x="5226051" y="1385888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259" name="Oval 2702"/>
          <p:cNvSpPr>
            <a:spLocks noChangeArrowheads="1"/>
          </p:cNvSpPr>
          <p:nvPr/>
        </p:nvSpPr>
        <p:spPr bwMode="auto">
          <a:xfrm>
            <a:off x="5213351" y="1350169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260" name="Oval 2703"/>
          <p:cNvSpPr>
            <a:spLocks noChangeArrowheads="1"/>
          </p:cNvSpPr>
          <p:nvPr/>
        </p:nvSpPr>
        <p:spPr bwMode="auto">
          <a:xfrm>
            <a:off x="5048251" y="1371601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261" name="Oval 2704"/>
          <p:cNvSpPr>
            <a:spLocks noChangeArrowheads="1"/>
          </p:cNvSpPr>
          <p:nvPr/>
        </p:nvSpPr>
        <p:spPr bwMode="auto">
          <a:xfrm>
            <a:off x="5149851" y="1385888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262" name="Oval 2705"/>
          <p:cNvSpPr>
            <a:spLocks noChangeArrowheads="1"/>
          </p:cNvSpPr>
          <p:nvPr/>
        </p:nvSpPr>
        <p:spPr bwMode="auto">
          <a:xfrm>
            <a:off x="5302251" y="1293019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263" name="Oval 2706"/>
          <p:cNvSpPr>
            <a:spLocks noChangeArrowheads="1"/>
          </p:cNvSpPr>
          <p:nvPr/>
        </p:nvSpPr>
        <p:spPr bwMode="auto">
          <a:xfrm>
            <a:off x="5391151" y="1214438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264" name="Oval 2707"/>
          <p:cNvSpPr>
            <a:spLocks noChangeArrowheads="1"/>
          </p:cNvSpPr>
          <p:nvPr/>
        </p:nvSpPr>
        <p:spPr bwMode="auto">
          <a:xfrm>
            <a:off x="5213351" y="1278732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265" name="Oval 2708"/>
          <p:cNvSpPr>
            <a:spLocks noChangeArrowheads="1"/>
          </p:cNvSpPr>
          <p:nvPr/>
        </p:nvSpPr>
        <p:spPr bwMode="auto">
          <a:xfrm>
            <a:off x="5200651" y="1321594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266" name="Oval 2709"/>
          <p:cNvSpPr>
            <a:spLocks noChangeArrowheads="1"/>
          </p:cNvSpPr>
          <p:nvPr/>
        </p:nvSpPr>
        <p:spPr bwMode="auto">
          <a:xfrm>
            <a:off x="5429251" y="1214438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267" name="Oval 2710"/>
          <p:cNvSpPr>
            <a:spLocks noChangeArrowheads="1"/>
          </p:cNvSpPr>
          <p:nvPr/>
        </p:nvSpPr>
        <p:spPr bwMode="auto">
          <a:xfrm>
            <a:off x="5543551" y="1157288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268" name="Oval 2711"/>
          <p:cNvSpPr>
            <a:spLocks noChangeArrowheads="1"/>
          </p:cNvSpPr>
          <p:nvPr/>
        </p:nvSpPr>
        <p:spPr bwMode="auto">
          <a:xfrm>
            <a:off x="5226051" y="1307307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269" name="Oval 2712"/>
          <p:cNvSpPr>
            <a:spLocks noChangeArrowheads="1"/>
          </p:cNvSpPr>
          <p:nvPr/>
        </p:nvSpPr>
        <p:spPr bwMode="auto">
          <a:xfrm>
            <a:off x="5594351" y="1171576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270" name="Oval 2713"/>
          <p:cNvSpPr>
            <a:spLocks noChangeArrowheads="1"/>
          </p:cNvSpPr>
          <p:nvPr/>
        </p:nvSpPr>
        <p:spPr bwMode="auto">
          <a:xfrm>
            <a:off x="5670551" y="1143001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271" name="Oval 2714"/>
          <p:cNvSpPr>
            <a:spLocks noChangeArrowheads="1"/>
          </p:cNvSpPr>
          <p:nvPr/>
        </p:nvSpPr>
        <p:spPr bwMode="auto">
          <a:xfrm>
            <a:off x="5594351" y="1178719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272" name="Oval 2715"/>
          <p:cNvSpPr>
            <a:spLocks noChangeArrowheads="1"/>
          </p:cNvSpPr>
          <p:nvPr/>
        </p:nvSpPr>
        <p:spPr bwMode="auto">
          <a:xfrm>
            <a:off x="5543551" y="1228726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273" name="Oval 2716"/>
          <p:cNvSpPr>
            <a:spLocks noChangeArrowheads="1"/>
          </p:cNvSpPr>
          <p:nvPr/>
        </p:nvSpPr>
        <p:spPr bwMode="auto">
          <a:xfrm>
            <a:off x="5353051" y="1264444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274" name="Oval 2717"/>
          <p:cNvSpPr>
            <a:spLocks noChangeArrowheads="1"/>
          </p:cNvSpPr>
          <p:nvPr/>
        </p:nvSpPr>
        <p:spPr bwMode="auto">
          <a:xfrm>
            <a:off x="5340351" y="1300163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275" name="Oval 2718"/>
          <p:cNvSpPr>
            <a:spLocks noChangeArrowheads="1"/>
          </p:cNvSpPr>
          <p:nvPr/>
        </p:nvSpPr>
        <p:spPr bwMode="auto">
          <a:xfrm>
            <a:off x="5149851" y="1364457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276" name="Freeform 2719"/>
          <p:cNvSpPr>
            <a:spLocks/>
          </p:cNvSpPr>
          <p:nvPr/>
        </p:nvSpPr>
        <p:spPr bwMode="auto">
          <a:xfrm>
            <a:off x="4783667" y="1085850"/>
            <a:ext cx="1051984" cy="428625"/>
          </a:xfrm>
          <a:custGeom>
            <a:avLst/>
            <a:gdLst>
              <a:gd name="T0" fmla="*/ 2147483647 w 497"/>
              <a:gd name="T1" fmla="*/ 2147483647 h 360"/>
              <a:gd name="T2" fmla="*/ 2147483647 w 497"/>
              <a:gd name="T3" fmla="*/ 2147483647 h 360"/>
              <a:gd name="T4" fmla="*/ 2147483647 w 497"/>
              <a:gd name="T5" fmla="*/ 2147483647 h 360"/>
              <a:gd name="T6" fmla="*/ 2147483647 w 497"/>
              <a:gd name="T7" fmla="*/ 2147483647 h 360"/>
              <a:gd name="T8" fmla="*/ 2147483647 w 497"/>
              <a:gd name="T9" fmla="*/ 2147483647 h 360"/>
              <a:gd name="T10" fmla="*/ 2147483647 w 497"/>
              <a:gd name="T11" fmla="*/ 2147483647 h 360"/>
              <a:gd name="T12" fmla="*/ 2147483647 w 497"/>
              <a:gd name="T13" fmla="*/ 2147483647 h 360"/>
              <a:gd name="T14" fmla="*/ 2147483647 w 497"/>
              <a:gd name="T15" fmla="*/ 2147483647 h 360"/>
              <a:gd name="T16" fmla="*/ 2147483647 w 497"/>
              <a:gd name="T17" fmla="*/ 2147483647 h 360"/>
              <a:gd name="T18" fmla="*/ 2147483647 w 497"/>
              <a:gd name="T19" fmla="*/ 2147483647 h 360"/>
              <a:gd name="T20" fmla="*/ 2147483647 w 497"/>
              <a:gd name="T21" fmla="*/ 2147483647 h 360"/>
              <a:gd name="T22" fmla="*/ 2147483647 w 497"/>
              <a:gd name="T23" fmla="*/ 2147483647 h 360"/>
              <a:gd name="T24" fmla="*/ 2147483647 w 497"/>
              <a:gd name="T25" fmla="*/ 2147483647 h 360"/>
              <a:gd name="T26" fmla="*/ 2147483647 w 497"/>
              <a:gd name="T27" fmla="*/ 2147483647 h 360"/>
              <a:gd name="T28" fmla="*/ 2147483647 w 497"/>
              <a:gd name="T29" fmla="*/ 2147483647 h 360"/>
              <a:gd name="T30" fmla="*/ 0 w 497"/>
              <a:gd name="T31" fmla="*/ 2147483647 h 360"/>
              <a:gd name="T32" fmla="*/ 2147483647 w 497"/>
              <a:gd name="T33" fmla="*/ 2147483647 h 360"/>
              <a:gd name="T34" fmla="*/ 2147483647 w 497"/>
              <a:gd name="T35" fmla="*/ 2147483647 h 360"/>
              <a:gd name="T36" fmla="*/ 2147483647 w 497"/>
              <a:gd name="T37" fmla="*/ 2147483647 h 360"/>
              <a:gd name="T38" fmla="*/ 2147483647 w 497"/>
              <a:gd name="T39" fmla="*/ 2147483647 h 360"/>
              <a:gd name="T40" fmla="*/ 2147483647 w 497"/>
              <a:gd name="T41" fmla="*/ 2147483647 h 360"/>
              <a:gd name="T42" fmla="*/ 2147483647 w 497"/>
              <a:gd name="T43" fmla="*/ 2147483647 h 360"/>
              <a:gd name="T44" fmla="*/ 2147483647 w 497"/>
              <a:gd name="T45" fmla="*/ 2147483647 h 360"/>
              <a:gd name="T46" fmla="*/ 2147483647 w 497"/>
              <a:gd name="T47" fmla="*/ 2147483647 h 360"/>
              <a:gd name="T48" fmla="*/ 2147483647 w 497"/>
              <a:gd name="T49" fmla="*/ 2147483647 h 360"/>
              <a:gd name="T50" fmla="*/ 2147483647 w 497"/>
              <a:gd name="T51" fmla="*/ 2147483647 h 360"/>
              <a:gd name="T52" fmla="*/ 2147483647 w 497"/>
              <a:gd name="T53" fmla="*/ 2147483647 h 360"/>
              <a:gd name="T54" fmla="*/ 2147483647 w 497"/>
              <a:gd name="T55" fmla="*/ 2147483647 h 360"/>
              <a:gd name="T56" fmla="*/ 2147483647 w 497"/>
              <a:gd name="T57" fmla="*/ 2147483647 h 360"/>
              <a:gd name="T58" fmla="*/ 2147483647 w 497"/>
              <a:gd name="T59" fmla="*/ 2147483647 h 360"/>
              <a:gd name="T60" fmla="*/ 2147483647 w 497"/>
              <a:gd name="T61" fmla="*/ 2147483647 h 360"/>
              <a:gd name="T62" fmla="*/ 2147483647 w 497"/>
              <a:gd name="T63" fmla="*/ 2147483647 h 360"/>
              <a:gd name="T64" fmla="*/ 2147483647 w 497"/>
              <a:gd name="T65" fmla="*/ 2147483647 h 360"/>
              <a:gd name="T66" fmla="*/ 2147483647 w 497"/>
              <a:gd name="T67" fmla="*/ 2147483647 h 360"/>
              <a:gd name="T68" fmla="*/ 2147483647 w 497"/>
              <a:gd name="T69" fmla="*/ 2147483647 h 360"/>
              <a:gd name="T70" fmla="*/ 2147483647 w 497"/>
              <a:gd name="T71" fmla="*/ 2147483647 h 360"/>
              <a:gd name="T72" fmla="*/ 2147483647 w 497"/>
              <a:gd name="T73" fmla="*/ 2147483647 h 360"/>
              <a:gd name="T74" fmla="*/ 2147483647 w 497"/>
              <a:gd name="T75" fmla="*/ 2147483647 h 360"/>
              <a:gd name="T76" fmla="*/ 2147483647 w 497"/>
              <a:gd name="T77" fmla="*/ 2147483647 h 360"/>
              <a:gd name="T78" fmla="*/ 2147483647 w 497"/>
              <a:gd name="T79" fmla="*/ 2147483647 h 360"/>
              <a:gd name="T80" fmla="*/ 2147483647 w 497"/>
              <a:gd name="T81" fmla="*/ 2147483647 h 360"/>
              <a:gd name="T82" fmla="*/ 2147483647 w 497"/>
              <a:gd name="T83" fmla="*/ 2147483647 h 360"/>
              <a:gd name="T84" fmla="*/ 2147483647 w 497"/>
              <a:gd name="T85" fmla="*/ 2147483647 h 360"/>
              <a:gd name="T86" fmla="*/ 2147483647 w 497"/>
              <a:gd name="T87" fmla="*/ 2147483647 h 360"/>
              <a:gd name="T88" fmla="*/ 2147483647 w 497"/>
              <a:gd name="T89" fmla="*/ 2147483647 h 360"/>
              <a:gd name="T90" fmla="*/ 2147483647 w 497"/>
              <a:gd name="T91" fmla="*/ 2147483647 h 360"/>
              <a:gd name="T92" fmla="*/ 2147483647 w 497"/>
              <a:gd name="T93" fmla="*/ 2147483647 h 360"/>
              <a:gd name="T94" fmla="*/ 2147483647 w 497"/>
              <a:gd name="T95" fmla="*/ 2147483647 h 360"/>
              <a:gd name="T96" fmla="*/ 2147483647 w 497"/>
              <a:gd name="T97" fmla="*/ 2147483647 h 360"/>
              <a:gd name="T98" fmla="*/ 2147483647 w 497"/>
              <a:gd name="T99" fmla="*/ 2147483647 h 360"/>
              <a:gd name="T100" fmla="*/ 2147483647 w 497"/>
              <a:gd name="T101" fmla="*/ 2147483647 h 360"/>
              <a:gd name="T102" fmla="*/ 2147483647 w 497"/>
              <a:gd name="T103" fmla="*/ 2147483647 h 360"/>
              <a:gd name="T104" fmla="*/ 2147483647 w 497"/>
              <a:gd name="T105" fmla="*/ 2147483647 h 360"/>
              <a:gd name="T106" fmla="*/ 2147483647 w 497"/>
              <a:gd name="T107" fmla="*/ 2147483647 h 36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497"/>
              <a:gd name="T163" fmla="*/ 0 h 360"/>
              <a:gd name="T164" fmla="*/ 497 w 497"/>
              <a:gd name="T165" fmla="*/ 360 h 360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497" h="360">
                <a:moveTo>
                  <a:pt x="96" y="288"/>
                </a:moveTo>
                <a:lnTo>
                  <a:pt x="84" y="300"/>
                </a:lnTo>
                <a:lnTo>
                  <a:pt x="54" y="318"/>
                </a:lnTo>
                <a:lnTo>
                  <a:pt x="60" y="312"/>
                </a:lnTo>
                <a:lnTo>
                  <a:pt x="102" y="288"/>
                </a:lnTo>
                <a:lnTo>
                  <a:pt x="215" y="204"/>
                </a:lnTo>
                <a:lnTo>
                  <a:pt x="275" y="162"/>
                </a:lnTo>
                <a:lnTo>
                  <a:pt x="215" y="204"/>
                </a:lnTo>
                <a:lnTo>
                  <a:pt x="108" y="282"/>
                </a:lnTo>
                <a:lnTo>
                  <a:pt x="191" y="222"/>
                </a:lnTo>
                <a:lnTo>
                  <a:pt x="137" y="258"/>
                </a:lnTo>
                <a:lnTo>
                  <a:pt x="179" y="228"/>
                </a:lnTo>
                <a:lnTo>
                  <a:pt x="197" y="216"/>
                </a:lnTo>
                <a:lnTo>
                  <a:pt x="84" y="300"/>
                </a:lnTo>
                <a:lnTo>
                  <a:pt x="197" y="216"/>
                </a:lnTo>
                <a:lnTo>
                  <a:pt x="96" y="288"/>
                </a:lnTo>
                <a:lnTo>
                  <a:pt x="185" y="228"/>
                </a:lnTo>
                <a:lnTo>
                  <a:pt x="173" y="234"/>
                </a:lnTo>
                <a:lnTo>
                  <a:pt x="78" y="300"/>
                </a:lnTo>
                <a:lnTo>
                  <a:pt x="155" y="246"/>
                </a:lnTo>
                <a:lnTo>
                  <a:pt x="149" y="252"/>
                </a:lnTo>
                <a:lnTo>
                  <a:pt x="72" y="306"/>
                </a:lnTo>
                <a:lnTo>
                  <a:pt x="131" y="264"/>
                </a:lnTo>
                <a:lnTo>
                  <a:pt x="371" y="90"/>
                </a:lnTo>
                <a:lnTo>
                  <a:pt x="377" y="84"/>
                </a:lnTo>
                <a:lnTo>
                  <a:pt x="191" y="216"/>
                </a:lnTo>
                <a:lnTo>
                  <a:pt x="479" y="12"/>
                </a:lnTo>
                <a:lnTo>
                  <a:pt x="491" y="6"/>
                </a:lnTo>
                <a:lnTo>
                  <a:pt x="293" y="144"/>
                </a:lnTo>
                <a:lnTo>
                  <a:pt x="491" y="0"/>
                </a:lnTo>
                <a:lnTo>
                  <a:pt x="497" y="0"/>
                </a:lnTo>
                <a:lnTo>
                  <a:pt x="323" y="126"/>
                </a:lnTo>
                <a:lnTo>
                  <a:pt x="377" y="84"/>
                </a:lnTo>
                <a:lnTo>
                  <a:pt x="323" y="126"/>
                </a:lnTo>
                <a:lnTo>
                  <a:pt x="233" y="192"/>
                </a:lnTo>
                <a:lnTo>
                  <a:pt x="185" y="228"/>
                </a:lnTo>
                <a:lnTo>
                  <a:pt x="155" y="246"/>
                </a:lnTo>
                <a:lnTo>
                  <a:pt x="251" y="174"/>
                </a:lnTo>
                <a:lnTo>
                  <a:pt x="155" y="246"/>
                </a:lnTo>
                <a:lnTo>
                  <a:pt x="72" y="306"/>
                </a:lnTo>
                <a:lnTo>
                  <a:pt x="221" y="198"/>
                </a:lnTo>
                <a:lnTo>
                  <a:pt x="329" y="120"/>
                </a:lnTo>
                <a:lnTo>
                  <a:pt x="245" y="180"/>
                </a:lnTo>
                <a:lnTo>
                  <a:pt x="108" y="282"/>
                </a:lnTo>
                <a:lnTo>
                  <a:pt x="137" y="258"/>
                </a:lnTo>
                <a:lnTo>
                  <a:pt x="215" y="204"/>
                </a:lnTo>
                <a:lnTo>
                  <a:pt x="359" y="102"/>
                </a:lnTo>
                <a:lnTo>
                  <a:pt x="245" y="180"/>
                </a:lnTo>
                <a:lnTo>
                  <a:pt x="125" y="270"/>
                </a:lnTo>
                <a:lnTo>
                  <a:pt x="197" y="216"/>
                </a:lnTo>
                <a:lnTo>
                  <a:pt x="36" y="330"/>
                </a:lnTo>
                <a:lnTo>
                  <a:pt x="179" y="228"/>
                </a:lnTo>
                <a:lnTo>
                  <a:pt x="311" y="138"/>
                </a:lnTo>
                <a:lnTo>
                  <a:pt x="197" y="216"/>
                </a:lnTo>
                <a:lnTo>
                  <a:pt x="48" y="324"/>
                </a:lnTo>
                <a:lnTo>
                  <a:pt x="131" y="264"/>
                </a:lnTo>
                <a:lnTo>
                  <a:pt x="233" y="192"/>
                </a:lnTo>
                <a:lnTo>
                  <a:pt x="209" y="204"/>
                </a:lnTo>
                <a:lnTo>
                  <a:pt x="96" y="288"/>
                </a:lnTo>
                <a:lnTo>
                  <a:pt x="179" y="228"/>
                </a:lnTo>
                <a:lnTo>
                  <a:pt x="317" y="132"/>
                </a:lnTo>
                <a:lnTo>
                  <a:pt x="227" y="192"/>
                </a:lnTo>
                <a:lnTo>
                  <a:pt x="72" y="306"/>
                </a:lnTo>
                <a:lnTo>
                  <a:pt x="0" y="360"/>
                </a:lnTo>
                <a:lnTo>
                  <a:pt x="30" y="336"/>
                </a:lnTo>
                <a:lnTo>
                  <a:pt x="48" y="324"/>
                </a:lnTo>
                <a:lnTo>
                  <a:pt x="131" y="264"/>
                </a:lnTo>
                <a:lnTo>
                  <a:pt x="227" y="192"/>
                </a:lnTo>
                <a:lnTo>
                  <a:pt x="215" y="198"/>
                </a:lnTo>
                <a:lnTo>
                  <a:pt x="185" y="222"/>
                </a:lnTo>
                <a:lnTo>
                  <a:pt x="233" y="186"/>
                </a:lnTo>
                <a:lnTo>
                  <a:pt x="299" y="144"/>
                </a:lnTo>
                <a:lnTo>
                  <a:pt x="239" y="186"/>
                </a:lnTo>
                <a:lnTo>
                  <a:pt x="179" y="228"/>
                </a:lnTo>
                <a:lnTo>
                  <a:pt x="66" y="312"/>
                </a:lnTo>
                <a:lnTo>
                  <a:pt x="24" y="342"/>
                </a:lnTo>
                <a:lnTo>
                  <a:pt x="60" y="312"/>
                </a:lnTo>
                <a:lnTo>
                  <a:pt x="66" y="312"/>
                </a:lnTo>
                <a:lnTo>
                  <a:pt x="143" y="252"/>
                </a:lnTo>
                <a:lnTo>
                  <a:pt x="215" y="204"/>
                </a:lnTo>
                <a:lnTo>
                  <a:pt x="305" y="138"/>
                </a:lnTo>
                <a:lnTo>
                  <a:pt x="287" y="150"/>
                </a:lnTo>
                <a:lnTo>
                  <a:pt x="293" y="144"/>
                </a:lnTo>
                <a:lnTo>
                  <a:pt x="173" y="234"/>
                </a:lnTo>
                <a:lnTo>
                  <a:pt x="12" y="348"/>
                </a:lnTo>
                <a:lnTo>
                  <a:pt x="84" y="294"/>
                </a:lnTo>
                <a:lnTo>
                  <a:pt x="66" y="312"/>
                </a:lnTo>
                <a:lnTo>
                  <a:pt x="209" y="210"/>
                </a:lnTo>
                <a:lnTo>
                  <a:pt x="293" y="150"/>
                </a:lnTo>
                <a:lnTo>
                  <a:pt x="125" y="264"/>
                </a:lnTo>
                <a:lnTo>
                  <a:pt x="281" y="156"/>
                </a:lnTo>
                <a:lnTo>
                  <a:pt x="125" y="264"/>
                </a:lnTo>
                <a:lnTo>
                  <a:pt x="78" y="306"/>
                </a:lnTo>
                <a:lnTo>
                  <a:pt x="137" y="258"/>
                </a:lnTo>
                <a:lnTo>
                  <a:pt x="311" y="138"/>
                </a:lnTo>
                <a:lnTo>
                  <a:pt x="323" y="126"/>
                </a:lnTo>
                <a:lnTo>
                  <a:pt x="96" y="288"/>
                </a:lnTo>
                <a:lnTo>
                  <a:pt x="119" y="276"/>
                </a:lnTo>
                <a:lnTo>
                  <a:pt x="114" y="276"/>
                </a:lnTo>
                <a:lnTo>
                  <a:pt x="173" y="234"/>
                </a:lnTo>
                <a:lnTo>
                  <a:pt x="317" y="126"/>
                </a:lnTo>
                <a:lnTo>
                  <a:pt x="341" y="114"/>
                </a:lnTo>
                <a:lnTo>
                  <a:pt x="102" y="288"/>
                </a:lnTo>
                <a:lnTo>
                  <a:pt x="84" y="300"/>
                </a:lnTo>
                <a:lnTo>
                  <a:pt x="96" y="288"/>
                </a:lnTo>
                <a:lnTo>
                  <a:pt x="185" y="228"/>
                </a:lnTo>
                <a:lnTo>
                  <a:pt x="239" y="186"/>
                </a:lnTo>
                <a:lnTo>
                  <a:pt x="383" y="84"/>
                </a:lnTo>
                <a:lnTo>
                  <a:pt x="167" y="234"/>
                </a:lnTo>
                <a:lnTo>
                  <a:pt x="125" y="270"/>
                </a:lnTo>
                <a:lnTo>
                  <a:pt x="233" y="186"/>
                </a:lnTo>
                <a:lnTo>
                  <a:pt x="311" y="132"/>
                </a:lnTo>
                <a:lnTo>
                  <a:pt x="209" y="204"/>
                </a:lnTo>
                <a:lnTo>
                  <a:pt x="245" y="180"/>
                </a:lnTo>
                <a:lnTo>
                  <a:pt x="191" y="216"/>
                </a:lnTo>
                <a:lnTo>
                  <a:pt x="245" y="180"/>
                </a:lnTo>
                <a:lnTo>
                  <a:pt x="329" y="120"/>
                </a:lnTo>
                <a:lnTo>
                  <a:pt x="155" y="246"/>
                </a:lnTo>
                <a:lnTo>
                  <a:pt x="233" y="186"/>
                </a:lnTo>
                <a:lnTo>
                  <a:pt x="263" y="168"/>
                </a:lnTo>
                <a:lnTo>
                  <a:pt x="287" y="150"/>
                </a:lnTo>
                <a:lnTo>
                  <a:pt x="305" y="138"/>
                </a:lnTo>
                <a:lnTo>
                  <a:pt x="96" y="288"/>
                </a:lnTo>
                <a:lnTo>
                  <a:pt x="197" y="216"/>
                </a:lnTo>
                <a:lnTo>
                  <a:pt x="167" y="240"/>
                </a:lnTo>
                <a:lnTo>
                  <a:pt x="245" y="180"/>
                </a:lnTo>
                <a:lnTo>
                  <a:pt x="119" y="270"/>
                </a:lnTo>
                <a:lnTo>
                  <a:pt x="66" y="312"/>
                </a:lnTo>
                <a:lnTo>
                  <a:pt x="30" y="336"/>
                </a:lnTo>
                <a:lnTo>
                  <a:pt x="78" y="300"/>
                </a:lnTo>
                <a:lnTo>
                  <a:pt x="137" y="258"/>
                </a:lnTo>
                <a:lnTo>
                  <a:pt x="108" y="282"/>
                </a:lnTo>
                <a:lnTo>
                  <a:pt x="108" y="276"/>
                </a:lnTo>
                <a:lnTo>
                  <a:pt x="137" y="258"/>
                </a:lnTo>
                <a:lnTo>
                  <a:pt x="221" y="198"/>
                </a:lnTo>
                <a:lnTo>
                  <a:pt x="275" y="162"/>
                </a:lnTo>
                <a:lnTo>
                  <a:pt x="263" y="168"/>
                </a:lnTo>
                <a:lnTo>
                  <a:pt x="233" y="192"/>
                </a:lnTo>
                <a:lnTo>
                  <a:pt x="155" y="246"/>
                </a:lnTo>
                <a:lnTo>
                  <a:pt x="311" y="132"/>
                </a:lnTo>
                <a:lnTo>
                  <a:pt x="383" y="78"/>
                </a:lnTo>
                <a:lnTo>
                  <a:pt x="179" y="228"/>
                </a:lnTo>
                <a:lnTo>
                  <a:pt x="311" y="132"/>
                </a:lnTo>
                <a:lnTo>
                  <a:pt x="347" y="108"/>
                </a:lnTo>
                <a:lnTo>
                  <a:pt x="335" y="114"/>
                </a:lnTo>
                <a:lnTo>
                  <a:pt x="221" y="198"/>
                </a:lnTo>
                <a:lnTo>
                  <a:pt x="305" y="138"/>
                </a:lnTo>
                <a:lnTo>
                  <a:pt x="329" y="120"/>
                </a:lnTo>
                <a:lnTo>
                  <a:pt x="233" y="192"/>
                </a:lnTo>
                <a:lnTo>
                  <a:pt x="263" y="168"/>
                </a:lnTo>
                <a:lnTo>
                  <a:pt x="329" y="120"/>
                </a:lnTo>
                <a:lnTo>
                  <a:pt x="257" y="174"/>
                </a:lnTo>
                <a:lnTo>
                  <a:pt x="161" y="240"/>
                </a:lnTo>
                <a:lnTo>
                  <a:pt x="233" y="186"/>
                </a:lnTo>
                <a:lnTo>
                  <a:pt x="347" y="108"/>
                </a:lnTo>
                <a:lnTo>
                  <a:pt x="299" y="144"/>
                </a:lnTo>
                <a:lnTo>
                  <a:pt x="203" y="210"/>
                </a:lnTo>
                <a:lnTo>
                  <a:pt x="311" y="132"/>
                </a:lnTo>
                <a:lnTo>
                  <a:pt x="341" y="114"/>
                </a:lnTo>
                <a:lnTo>
                  <a:pt x="245" y="180"/>
                </a:lnTo>
                <a:lnTo>
                  <a:pt x="173" y="234"/>
                </a:lnTo>
                <a:lnTo>
                  <a:pt x="245" y="180"/>
                </a:lnTo>
                <a:lnTo>
                  <a:pt x="251" y="174"/>
                </a:lnTo>
                <a:lnTo>
                  <a:pt x="209" y="210"/>
                </a:lnTo>
                <a:lnTo>
                  <a:pt x="78" y="300"/>
                </a:lnTo>
                <a:lnTo>
                  <a:pt x="197" y="216"/>
                </a:lnTo>
                <a:lnTo>
                  <a:pt x="125" y="270"/>
                </a:lnTo>
                <a:lnTo>
                  <a:pt x="245" y="180"/>
                </a:lnTo>
                <a:lnTo>
                  <a:pt x="197" y="216"/>
                </a:lnTo>
                <a:lnTo>
                  <a:pt x="251" y="180"/>
                </a:lnTo>
                <a:lnTo>
                  <a:pt x="185" y="228"/>
                </a:lnTo>
                <a:lnTo>
                  <a:pt x="257" y="174"/>
                </a:lnTo>
                <a:lnTo>
                  <a:pt x="233" y="186"/>
                </a:lnTo>
                <a:lnTo>
                  <a:pt x="323" y="126"/>
                </a:lnTo>
                <a:lnTo>
                  <a:pt x="233" y="192"/>
                </a:lnTo>
                <a:lnTo>
                  <a:pt x="125" y="270"/>
                </a:lnTo>
                <a:lnTo>
                  <a:pt x="90" y="294"/>
                </a:lnTo>
                <a:lnTo>
                  <a:pt x="413" y="60"/>
                </a:lnTo>
                <a:lnTo>
                  <a:pt x="461" y="24"/>
                </a:lnTo>
                <a:lnTo>
                  <a:pt x="347" y="108"/>
                </a:lnTo>
                <a:lnTo>
                  <a:pt x="161" y="246"/>
                </a:lnTo>
                <a:lnTo>
                  <a:pt x="48" y="324"/>
                </a:lnTo>
                <a:lnTo>
                  <a:pt x="443" y="42"/>
                </a:lnTo>
                <a:lnTo>
                  <a:pt x="365" y="96"/>
                </a:lnTo>
                <a:lnTo>
                  <a:pt x="215" y="204"/>
                </a:lnTo>
                <a:lnTo>
                  <a:pt x="84" y="300"/>
                </a:lnTo>
                <a:lnTo>
                  <a:pt x="317" y="132"/>
                </a:lnTo>
                <a:lnTo>
                  <a:pt x="287" y="150"/>
                </a:lnTo>
                <a:lnTo>
                  <a:pt x="233" y="186"/>
                </a:lnTo>
                <a:lnTo>
                  <a:pt x="173" y="234"/>
                </a:lnTo>
                <a:lnTo>
                  <a:pt x="233" y="192"/>
                </a:lnTo>
                <a:lnTo>
                  <a:pt x="227" y="192"/>
                </a:lnTo>
                <a:lnTo>
                  <a:pt x="209" y="210"/>
                </a:lnTo>
                <a:lnTo>
                  <a:pt x="209" y="204"/>
                </a:lnTo>
                <a:lnTo>
                  <a:pt x="102" y="282"/>
                </a:lnTo>
                <a:lnTo>
                  <a:pt x="179" y="228"/>
                </a:lnTo>
                <a:lnTo>
                  <a:pt x="149" y="252"/>
                </a:lnTo>
                <a:lnTo>
                  <a:pt x="72" y="306"/>
                </a:lnTo>
                <a:lnTo>
                  <a:pt x="167" y="240"/>
                </a:lnTo>
                <a:lnTo>
                  <a:pt x="215" y="204"/>
                </a:lnTo>
                <a:lnTo>
                  <a:pt x="209" y="210"/>
                </a:lnTo>
                <a:lnTo>
                  <a:pt x="131" y="264"/>
                </a:lnTo>
                <a:lnTo>
                  <a:pt x="179" y="228"/>
                </a:lnTo>
                <a:lnTo>
                  <a:pt x="251" y="174"/>
                </a:lnTo>
                <a:lnTo>
                  <a:pt x="293" y="150"/>
                </a:lnTo>
                <a:lnTo>
                  <a:pt x="209" y="204"/>
                </a:lnTo>
                <a:lnTo>
                  <a:pt x="203" y="210"/>
                </a:lnTo>
                <a:lnTo>
                  <a:pt x="311" y="138"/>
                </a:lnTo>
                <a:lnTo>
                  <a:pt x="365" y="96"/>
                </a:lnTo>
                <a:lnTo>
                  <a:pt x="215" y="204"/>
                </a:lnTo>
                <a:lnTo>
                  <a:pt x="389" y="78"/>
                </a:lnTo>
                <a:lnTo>
                  <a:pt x="425" y="54"/>
                </a:lnTo>
                <a:lnTo>
                  <a:pt x="389" y="78"/>
                </a:lnTo>
                <a:lnTo>
                  <a:pt x="365" y="96"/>
                </a:lnTo>
                <a:lnTo>
                  <a:pt x="275" y="162"/>
                </a:lnTo>
                <a:lnTo>
                  <a:pt x="269" y="162"/>
                </a:lnTo>
                <a:lnTo>
                  <a:pt x="179" y="228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77" name="Freeform 2731"/>
          <p:cNvSpPr>
            <a:spLocks/>
          </p:cNvSpPr>
          <p:nvPr/>
        </p:nvSpPr>
        <p:spPr bwMode="auto">
          <a:xfrm>
            <a:off x="6191251" y="1556148"/>
            <a:ext cx="1115483" cy="1190"/>
          </a:xfrm>
          <a:custGeom>
            <a:avLst/>
            <a:gdLst>
              <a:gd name="T0" fmla="*/ 0 w 527"/>
              <a:gd name="T1" fmla="*/ 0 h 1"/>
              <a:gd name="T2" fmla="*/ 2147483647 w 527"/>
              <a:gd name="T3" fmla="*/ 0 h 1"/>
              <a:gd name="T4" fmla="*/ 0 w 527"/>
              <a:gd name="T5" fmla="*/ 0 h 1"/>
              <a:gd name="T6" fmla="*/ 0 60000 65536"/>
              <a:gd name="T7" fmla="*/ 0 60000 65536"/>
              <a:gd name="T8" fmla="*/ 0 60000 65536"/>
              <a:gd name="T9" fmla="*/ 0 w 527"/>
              <a:gd name="T10" fmla="*/ 0 h 1"/>
              <a:gd name="T11" fmla="*/ 527 w 527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7" h="1">
                <a:moveTo>
                  <a:pt x="0" y="0"/>
                </a:moveTo>
                <a:lnTo>
                  <a:pt x="527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78" name="Line 2732"/>
          <p:cNvSpPr>
            <a:spLocks noChangeShapeType="1"/>
          </p:cNvSpPr>
          <p:nvPr/>
        </p:nvSpPr>
        <p:spPr bwMode="auto">
          <a:xfrm flipH="1">
            <a:off x="6191251" y="1556148"/>
            <a:ext cx="1115483" cy="1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79" name="Line 2733"/>
          <p:cNvSpPr>
            <a:spLocks noChangeShapeType="1"/>
          </p:cNvSpPr>
          <p:nvPr/>
        </p:nvSpPr>
        <p:spPr bwMode="auto">
          <a:xfrm>
            <a:off x="7306734" y="1556148"/>
            <a:ext cx="2117" cy="1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80" name="Freeform 2734"/>
          <p:cNvSpPr>
            <a:spLocks/>
          </p:cNvSpPr>
          <p:nvPr/>
        </p:nvSpPr>
        <p:spPr bwMode="auto">
          <a:xfrm>
            <a:off x="6191251" y="929879"/>
            <a:ext cx="2116" cy="626269"/>
          </a:xfrm>
          <a:custGeom>
            <a:avLst/>
            <a:gdLst>
              <a:gd name="T0" fmla="*/ 0 w 1"/>
              <a:gd name="T1" fmla="*/ 2147483647 h 526"/>
              <a:gd name="T2" fmla="*/ 0 w 1"/>
              <a:gd name="T3" fmla="*/ 0 h 526"/>
              <a:gd name="T4" fmla="*/ 0 w 1"/>
              <a:gd name="T5" fmla="*/ 2147483647 h 526"/>
              <a:gd name="T6" fmla="*/ 0 60000 65536"/>
              <a:gd name="T7" fmla="*/ 0 60000 65536"/>
              <a:gd name="T8" fmla="*/ 0 60000 65536"/>
              <a:gd name="T9" fmla="*/ 0 w 1"/>
              <a:gd name="T10" fmla="*/ 0 h 526"/>
              <a:gd name="T11" fmla="*/ 1 w 1"/>
              <a:gd name="T12" fmla="*/ 526 h 5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526">
                <a:moveTo>
                  <a:pt x="0" y="526"/>
                </a:moveTo>
                <a:lnTo>
                  <a:pt x="0" y="0"/>
                </a:lnTo>
                <a:lnTo>
                  <a:pt x="0" y="52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81" name="Line 2735"/>
          <p:cNvSpPr>
            <a:spLocks noChangeShapeType="1"/>
          </p:cNvSpPr>
          <p:nvPr/>
        </p:nvSpPr>
        <p:spPr bwMode="auto">
          <a:xfrm>
            <a:off x="6191251" y="929879"/>
            <a:ext cx="2116" cy="62626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82" name="Line 2736"/>
          <p:cNvSpPr>
            <a:spLocks noChangeShapeType="1"/>
          </p:cNvSpPr>
          <p:nvPr/>
        </p:nvSpPr>
        <p:spPr bwMode="auto">
          <a:xfrm>
            <a:off x="6191251" y="929879"/>
            <a:ext cx="2116" cy="1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83" name="Freeform 2737"/>
          <p:cNvSpPr>
            <a:spLocks/>
          </p:cNvSpPr>
          <p:nvPr/>
        </p:nvSpPr>
        <p:spPr bwMode="auto">
          <a:xfrm>
            <a:off x="6239934" y="1549004"/>
            <a:ext cx="2117" cy="7144"/>
          </a:xfrm>
          <a:custGeom>
            <a:avLst/>
            <a:gdLst>
              <a:gd name="T0" fmla="*/ 0 w 1"/>
              <a:gd name="T1" fmla="*/ 2147483647 h 6"/>
              <a:gd name="T2" fmla="*/ 0 w 1"/>
              <a:gd name="T3" fmla="*/ 0 h 6"/>
              <a:gd name="T4" fmla="*/ 0 w 1"/>
              <a:gd name="T5" fmla="*/ 2147483647 h 6"/>
              <a:gd name="T6" fmla="*/ 0 60000 65536"/>
              <a:gd name="T7" fmla="*/ 0 60000 65536"/>
              <a:gd name="T8" fmla="*/ 0 60000 65536"/>
              <a:gd name="T9" fmla="*/ 0 w 1"/>
              <a:gd name="T10" fmla="*/ 0 h 6"/>
              <a:gd name="T11" fmla="*/ 1 w 1"/>
              <a:gd name="T12" fmla="*/ 6 h 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">
                <a:moveTo>
                  <a:pt x="0" y="6"/>
                </a:moveTo>
                <a:lnTo>
                  <a:pt x="0" y="0"/>
                </a:lnTo>
                <a:lnTo>
                  <a:pt x="0" y="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84" name="Line 2738"/>
          <p:cNvSpPr>
            <a:spLocks noChangeShapeType="1"/>
          </p:cNvSpPr>
          <p:nvPr/>
        </p:nvSpPr>
        <p:spPr bwMode="auto">
          <a:xfrm>
            <a:off x="6239934" y="1549004"/>
            <a:ext cx="2117" cy="714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85" name="Line 2739"/>
          <p:cNvSpPr>
            <a:spLocks noChangeShapeType="1"/>
          </p:cNvSpPr>
          <p:nvPr/>
        </p:nvSpPr>
        <p:spPr bwMode="auto">
          <a:xfrm>
            <a:off x="6239934" y="1549004"/>
            <a:ext cx="2117" cy="1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86" name="Rectangle 2740"/>
          <p:cNvSpPr>
            <a:spLocks noChangeArrowheads="1"/>
          </p:cNvSpPr>
          <p:nvPr/>
        </p:nvSpPr>
        <p:spPr bwMode="auto">
          <a:xfrm>
            <a:off x="6220885" y="1581150"/>
            <a:ext cx="6499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0</a:t>
            </a:r>
            <a:endParaRPr lang="en-US" sz="1000">
              <a:latin typeface="Calibri" charset="0"/>
            </a:endParaRPr>
          </a:p>
        </p:txBody>
      </p:sp>
      <p:sp>
        <p:nvSpPr>
          <p:cNvPr id="22287" name="Freeform 2741"/>
          <p:cNvSpPr>
            <a:spLocks/>
          </p:cNvSpPr>
          <p:nvPr/>
        </p:nvSpPr>
        <p:spPr bwMode="auto">
          <a:xfrm>
            <a:off x="6481234" y="1549004"/>
            <a:ext cx="2117" cy="7144"/>
          </a:xfrm>
          <a:custGeom>
            <a:avLst/>
            <a:gdLst>
              <a:gd name="T0" fmla="*/ 0 w 1"/>
              <a:gd name="T1" fmla="*/ 2147483647 h 6"/>
              <a:gd name="T2" fmla="*/ 0 w 1"/>
              <a:gd name="T3" fmla="*/ 0 h 6"/>
              <a:gd name="T4" fmla="*/ 0 w 1"/>
              <a:gd name="T5" fmla="*/ 2147483647 h 6"/>
              <a:gd name="T6" fmla="*/ 0 60000 65536"/>
              <a:gd name="T7" fmla="*/ 0 60000 65536"/>
              <a:gd name="T8" fmla="*/ 0 60000 65536"/>
              <a:gd name="T9" fmla="*/ 0 w 1"/>
              <a:gd name="T10" fmla="*/ 0 h 6"/>
              <a:gd name="T11" fmla="*/ 1 w 1"/>
              <a:gd name="T12" fmla="*/ 6 h 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">
                <a:moveTo>
                  <a:pt x="0" y="6"/>
                </a:moveTo>
                <a:lnTo>
                  <a:pt x="0" y="0"/>
                </a:lnTo>
                <a:lnTo>
                  <a:pt x="0" y="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88" name="Line 2742"/>
          <p:cNvSpPr>
            <a:spLocks noChangeShapeType="1"/>
          </p:cNvSpPr>
          <p:nvPr/>
        </p:nvSpPr>
        <p:spPr bwMode="auto">
          <a:xfrm>
            <a:off x="6481234" y="1549004"/>
            <a:ext cx="2117" cy="714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89" name="Line 2743"/>
          <p:cNvSpPr>
            <a:spLocks noChangeShapeType="1"/>
          </p:cNvSpPr>
          <p:nvPr/>
        </p:nvSpPr>
        <p:spPr bwMode="auto">
          <a:xfrm>
            <a:off x="6481234" y="1549004"/>
            <a:ext cx="2117" cy="1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90" name="Rectangle 2744"/>
          <p:cNvSpPr>
            <a:spLocks noChangeArrowheads="1"/>
          </p:cNvSpPr>
          <p:nvPr/>
        </p:nvSpPr>
        <p:spPr bwMode="auto">
          <a:xfrm>
            <a:off x="6462185" y="1581150"/>
            <a:ext cx="6499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2</a:t>
            </a:r>
            <a:endParaRPr lang="en-US" sz="1000">
              <a:latin typeface="Calibri" charset="0"/>
            </a:endParaRPr>
          </a:p>
        </p:txBody>
      </p:sp>
      <p:sp>
        <p:nvSpPr>
          <p:cNvPr id="22291" name="Freeform 2745"/>
          <p:cNvSpPr>
            <a:spLocks/>
          </p:cNvSpPr>
          <p:nvPr/>
        </p:nvSpPr>
        <p:spPr bwMode="auto">
          <a:xfrm>
            <a:off x="6709834" y="1549004"/>
            <a:ext cx="2117" cy="7144"/>
          </a:xfrm>
          <a:custGeom>
            <a:avLst/>
            <a:gdLst>
              <a:gd name="T0" fmla="*/ 0 w 1"/>
              <a:gd name="T1" fmla="*/ 2147483647 h 6"/>
              <a:gd name="T2" fmla="*/ 0 w 1"/>
              <a:gd name="T3" fmla="*/ 0 h 6"/>
              <a:gd name="T4" fmla="*/ 0 w 1"/>
              <a:gd name="T5" fmla="*/ 2147483647 h 6"/>
              <a:gd name="T6" fmla="*/ 0 60000 65536"/>
              <a:gd name="T7" fmla="*/ 0 60000 65536"/>
              <a:gd name="T8" fmla="*/ 0 60000 65536"/>
              <a:gd name="T9" fmla="*/ 0 w 1"/>
              <a:gd name="T10" fmla="*/ 0 h 6"/>
              <a:gd name="T11" fmla="*/ 1 w 1"/>
              <a:gd name="T12" fmla="*/ 6 h 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">
                <a:moveTo>
                  <a:pt x="0" y="6"/>
                </a:moveTo>
                <a:lnTo>
                  <a:pt x="0" y="0"/>
                </a:lnTo>
                <a:lnTo>
                  <a:pt x="0" y="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92" name="Line 2746"/>
          <p:cNvSpPr>
            <a:spLocks noChangeShapeType="1"/>
          </p:cNvSpPr>
          <p:nvPr/>
        </p:nvSpPr>
        <p:spPr bwMode="auto">
          <a:xfrm>
            <a:off x="6709834" y="1549004"/>
            <a:ext cx="2117" cy="714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93" name="Line 2747"/>
          <p:cNvSpPr>
            <a:spLocks noChangeShapeType="1"/>
          </p:cNvSpPr>
          <p:nvPr/>
        </p:nvSpPr>
        <p:spPr bwMode="auto">
          <a:xfrm>
            <a:off x="6709834" y="1549004"/>
            <a:ext cx="2117" cy="1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94" name="Rectangle 2748"/>
          <p:cNvSpPr>
            <a:spLocks noChangeArrowheads="1"/>
          </p:cNvSpPr>
          <p:nvPr/>
        </p:nvSpPr>
        <p:spPr bwMode="auto">
          <a:xfrm>
            <a:off x="6690785" y="1581150"/>
            <a:ext cx="6499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4</a:t>
            </a:r>
            <a:endParaRPr lang="en-US" sz="1000">
              <a:latin typeface="Calibri" charset="0"/>
            </a:endParaRPr>
          </a:p>
        </p:txBody>
      </p:sp>
      <p:sp>
        <p:nvSpPr>
          <p:cNvPr id="22295" name="Freeform 2749"/>
          <p:cNvSpPr>
            <a:spLocks/>
          </p:cNvSpPr>
          <p:nvPr/>
        </p:nvSpPr>
        <p:spPr bwMode="auto">
          <a:xfrm>
            <a:off x="6951134" y="1549004"/>
            <a:ext cx="2117" cy="7144"/>
          </a:xfrm>
          <a:custGeom>
            <a:avLst/>
            <a:gdLst>
              <a:gd name="T0" fmla="*/ 0 w 1"/>
              <a:gd name="T1" fmla="*/ 2147483647 h 6"/>
              <a:gd name="T2" fmla="*/ 0 w 1"/>
              <a:gd name="T3" fmla="*/ 0 h 6"/>
              <a:gd name="T4" fmla="*/ 0 w 1"/>
              <a:gd name="T5" fmla="*/ 2147483647 h 6"/>
              <a:gd name="T6" fmla="*/ 0 60000 65536"/>
              <a:gd name="T7" fmla="*/ 0 60000 65536"/>
              <a:gd name="T8" fmla="*/ 0 60000 65536"/>
              <a:gd name="T9" fmla="*/ 0 w 1"/>
              <a:gd name="T10" fmla="*/ 0 h 6"/>
              <a:gd name="T11" fmla="*/ 1 w 1"/>
              <a:gd name="T12" fmla="*/ 6 h 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">
                <a:moveTo>
                  <a:pt x="0" y="6"/>
                </a:moveTo>
                <a:lnTo>
                  <a:pt x="0" y="0"/>
                </a:lnTo>
                <a:lnTo>
                  <a:pt x="0" y="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96" name="Line 2750"/>
          <p:cNvSpPr>
            <a:spLocks noChangeShapeType="1"/>
          </p:cNvSpPr>
          <p:nvPr/>
        </p:nvSpPr>
        <p:spPr bwMode="auto">
          <a:xfrm>
            <a:off x="6951134" y="1549004"/>
            <a:ext cx="2117" cy="714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97" name="Line 2752"/>
          <p:cNvSpPr>
            <a:spLocks noChangeShapeType="1"/>
          </p:cNvSpPr>
          <p:nvPr/>
        </p:nvSpPr>
        <p:spPr bwMode="auto">
          <a:xfrm>
            <a:off x="6951134" y="1549004"/>
            <a:ext cx="2117" cy="1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98" name="Rectangle 2753"/>
          <p:cNvSpPr>
            <a:spLocks noChangeArrowheads="1"/>
          </p:cNvSpPr>
          <p:nvPr/>
        </p:nvSpPr>
        <p:spPr bwMode="auto">
          <a:xfrm>
            <a:off x="6929967" y="1581150"/>
            <a:ext cx="6499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6</a:t>
            </a:r>
            <a:endParaRPr lang="en-US" sz="1000">
              <a:latin typeface="Calibri" charset="0"/>
            </a:endParaRPr>
          </a:p>
        </p:txBody>
      </p:sp>
      <p:sp>
        <p:nvSpPr>
          <p:cNvPr id="22299" name="Freeform 2754"/>
          <p:cNvSpPr>
            <a:spLocks/>
          </p:cNvSpPr>
          <p:nvPr/>
        </p:nvSpPr>
        <p:spPr bwMode="auto">
          <a:xfrm>
            <a:off x="7179733" y="1549004"/>
            <a:ext cx="2117" cy="7144"/>
          </a:xfrm>
          <a:custGeom>
            <a:avLst/>
            <a:gdLst>
              <a:gd name="T0" fmla="*/ 0 w 1"/>
              <a:gd name="T1" fmla="*/ 2147483647 h 6"/>
              <a:gd name="T2" fmla="*/ 0 w 1"/>
              <a:gd name="T3" fmla="*/ 0 h 6"/>
              <a:gd name="T4" fmla="*/ 0 w 1"/>
              <a:gd name="T5" fmla="*/ 2147483647 h 6"/>
              <a:gd name="T6" fmla="*/ 0 60000 65536"/>
              <a:gd name="T7" fmla="*/ 0 60000 65536"/>
              <a:gd name="T8" fmla="*/ 0 60000 65536"/>
              <a:gd name="T9" fmla="*/ 0 w 1"/>
              <a:gd name="T10" fmla="*/ 0 h 6"/>
              <a:gd name="T11" fmla="*/ 1 w 1"/>
              <a:gd name="T12" fmla="*/ 6 h 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">
                <a:moveTo>
                  <a:pt x="0" y="6"/>
                </a:moveTo>
                <a:lnTo>
                  <a:pt x="0" y="0"/>
                </a:lnTo>
                <a:lnTo>
                  <a:pt x="0" y="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00" name="Line 2755"/>
          <p:cNvSpPr>
            <a:spLocks noChangeShapeType="1"/>
          </p:cNvSpPr>
          <p:nvPr/>
        </p:nvSpPr>
        <p:spPr bwMode="auto">
          <a:xfrm>
            <a:off x="7179733" y="1549004"/>
            <a:ext cx="2117" cy="714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01" name="Line 2756"/>
          <p:cNvSpPr>
            <a:spLocks noChangeShapeType="1"/>
          </p:cNvSpPr>
          <p:nvPr/>
        </p:nvSpPr>
        <p:spPr bwMode="auto">
          <a:xfrm>
            <a:off x="7179733" y="1549004"/>
            <a:ext cx="2117" cy="1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02" name="Rectangle 2757"/>
          <p:cNvSpPr>
            <a:spLocks noChangeArrowheads="1"/>
          </p:cNvSpPr>
          <p:nvPr/>
        </p:nvSpPr>
        <p:spPr bwMode="auto">
          <a:xfrm>
            <a:off x="7158567" y="1581150"/>
            <a:ext cx="6499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8</a:t>
            </a:r>
            <a:endParaRPr lang="en-US" sz="1000">
              <a:latin typeface="Calibri" charset="0"/>
            </a:endParaRPr>
          </a:p>
        </p:txBody>
      </p:sp>
      <p:sp>
        <p:nvSpPr>
          <p:cNvPr id="22303" name="Freeform 2758"/>
          <p:cNvSpPr>
            <a:spLocks/>
          </p:cNvSpPr>
          <p:nvPr/>
        </p:nvSpPr>
        <p:spPr bwMode="auto">
          <a:xfrm>
            <a:off x="6191251" y="1521619"/>
            <a:ext cx="2116" cy="1191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0 h 1"/>
              <a:gd name="T6" fmla="*/ 0 60000 65536"/>
              <a:gd name="T7" fmla="*/ 0 60000 65536"/>
              <a:gd name="T8" fmla="*/ 0 60000 65536"/>
              <a:gd name="T9" fmla="*/ 0 w 1"/>
              <a:gd name="T10" fmla="*/ 0 h 1"/>
              <a:gd name="T11" fmla="*/ 1 w 1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04" name="Rectangle 2759"/>
          <p:cNvSpPr>
            <a:spLocks noChangeArrowheads="1"/>
          </p:cNvSpPr>
          <p:nvPr/>
        </p:nvSpPr>
        <p:spPr bwMode="auto">
          <a:xfrm>
            <a:off x="6093885" y="1488281"/>
            <a:ext cx="6499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0</a:t>
            </a:r>
            <a:endParaRPr lang="en-US" sz="1000">
              <a:latin typeface="Calibri" charset="0"/>
            </a:endParaRPr>
          </a:p>
        </p:txBody>
      </p:sp>
      <p:sp>
        <p:nvSpPr>
          <p:cNvPr id="22305" name="Freeform 2760"/>
          <p:cNvSpPr>
            <a:spLocks/>
          </p:cNvSpPr>
          <p:nvPr/>
        </p:nvSpPr>
        <p:spPr bwMode="auto">
          <a:xfrm>
            <a:off x="6191251" y="1385888"/>
            <a:ext cx="2116" cy="1191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0 h 1"/>
              <a:gd name="T6" fmla="*/ 0 60000 65536"/>
              <a:gd name="T7" fmla="*/ 0 60000 65536"/>
              <a:gd name="T8" fmla="*/ 0 60000 65536"/>
              <a:gd name="T9" fmla="*/ 0 w 1"/>
              <a:gd name="T10" fmla="*/ 0 h 1"/>
              <a:gd name="T11" fmla="*/ 1 w 1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06" name="Rectangle 2761"/>
          <p:cNvSpPr>
            <a:spLocks noChangeArrowheads="1"/>
          </p:cNvSpPr>
          <p:nvPr/>
        </p:nvSpPr>
        <p:spPr bwMode="auto">
          <a:xfrm>
            <a:off x="6093885" y="1352550"/>
            <a:ext cx="6499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2</a:t>
            </a:r>
            <a:endParaRPr lang="en-US" sz="1000">
              <a:latin typeface="Calibri" charset="0"/>
            </a:endParaRPr>
          </a:p>
        </p:txBody>
      </p:sp>
      <p:sp>
        <p:nvSpPr>
          <p:cNvPr id="22307" name="Freeform 2762"/>
          <p:cNvSpPr>
            <a:spLocks/>
          </p:cNvSpPr>
          <p:nvPr/>
        </p:nvSpPr>
        <p:spPr bwMode="auto">
          <a:xfrm>
            <a:off x="6191251" y="1257300"/>
            <a:ext cx="2116" cy="1191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0 h 1"/>
              <a:gd name="T6" fmla="*/ 0 60000 65536"/>
              <a:gd name="T7" fmla="*/ 0 60000 65536"/>
              <a:gd name="T8" fmla="*/ 0 60000 65536"/>
              <a:gd name="T9" fmla="*/ 0 w 1"/>
              <a:gd name="T10" fmla="*/ 0 h 1"/>
              <a:gd name="T11" fmla="*/ 1 w 1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08" name="Rectangle 2763"/>
          <p:cNvSpPr>
            <a:spLocks noChangeArrowheads="1"/>
          </p:cNvSpPr>
          <p:nvPr/>
        </p:nvSpPr>
        <p:spPr bwMode="auto">
          <a:xfrm>
            <a:off x="6093885" y="1225154"/>
            <a:ext cx="6499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4</a:t>
            </a:r>
            <a:endParaRPr lang="en-US" sz="1000">
              <a:latin typeface="Calibri" charset="0"/>
            </a:endParaRPr>
          </a:p>
        </p:txBody>
      </p:sp>
      <p:sp>
        <p:nvSpPr>
          <p:cNvPr id="22309" name="Freeform 2764"/>
          <p:cNvSpPr>
            <a:spLocks/>
          </p:cNvSpPr>
          <p:nvPr/>
        </p:nvSpPr>
        <p:spPr bwMode="auto">
          <a:xfrm>
            <a:off x="6191251" y="1121569"/>
            <a:ext cx="2116" cy="1191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0 h 1"/>
              <a:gd name="T6" fmla="*/ 0 60000 65536"/>
              <a:gd name="T7" fmla="*/ 0 60000 65536"/>
              <a:gd name="T8" fmla="*/ 0 60000 65536"/>
              <a:gd name="T9" fmla="*/ 0 w 1"/>
              <a:gd name="T10" fmla="*/ 0 h 1"/>
              <a:gd name="T11" fmla="*/ 1 w 1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10" name="Rectangle 2765"/>
          <p:cNvSpPr>
            <a:spLocks noChangeArrowheads="1"/>
          </p:cNvSpPr>
          <p:nvPr/>
        </p:nvSpPr>
        <p:spPr bwMode="auto">
          <a:xfrm>
            <a:off x="6093885" y="1089422"/>
            <a:ext cx="6499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6</a:t>
            </a:r>
            <a:endParaRPr lang="en-US" sz="1000">
              <a:latin typeface="Calibri" charset="0"/>
            </a:endParaRPr>
          </a:p>
        </p:txBody>
      </p:sp>
      <p:sp>
        <p:nvSpPr>
          <p:cNvPr id="22311" name="Freeform 2766"/>
          <p:cNvSpPr>
            <a:spLocks/>
          </p:cNvSpPr>
          <p:nvPr/>
        </p:nvSpPr>
        <p:spPr bwMode="auto">
          <a:xfrm>
            <a:off x="6191251" y="994173"/>
            <a:ext cx="2116" cy="119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0 h 1"/>
              <a:gd name="T6" fmla="*/ 0 60000 65536"/>
              <a:gd name="T7" fmla="*/ 0 60000 65536"/>
              <a:gd name="T8" fmla="*/ 0 60000 65536"/>
              <a:gd name="T9" fmla="*/ 0 w 1"/>
              <a:gd name="T10" fmla="*/ 0 h 1"/>
              <a:gd name="T11" fmla="*/ 1 w 1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12" name="Rectangle 2767"/>
          <p:cNvSpPr>
            <a:spLocks noChangeArrowheads="1"/>
          </p:cNvSpPr>
          <p:nvPr/>
        </p:nvSpPr>
        <p:spPr bwMode="auto">
          <a:xfrm>
            <a:off x="6093885" y="960835"/>
            <a:ext cx="6499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8</a:t>
            </a:r>
            <a:endParaRPr lang="en-US" sz="1000">
              <a:latin typeface="Calibri" charset="0"/>
            </a:endParaRPr>
          </a:p>
        </p:txBody>
      </p:sp>
      <p:sp>
        <p:nvSpPr>
          <p:cNvPr id="22313" name="Oval 2768"/>
          <p:cNvSpPr>
            <a:spLocks noChangeArrowheads="1"/>
          </p:cNvSpPr>
          <p:nvPr/>
        </p:nvSpPr>
        <p:spPr bwMode="auto">
          <a:xfrm>
            <a:off x="6252634" y="1485901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314" name="Oval 2769"/>
          <p:cNvSpPr>
            <a:spLocks noChangeArrowheads="1"/>
          </p:cNvSpPr>
          <p:nvPr/>
        </p:nvSpPr>
        <p:spPr bwMode="auto">
          <a:xfrm>
            <a:off x="6303434" y="1514476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315" name="Oval 2770"/>
          <p:cNvSpPr>
            <a:spLocks noChangeArrowheads="1"/>
          </p:cNvSpPr>
          <p:nvPr/>
        </p:nvSpPr>
        <p:spPr bwMode="auto">
          <a:xfrm>
            <a:off x="6341534" y="1528763"/>
            <a:ext cx="38100" cy="2024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316" name="Oval 2771"/>
          <p:cNvSpPr>
            <a:spLocks noChangeArrowheads="1"/>
          </p:cNvSpPr>
          <p:nvPr/>
        </p:nvSpPr>
        <p:spPr bwMode="auto">
          <a:xfrm>
            <a:off x="6455834" y="1471613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317" name="Oval 2772"/>
          <p:cNvSpPr>
            <a:spLocks noChangeArrowheads="1"/>
          </p:cNvSpPr>
          <p:nvPr/>
        </p:nvSpPr>
        <p:spPr bwMode="auto">
          <a:xfrm>
            <a:off x="6697134" y="1407319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318" name="Oval 2773"/>
          <p:cNvSpPr>
            <a:spLocks noChangeArrowheads="1"/>
          </p:cNvSpPr>
          <p:nvPr/>
        </p:nvSpPr>
        <p:spPr bwMode="auto">
          <a:xfrm>
            <a:off x="6620934" y="1400176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319" name="Oval 2774"/>
          <p:cNvSpPr>
            <a:spLocks noChangeArrowheads="1"/>
          </p:cNvSpPr>
          <p:nvPr/>
        </p:nvSpPr>
        <p:spPr bwMode="auto">
          <a:xfrm>
            <a:off x="6557434" y="1378744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320" name="Oval 2775"/>
          <p:cNvSpPr>
            <a:spLocks noChangeArrowheads="1"/>
          </p:cNvSpPr>
          <p:nvPr/>
        </p:nvSpPr>
        <p:spPr bwMode="auto">
          <a:xfrm>
            <a:off x="6532034" y="1364457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321" name="Oval 2776"/>
          <p:cNvSpPr>
            <a:spLocks noChangeArrowheads="1"/>
          </p:cNvSpPr>
          <p:nvPr/>
        </p:nvSpPr>
        <p:spPr bwMode="auto">
          <a:xfrm>
            <a:off x="6405034" y="1450182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322" name="Oval 2777"/>
          <p:cNvSpPr>
            <a:spLocks noChangeArrowheads="1"/>
          </p:cNvSpPr>
          <p:nvPr/>
        </p:nvSpPr>
        <p:spPr bwMode="auto">
          <a:xfrm>
            <a:off x="6455834" y="1350169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323" name="Oval 2778"/>
          <p:cNvSpPr>
            <a:spLocks noChangeArrowheads="1"/>
          </p:cNvSpPr>
          <p:nvPr/>
        </p:nvSpPr>
        <p:spPr bwMode="auto">
          <a:xfrm>
            <a:off x="6430434" y="1407319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324" name="Oval 2779"/>
          <p:cNvSpPr>
            <a:spLocks noChangeArrowheads="1"/>
          </p:cNvSpPr>
          <p:nvPr/>
        </p:nvSpPr>
        <p:spPr bwMode="auto">
          <a:xfrm>
            <a:off x="6468534" y="1371601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325" name="Oval 2780"/>
          <p:cNvSpPr>
            <a:spLocks noChangeArrowheads="1"/>
          </p:cNvSpPr>
          <p:nvPr/>
        </p:nvSpPr>
        <p:spPr bwMode="auto">
          <a:xfrm>
            <a:off x="6506634" y="1378744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326" name="Oval 2781"/>
          <p:cNvSpPr>
            <a:spLocks noChangeArrowheads="1"/>
          </p:cNvSpPr>
          <p:nvPr/>
        </p:nvSpPr>
        <p:spPr bwMode="auto">
          <a:xfrm>
            <a:off x="6328834" y="1457326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327" name="Oval 2782"/>
          <p:cNvSpPr>
            <a:spLocks noChangeArrowheads="1"/>
          </p:cNvSpPr>
          <p:nvPr/>
        </p:nvSpPr>
        <p:spPr bwMode="auto">
          <a:xfrm>
            <a:off x="6506634" y="1407319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328" name="Oval 2783"/>
          <p:cNvSpPr>
            <a:spLocks noChangeArrowheads="1"/>
          </p:cNvSpPr>
          <p:nvPr/>
        </p:nvSpPr>
        <p:spPr bwMode="auto">
          <a:xfrm>
            <a:off x="6303434" y="1464469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329" name="Oval 2784"/>
          <p:cNvSpPr>
            <a:spLocks noChangeArrowheads="1"/>
          </p:cNvSpPr>
          <p:nvPr/>
        </p:nvSpPr>
        <p:spPr bwMode="auto">
          <a:xfrm>
            <a:off x="6481234" y="1428751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330" name="Oval 2785"/>
          <p:cNvSpPr>
            <a:spLocks noChangeArrowheads="1"/>
          </p:cNvSpPr>
          <p:nvPr/>
        </p:nvSpPr>
        <p:spPr bwMode="auto">
          <a:xfrm>
            <a:off x="6532034" y="1443038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331" name="Oval 2786"/>
          <p:cNvSpPr>
            <a:spLocks noChangeArrowheads="1"/>
          </p:cNvSpPr>
          <p:nvPr/>
        </p:nvSpPr>
        <p:spPr bwMode="auto">
          <a:xfrm>
            <a:off x="6265334" y="1457326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332" name="Oval 2787"/>
          <p:cNvSpPr>
            <a:spLocks noChangeArrowheads="1"/>
          </p:cNvSpPr>
          <p:nvPr/>
        </p:nvSpPr>
        <p:spPr bwMode="auto">
          <a:xfrm>
            <a:off x="6417734" y="1443038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333" name="Oval 2788"/>
          <p:cNvSpPr>
            <a:spLocks noChangeArrowheads="1"/>
          </p:cNvSpPr>
          <p:nvPr/>
        </p:nvSpPr>
        <p:spPr bwMode="auto">
          <a:xfrm>
            <a:off x="6481234" y="1478757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334" name="Oval 2789"/>
          <p:cNvSpPr>
            <a:spLocks noChangeArrowheads="1"/>
          </p:cNvSpPr>
          <p:nvPr/>
        </p:nvSpPr>
        <p:spPr bwMode="auto">
          <a:xfrm>
            <a:off x="6278034" y="1435894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335" name="Oval 2790"/>
          <p:cNvSpPr>
            <a:spLocks noChangeArrowheads="1"/>
          </p:cNvSpPr>
          <p:nvPr/>
        </p:nvSpPr>
        <p:spPr bwMode="auto">
          <a:xfrm>
            <a:off x="6392334" y="1443038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336" name="Oval 2791"/>
          <p:cNvSpPr>
            <a:spLocks noChangeArrowheads="1"/>
          </p:cNvSpPr>
          <p:nvPr/>
        </p:nvSpPr>
        <p:spPr bwMode="auto">
          <a:xfrm>
            <a:off x="7103534" y="1221582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337" name="Oval 2792"/>
          <p:cNvSpPr>
            <a:spLocks noChangeArrowheads="1"/>
          </p:cNvSpPr>
          <p:nvPr/>
        </p:nvSpPr>
        <p:spPr bwMode="auto">
          <a:xfrm>
            <a:off x="7141634" y="1135857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338" name="Oval 2793"/>
          <p:cNvSpPr>
            <a:spLocks noChangeArrowheads="1"/>
          </p:cNvSpPr>
          <p:nvPr/>
        </p:nvSpPr>
        <p:spPr bwMode="auto">
          <a:xfrm>
            <a:off x="6773334" y="1214438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339" name="Oval 2794"/>
          <p:cNvSpPr>
            <a:spLocks noChangeArrowheads="1"/>
          </p:cNvSpPr>
          <p:nvPr/>
        </p:nvSpPr>
        <p:spPr bwMode="auto">
          <a:xfrm>
            <a:off x="7230534" y="1200151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340" name="Oval 2795"/>
          <p:cNvSpPr>
            <a:spLocks noChangeArrowheads="1"/>
          </p:cNvSpPr>
          <p:nvPr/>
        </p:nvSpPr>
        <p:spPr bwMode="auto">
          <a:xfrm>
            <a:off x="6976534" y="1214438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341" name="Oval 2796"/>
          <p:cNvSpPr>
            <a:spLocks noChangeArrowheads="1"/>
          </p:cNvSpPr>
          <p:nvPr/>
        </p:nvSpPr>
        <p:spPr bwMode="auto">
          <a:xfrm>
            <a:off x="7141634" y="1200151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342" name="Oval 2797"/>
          <p:cNvSpPr>
            <a:spLocks noChangeArrowheads="1"/>
          </p:cNvSpPr>
          <p:nvPr/>
        </p:nvSpPr>
        <p:spPr bwMode="auto">
          <a:xfrm>
            <a:off x="7230534" y="1157288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343" name="Oval 2798"/>
          <p:cNvSpPr>
            <a:spLocks noChangeArrowheads="1"/>
          </p:cNvSpPr>
          <p:nvPr/>
        </p:nvSpPr>
        <p:spPr bwMode="auto">
          <a:xfrm>
            <a:off x="7027334" y="1257301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344" name="Oval 2799"/>
          <p:cNvSpPr>
            <a:spLocks noChangeArrowheads="1"/>
          </p:cNvSpPr>
          <p:nvPr/>
        </p:nvSpPr>
        <p:spPr bwMode="auto">
          <a:xfrm>
            <a:off x="6976534" y="1235869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345" name="Oval 2800"/>
          <p:cNvSpPr>
            <a:spLocks noChangeArrowheads="1"/>
          </p:cNvSpPr>
          <p:nvPr/>
        </p:nvSpPr>
        <p:spPr bwMode="auto">
          <a:xfrm>
            <a:off x="6989234" y="1200151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346" name="Oval 2801"/>
          <p:cNvSpPr>
            <a:spLocks noChangeArrowheads="1"/>
          </p:cNvSpPr>
          <p:nvPr/>
        </p:nvSpPr>
        <p:spPr bwMode="auto">
          <a:xfrm>
            <a:off x="6900334" y="1271588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347" name="Oval 2802"/>
          <p:cNvSpPr>
            <a:spLocks noChangeArrowheads="1"/>
          </p:cNvSpPr>
          <p:nvPr/>
        </p:nvSpPr>
        <p:spPr bwMode="auto">
          <a:xfrm>
            <a:off x="6913034" y="1228726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348" name="Oval 2803"/>
          <p:cNvSpPr>
            <a:spLocks noChangeArrowheads="1"/>
          </p:cNvSpPr>
          <p:nvPr/>
        </p:nvSpPr>
        <p:spPr bwMode="auto">
          <a:xfrm>
            <a:off x="6798734" y="1293019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349" name="Oval 2804"/>
          <p:cNvSpPr>
            <a:spLocks noChangeArrowheads="1"/>
          </p:cNvSpPr>
          <p:nvPr/>
        </p:nvSpPr>
        <p:spPr bwMode="auto">
          <a:xfrm>
            <a:off x="7027334" y="1228726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350" name="Oval 2805"/>
          <p:cNvSpPr>
            <a:spLocks noChangeArrowheads="1"/>
          </p:cNvSpPr>
          <p:nvPr/>
        </p:nvSpPr>
        <p:spPr bwMode="auto">
          <a:xfrm>
            <a:off x="6963834" y="1243013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351" name="Oval 2806"/>
          <p:cNvSpPr>
            <a:spLocks noChangeArrowheads="1"/>
          </p:cNvSpPr>
          <p:nvPr/>
        </p:nvSpPr>
        <p:spPr bwMode="auto">
          <a:xfrm>
            <a:off x="6303434" y="1471613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352" name="Oval 2807"/>
          <p:cNvSpPr>
            <a:spLocks noChangeArrowheads="1"/>
          </p:cNvSpPr>
          <p:nvPr/>
        </p:nvSpPr>
        <p:spPr bwMode="auto">
          <a:xfrm>
            <a:off x="6786034" y="1335882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353" name="Oval 2808"/>
          <p:cNvSpPr>
            <a:spLocks noChangeArrowheads="1"/>
          </p:cNvSpPr>
          <p:nvPr/>
        </p:nvSpPr>
        <p:spPr bwMode="auto">
          <a:xfrm>
            <a:off x="7128934" y="1193007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354" name="Oval 2809"/>
          <p:cNvSpPr>
            <a:spLocks noChangeArrowheads="1"/>
          </p:cNvSpPr>
          <p:nvPr/>
        </p:nvSpPr>
        <p:spPr bwMode="auto">
          <a:xfrm>
            <a:off x="7090834" y="1207294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355" name="Oval 2810"/>
          <p:cNvSpPr>
            <a:spLocks noChangeArrowheads="1"/>
          </p:cNvSpPr>
          <p:nvPr/>
        </p:nvSpPr>
        <p:spPr bwMode="auto">
          <a:xfrm>
            <a:off x="6354234" y="1457326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356" name="Oval 2811"/>
          <p:cNvSpPr>
            <a:spLocks noChangeArrowheads="1"/>
          </p:cNvSpPr>
          <p:nvPr/>
        </p:nvSpPr>
        <p:spPr bwMode="auto">
          <a:xfrm>
            <a:off x="6316134" y="1471613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357" name="Oval 2812"/>
          <p:cNvSpPr>
            <a:spLocks noChangeArrowheads="1"/>
          </p:cNvSpPr>
          <p:nvPr/>
        </p:nvSpPr>
        <p:spPr bwMode="auto">
          <a:xfrm>
            <a:off x="6824134" y="1335882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358" name="Oval 2813"/>
          <p:cNvSpPr>
            <a:spLocks noChangeArrowheads="1"/>
          </p:cNvSpPr>
          <p:nvPr/>
        </p:nvSpPr>
        <p:spPr bwMode="auto">
          <a:xfrm>
            <a:off x="7192434" y="1185863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359" name="Oval 2814"/>
          <p:cNvSpPr>
            <a:spLocks noChangeArrowheads="1"/>
          </p:cNvSpPr>
          <p:nvPr/>
        </p:nvSpPr>
        <p:spPr bwMode="auto">
          <a:xfrm>
            <a:off x="7090834" y="1243013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360" name="Oval 2815"/>
          <p:cNvSpPr>
            <a:spLocks noChangeArrowheads="1"/>
          </p:cNvSpPr>
          <p:nvPr/>
        </p:nvSpPr>
        <p:spPr bwMode="auto">
          <a:xfrm>
            <a:off x="6341534" y="1450182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361" name="Oval 2816"/>
          <p:cNvSpPr>
            <a:spLocks noChangeArrowheads="1"/>
          </p:cNvSpPr>
          <p:nvPr/>
        </p:nvSpPr>
        <p:spPr bwMode="auto">
          <a:xfrm>
            <a:off x="6430434" y="1443038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362" name="Oval 2817"/>
          <p:cNvSpPr>
            <a:spLocks noChangeArrowheads="1"/>
          </p:cNvSpPr>
          <p:nvPr/>
        </p:nvSpPr>
        <p:spPr bwMode="auto">
          <a:xfrm>
            <a:off x="6493934" y="1478757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363" name="Oval 2818"/>
          <p:cNvSpPr>
            <a:spLocks noChangeArrowheads="1"/>
          </p:cNvSpPr>
          <p:nvPr/>
        </p:nvSpPr>
        <p:spPr bwMode="auto">
          <a:xfrm>
            <a:off x="6900334" y="1321594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364" name="Oval 2819"/>
          <p:cNvSpPr>
            <a:spLocks noChangeArrowheads="1"/>
          </p:cNvSpPr>
          <p:nvPr/>
        </p:nvSpPr>
        <p:spPr bwMode="auto">
          <a:xfrm>
            <a:off x="7255934" y="1200151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365" name="Oval 2820"/>
          <p:cNvSpPr>
            <a:spLocks noChangeArrowheads="1"/>
          </p:cNvSpPr>
          <p:nvPr/>
        </p:nvSpPr>
        <p:spPr bwMode="auto">
          <a:xfrm>
            <a:off x="7116234" y="1285876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366" name="Oval 2821"/>
          <p:cNvSpPr>
            <a:spLocks noChangeArrowheads="1"/>
          </p:cNvSpPr>
          <p:nvPr/>
        </p:nvSpPr>
        <p:spPr bwMode="auto">
          <a:xfrm>
            <a:off x="6290734" y="1471613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367" name="Oval 2822"/>
          <p:cNvSpPr>
            <a:spLocks noChangeArrowheads="1"/>
          </p:cNvSpPr>
          <p:nvPr/>
        </p:nvSpPr>
        <p:spPr bwMode="auto">
          <a:xfrm>
            <a:off x="6392334" y="1443038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368" name="Oval 2823"/>
          <p:cNvSpPr>
            <a:spLocks noChangeArrowheads="1"/>
          </p:cNvSpPr>
          <p:nvPr/>
        </p:nvSpPr>
        <p:spPr bwMode="auto">
          <a:xfrm>
            <a:off x="6582834" y="1421607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369" name="Oval 2824"/>
          <p:cNvSpPr>
            <a:spLocks noChangeArrowheads="1"/>
          </p:cNvSpPr>
          <p:nvPr/>
        </p:nvSpPr>
        <p:spPr bwMode="auto">
          <a:xfrm>
            <a:off x="6595534" y="1414463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370" name="Oval 2825"/>
          <p:cNvSpPr>
            <a:spLocks noChangeArrowheads="1"/>
          </p:cNvSpPr>
          <p:nvPr/>
        </p:nvSpPr>
        <p:spPr bwMode="auto">
          <a:xfrm>
            <a:off x="6532034" y="1421607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371" name="Oval 2826"/>
          <p:cNvSpPr>
            <a:spLocks noChangeArrowheads="1"/>
          </p:cNvSpPr>
          <p:nvPr/>
        </p:nvSpPr>
        <p:spPr bwMode="auto">
          <a:xfrm>
            <a:off x="6951134" y="1278732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372" name="Oval 2827"/>
          <p:cNvSpPr>
            <a:spLocks noChangeArrowheads="1"/>
          </p:cNvSpPr>
          <p:nvPr/>
        </p:nvSpPr>
        <p:spPr bwMode="auto">
          <a:xfrm>
            <a:off x="7192434" y="1293019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373" name="Oval 2828"/>
          <p:cNvSpPr>
            <a:spLocks noChangeArrowheads="1"/>
          </p:cNvSpPr>
          <p:nvPr/>
        </p:nvSpPr>
        <p:spPr bwMode="auto">
          <a:xfrm>
            <a:off x="6786034" y="1400176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374" name="Oval 2829"/>
          <p:cNvSpPr>
            <a:spLocks noChangeArrowheads="1"/>
          </p:cNvSpPr>
          <p:nvPr/>
        </p:nvSpPr>
        <p:spPr bwMode="auto">
          <a:xfrm>
            <a:off x="6557434" y="1400176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375" name="Oval 2830"/>
          <p:cNvSpPr>
            <a:spLocks noChangeArrowheads="1"/>
          </p:cNvSpPr>
          <p:nvPr/>
        </p:nvSpPr>
        <p:spPr bwMode="auto">
          <a:xfrm>
            <a:off x="6532034" y="1364457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376" name="Oval 2831"/>
          <p:cNvSpPr>
            <a:spLocks noChangeArrowheads="1"/>
          </p:cNvSpPr>
          <p:nvPr/>
        </p:nvSpPr>
        <p:spPr bwMode="auto">
          <a:xfrm>
            <a:off x="6341534" y="1443038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377" name="Oval 2832"/>
          <p:cNvSpPr>
            <a:spLocks noChangeArrowheads="1"/>
          </p:cNvSpPr>
          <p:nvPr/>
        </p:nvSpPr>
        <p:spPr bwMode="auto">
          <a:xfrm>
            <a:off x="6519334" y="1407319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378" name="Oval 2833"/>
          <p:cNvSpPr>
            <a:spLocks noChangeArrowheads="1"/>
          </p:cNvSpPr>
          <p:nvPr/>
        </p:nvSpPr>
        <p:spPr bwMode="auto">
          <a:xfrm>
            <a:off x="6659034" y="1421607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379" name="Oval 2834"/>
          <p:cNvSpPr>
            <a:spLocks noChangeArrowheads="1"/>
          </p:cNvSpPr>
          <p:nvPr/>
        </p:nvSpPr>
        <p:spPr bwMode="auto">
          <a:xfrm>
            <a:off x="6570134" y="1443038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380" name="Oval 2835"/>
          <p:cNvSpPr>
            <a:spLocks noChangeArrowheads="1"/>
          </p:cNvSpPr>
          <p:nvPr/>
        </p:nvSpPr>
        <p:spPr bwMode="auto">
          <a:xfrm>
            <a:off x="6519334" y="1371601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381" name="Oval 2836"/>
          <p:cNvSpPr>
            <a:spLocks noChangeArrowheads="1"/>
          </p:cNvSpPr>
          <p:nvPr/>
        </p:nvSpPr>
        <p:spPr bwMode="auto">
          <a:xfrm>
            <a:off x="6887634" y="1228726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382" name="Oval 2837"/>
          <p:cNvSpPr>
            <a:spLocks noChangeArrowheads="1"/>
          </p:cNvSpPr>
          <p:nvPr/>
        </p:nvSpPr>
        <p:spPr bwMode="auto">
          <a:xfrm>
            <a:off x="7141634" y="1185863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383" name="Oval 2838"/>
          <p:cNvSpPr>
            <a:spLocks noChangeArrowheads="1"/>
          </p:cNvSpPr>
          <p:nvPr/>
        </p:nvSpPr>
        <p:spPr bwMode="auto">
          <a:xfrm>
            <a:off x="7078134" y="1300163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384" name="Oval 2839"/>
          <p:cNvSpPr>
            <a:spLocks noChangeArrowheads="1"/>
          </p:cNvSpPr>
          <p:nvPr/>
        </p:nvSpPr>
        <p:spPr bwMode="auto">
          <a:xfrm>
            <a:off x="6913034" y="1350169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385" name="Oval 2840"/>
          <p:cNvSpPr>
            <a:spLocks noChangeArrowheads="1"/>
          </p:cNvSpPr>
          <p:nvPr/>
        </p:nvSpPr>
        <p:spPr bwMode="auto">
          <a:xfrm>
            <a:off x="6646334" y="1385888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386" name="Oval 2841"/>
          <p:cNvSpPr>
            <a:spLocks noChangeArrowheads="1"/>
          </p:cNvSpPr>
          <p:nvPr/>
        </p:nvSpPr>
        <p:spPr bwMode="auto">
          <a:xfrm>
            <a:off x="6493934" y="1393032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387" name="Oval 2842"/>
          <p:cNvSpPr>
            <a:spLocks noChangeArrowheads="1"/>
          </p:cNvSpPr>
          <p:nvPr/>
        </p:nvSpPr>
        <p:spPr bwMode="auto">
          <a:xfrm>
            <a:off x="6392334" y="1400176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388" name="Oval 2843"/>
          <p:cNvSpPr>
            <a:spLocks noChangeArrowheads="1"/>
          </p:cNvSpPr>
          <p:nvPr/>
        </p:nvSpPr>
        <p:spPr bwMode="auto">
          <a:xfrm>
            <a:off x="6468534" y="1414463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389" name="Oval 2844"/>
          <p:cNvSpPr>
            <a:spLocks noChangeArrowheads="1"/>
          </p:cNvSpPr>
          <p:nvPr/>
        </p:nvSpPr>
        <p:spPr bwMode="auto">
          <a:xfrm>
            <a:off x="6557434" y="1435894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390" name="Oval 2845"/>
          <p:cNvSpPr>
            <a:spLocks noChangeArrowheads="1"/>
          </p:cNvSpPr>
          <p:nvPr/>
        </p:nvSpPr>
        <p:spPr bwMode="auto">
          <a:xfrm>
            <a:off x="6633634" y="1271588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391" name="Oval 2846"/>
          <p:cNvSpPr>
            <a:spLocks noChangeArrowheads="1"/>
          </p:cNvSpPr>
          <p:nvPr/>
        </p:nvSpPr>
        <p:spPr bwMode="auto">
          <a:xfrm>
            <a:off x="6836834" y="1193007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392" name="Oval 2847"/>
          <p:cNvSpPr>
            <a:spLocks noChangeArrowheads="1"/>
          </p:cNvSpPr>
          <p:nvPr/>
        </p:nvSpPr>
        <p:spPr bwMode="auto">
          <a:xfrm>
            <a:off x="6938434" y="1257301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393" name="Oval 2848"/>
          <p:cNvSpPr>
            <a:spLocks noChangeArrowheads="1"/>
          </p:cNvSpPr>
          <p:nvPr/>
        </p:nvSpPr>
        <p:spPr bwMode="auto">
          <a:xfrm>
            <a:off x="6913034" y="1278732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394" name="Oval 2849"/>
          <p:cNvSpPr>
            <a:spLocks noChangeArrowheads="1"/>
          </p:cNvSpPr>
          <p:nvPr/>
        </p:nvSpPr>
        <p:spPr bwMode="auto">
          <a:xfrm>
            <a:off x="6633634" y="1350169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395" name="Oval 2850"/>
          <p:cNvSpPr>
            <a:spLocks noChangeArrowheads="1"/>
          </p:cNvSpPr>
          <p:nvPr/>
        </p:nvSpPr>
        <p:spPr bwMode="auto">
          <a:xfrm>
            <a:off x="6316134" y="1450182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396" name="Oval 2851"/>
          <p:cNvSpPr>
            <a:spLocks noChangeArrowheads="1"/>
          </p:cNvSpPr>
          <p:nvPr/>
        </p:nvSpPr>
        <p:spPr bwMode="auto">
          <a:xfrm>
            <a:off x="6341534" y="1421607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397" name="Oval 2852"/>
          <p:cNvSpPr>
            <a:spLocks noChangeArrowheads="1"/>
          </p:cNvSpPr>
          <p:nvPr/>
        </p:nvSpPr>
        <p:spPr bwMode="auto">
          <a:xfrm>
            <a:off x="6392334" y="1421607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398" name="Oval 2853"/>
          <p:cNvSpPr>
            <a:spLocks noChangeArrowheads="1"/>
          </p:cNvSpPr>
          <p:nvPr/>
        </p:nvSpPr>
        <p:spPr bwMode="auto">
          <a:xfrm>
            <a:off x="6557434" y="1343026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399" name="Oval 2854"/>
          <p:cNvSpPr>
            <a:spLocks noChangeArrowheads="1"/>
          </p:cNvSpPr>
          <p:nvPr/>
        </p:nvSpPr>
        <p:spPr bwMode="auto">
          <a:xfrm>
            <a:off x="6798734" y="1278732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00" name="Oval 2855"/>
          <p:cNvSpPr>
            <a:spLocks noChangeArrowheads="1"/>
          </p:cNvSpPr>
          <p:nvPr/>
        </p:nvSpPr>
        <p:spPr bwMode="auto">
          <a:xfrm>
            <a:off x="6341534" y="1435894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01" name="Oval 2856"/>
          <p:cNvSpPr>
            <a:spLocks noChangeArrowheads="1"/>
          </p:cNvSpPr>
          <p:nvPr/>
        </p:nvSpPr>
        <p:spPr bwMode="auto">
          <a:xfrm>
            <a:off x="6709834" y="1343026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02" name="Oval 2857"/>
          <p:cNvSpPr>
            <a:spLocks noChangeArrowheads="1"/>
          </p:cNvSpPr>
          <p:nvPr/>
        </p:nvSpPr>
        <p:spPr bwMode="auto">
          <a:xfrm>
            <a:off x="6493934" y="1435894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03" name="Oval 2858"/>
          <p:cNvSpPr>
            <a:spLocks noChangeArrowheads="1"/>
          </p:cNvSpPr>
          <p:nvPr/>
        </p:nvSpPr>
        <p:spPr bwMode="auto">
          <a:xfrm>
            <a:off x="6443134" y="1443038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04" name="Oval 2859"/>
          <p:cNvSpPr>
            <a:spLocks noChangeArrowheads="1"/>
          </p:cNvSpPr>
          <p:nvPr/>
        </p:nvSpPr>
        <p:spPr bwMode="auto">
          <a:xfrm>
            <a:off x="6582834" y="1393032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05" name="Oval 2860"/>
          <p:cNvSpPr>
            <a:spLocks noChangeArrowheads="1"/>
          </p:cNvSpPr>
          <p:nvPr/>
        </p:nvSpPr>
        <p:spPr bwMode="auto">
          <a:xfrm>
            <a:off x="6811434" y="1335882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06" name="Oval 2861"/>
          <p:cNvSpPr>
            <a:spLocks noChangeArrowheads="1"/>
          </p:cNvSpPr>
          <p:nvPr/>
        </p:nvSpPr>
        <p:spPr bwMode="auto">
          <a:xfrm>
            <a:off x="6786034" y="1343026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07" name="Oval 2862"/>
          <p:cNvSpPr>
            <a:spLocks noChangeArrowheads="1"/>
          </p:cNvSpPr>
          <p:nvPr/>
        </p:nvSpPr>
        <p:spPr bwMode="auto">
          <a:xfrm>
            <a:off x="6278034" y="1478757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08" name="Oval 2863"/>
          <p:cNvSpPr>
            <a:spLocks noChangeArrowheads="1"/>
          </p:cNvSpPr>
          <p:nvPr/>
        </p:nvSpPr>
        <p:spPr bwMode="auto">
          <a:xfrm>
            <a:off x="6430434" y="1507332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09" name="Oval 2864"/>
          <p:cNvSpPr>
            <a:spLocks noChangeArrowheads="1"/>
          </p:cNvSpPr>
          <p:nvPr/>
        </p:nvSpPr>
        <p:spPr bwMode="auto">
          <a:xfrm>
            <a:off x="6468534" y="1464469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10" name="Oval 2865"/>
          <p:cNvSpPr>
            <a:spLocks noChangeArrowheads="1"/>
          </p:cNvSpPr>
          <p:nvPr/>
        </p:nvSpPr>
        <p:spPr bwMode="auto">
          <a:xfrm>
            <a:off x="6620934" y="1385888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11" name="Oval 2866"/>
          <p:cNvSpPr>
            <a:spLocks noChangeArrowheads="1"/>
          </p:cNvSpPr>
          <p:nvPr/>
        </p:nvSpPr>
        <p:spPr bwMode="auto">
          <a:xfrm>
            <a:off x="6836834" y="1321594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12" name="Oval 2867"/>
          <p:cNvSpPr>
            <a:spLocks noChangeArrowheads="1"/>
          </p:cNvSpPr>
          <p:nvPr/>
        </p:nvSpPr>
        <p:spPr bwMode="auto">
          <a:xfrm>
            <a:off x="6786034" y="1321594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13" name="Oval 2868"/>
          <p:cNvSpPr>
            <a:spLocks noChangeArrowheads="1"/>
          </p:cNvSpPr>
          <p:nvPr/>
        </p:nvSpPr>
        <p:spPr bwMode="auto">
          <a:xfrm>
            <a:off x="6417734" y="1428751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14" name="Oval 2869"/>
          <p:cNvSpPr>
            <a:spLocks noChangeArrowheads="1"/>
          </p:cNvSpPr>
          <p:nvPr/>
        </p:nvSpPr>
        <p:spPr bwMode="auto">
          <a:xfrm>
            <a:off x="6290734" y="1457326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15" name="Oval 2870"/>
          <p:cNvSpPr>
            <a:spLocks noChangeArrowheads="1"/>
          </p:cNvSpPr>
          <p:nvPr/>
        </p:nvSpPr>
        <p:spPr bwMode="auto">
          <a:xfrm>
            <a:off x="6203951" y="1471613"/>
            <a:ext cx="35983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16" name="Oval 2871"/>
          <p:cNvSpPr>
            <a:spLocks noChangeArrowheads="1"/>
          </p:cNvSpPr>
          <p:nvPr/>
        </p:nvSpPr>
        <p:spPr bwMode="auto">
          <a:xfrm>
            <a:off x="6557434" y="1435894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17" name="Oval 2872"/>
          <p:cNvSpPr>
            <a:spLocks noChangeArrowheads="1"/>
          </p:cNvSpPr>
          <p:nvPr/>
        </p:nvSpPr>
        <p:spPr bwMode="auto">
          <a:xfrm>
            <a:off x="6671734" y="1371601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18" name="Oval 2873"/>
          <p:cNvSpPr>
            <a:spLocks noChangeArrowheads="1"/>
          </p:cNvSpPr>
          <p:nvPr/>
        </p:nvSpPr>
        <p:spPr bwMode="auto">
          <a:xfrm>
            <a:off x="6697134" y="1321594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19" name="Oval 2874"/>
          <p:cNvSpPr>
            <a:spLocks noChangeArrowheads="1"/>
          </p:cNvSpPr>
          <p:nvPr/>
        </p:nvSpPr>
        <p:spPr bwMode="auto">
          <a:xfrm>
            <a:off x="6620934" y="1350169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20" name="Oval 2875"/>
          <p:cNvSpPr>
            <a:spLocks noChangeArrowheads="1"/>
          </p:cNvSpPr>
          <p:nvPr/>
        </p:nvSpPr>
        <p:spPr bwMode="auto">
          <a:xfrm>
            <a:off x="6455834" y="1400176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21" name="Oval 2876"/>
          <p:cNvSpPr>
            <a:spLocks noChangeArrowheads="1"/>
          </p:cNvSpPr>
          <p:nvPr/>
        </p:nvSpPr>
        <p:spPr bwMode="auto">
          <a:xfrm>
            <a:off x="6659034" y="1371601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22" name="Oval 2877"/>
          <p:cNvSpPr>
            <a:spLocks noChangeArrowheads="1"/>
          </p:cNvSpPr>
          <p:nvPr/>
        </p:nvSpPr>
        <p:spPr bwMode="auto">
          <a:xfrm>
            <a:off x="6798734" y="1293019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23" name="Oval 2878"/>
          <p:cNvSpPr>
            <a:spLocks noChangeArrowheads="1"/>
          </p:cNvSpPr>
          <p:nvPr/>
        </p:nvSpPr>
        <p:spPr bwMode="auto">
          <a:xfrm>
            <a:off x="6595534" y="1343026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24" name="Oval 2879"/>
          <p:cNvSpPr>
            <a:spLocks noChangeArrowheads="1"/>
          </p:cNvSpPr>
          <p:nvPr/>
        </p:nvSpPr>
        <p:spPr bwMode="auto">
          <a:xfrm>
            <a:off x="6773334" y="1300163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25" name="Oval 2880"/>
          <p:cNvSpPr>
            <a:spLocks noChangeArrowheads="1"/>
          </p:cNvSpPr>
          <p:nvPr/>
        </p:nvSpPr>
        <p:spPr bwMode="auto">
          <a:xfrm>
            <a:off x="6608234" y="1357313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26" name="Oval 2881"/>
          <p:cNvSpPr>
            <a:spLocks noChangeArrowheads="1"/>
          </p:cNvSpPr>
          <p:nvPr/>
        </p:nvSpPr>
        <p:spPr bwMode="auto">
          <a:xfrm>
            <a:off x="6697134" y="1343026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27" name="Oval 2882"/>
          <p:cNvSpPr>
            <a:spLocks noChangeArrowheads="1"/>
          </p:cNvSpPr>
          <p:nvPr/>
        </p:nvSpPr>
        <p:spPr bwMode="auto">
          <a:xfrm>
            <a:off x="6836834" y="1235869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28" name="Oval 2883"/>
          <p:cNvSpPr>
            <a:spLocks noChangeArrowheads="1"/>
          </p:cNvSpPr>
          <p:nvPr/>
        </p:nvSpPr>
        <p:spPr bwMode="auto">
          <a:xfrm>
            <a:off x="6430434" y="1421607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29" name="Oval 2884"/>
          <p:cNvSpPr>
            <a:spLocks noChangeArrowheads="1"/>
          </p:cNvSpPr>
          <p:nvPr/>
        </p:nvSpPr>
        <p:spPr bwMode="auto">
          <a:xfrm>
            <a:off x="6646334" y="1364457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30" name="Oval 2885"/>
          <p:cNvSpPr>
            <a:spLocks noChangeArrowheads="1"/>
          </p:cNvSpPr>
          <p:nvPr/>
        </p:nvSpPr>
        <p:spPr bwMode="auto">
          <a:xfrm>
            <a:off x="6659034" y="1335882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31" name="Oval 2886"/>
          <p:cNvSpPr>
            <a:spLocks noChangeArrowheads="1"/>
          </p:cNvSpPr>
          <p:nvPr/>
        </p:nvSpPr>
        <p:spPr bwMode="auto">
          <a:xfrm>
            <a:off x="6773334" y="1257301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32" name="Oval 2887"/>
          <p:cNvSpPr>
            <a:spLocks noChangeArrowheads="1"/>
          </p:cNvSpPr>
          <p:nvPr/>
        </p:nvSpPr>
        <p:spPr bwMode="auto">
          <a:xfrm>
            <a:off x="6646334" y="1200151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33" name="Oval 2888"/>
          <p:cNvSpPr>
            <a:spLocks noChangeArrowheads="1"/>
          </p:cNvSpPr>
          <p:nvPr/>
        </p:nvSpPr>
        <p:spPr bwMode="auto">
          <a:xfrm>
            <a:off x="6265334" y="1500188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34" name="Oval 2889"/>
          <p:cNvSpPr>
            <a:spLocks noChangeArrowheads="1"/>
          </p:cNvSpPr>
          <p:nvPr/>
        </p:nvSpPr>
        <p:spPr bwMode="auto">
          <a:xfrm>
            <a:off x="6468534" y="1421607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35" name="Oval 2890"/>
          <p:cNvSpPr>
            <a:spLocks noChangeArrowheads="1"/>
          </p:cNvSpPr>
          <p:nvPr/>
        </p:nvSpPr>
        <p:spPr bwMode="auto">
          <a:xfrm>
            <a:off x="6519334" y="1357313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36" name="Oval 2891"/>
          <p:cNvSpPr>
            <a:spLocks noChangeArrowheads="1"/>
          </p:cNvSpPr>
          <p:nvPr/>
        </p:nvSpPr>
        <p:spPr bwMode="auto">
          <a:xfrm>
            <a:off x="6544734" y="1271588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37" name="Oval 2892"/>
          <p:cNvSpPr>
            <a:spLocks noChangeArrowheads="1"/>
          </p:cNvSpPr>
          <p:nvPr/>
        </p:nvSpPr>
        <p:spPr bwMode="auto">
          <a:xfrm>
            <a:off x="6392334" y="1500188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38" name="Oval 2893"/>
          <p:cNvSpPr>
            <a:spLocks noChangeArrowheads="1"/>
          </p:cNvSpPr>
          <p:nvPr/>
        </p:nvSpPr>
        <p:spPr bwMode="auto">
          <a:xfrm>
            <a:off x="6392334" y="1464469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39" name="Oval 2894"/>
          <p:cNvSpPr>
            <a:spLocks noChangeArrowheads="1"/>
          </p:cNvSpPr>
          <p:nvPr/>
        </p:nvSpPr>
        <p:spPr bwMode="auto">
          <a:xfrm>
            <a:off x="6252634" y="1443038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40" name="Oval 2895"/>
          <p:cNvSpPr>
            <a:spLocks noChangeArrowheads="1"/>
          </p:cNvSpPr>
          <p:nvPr/>
        </p:nvSpPr>
        <p:spPr bwMode="auto">
          <a:xfrm>
            <a:off x="6178551" y="1450182"/>
            <a:ext cx="35983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41" name="Oval 2896"/>
          <p:cNvSpPr>
            <a:spLocks noChangeArrowheads="1"/>
          </p:cNvSpPr>
          <p:nvPr/>
        </p:nvSpPr>
        <p:spPr bwMode="auto">
          <a:xfrm>
            <a:off x="6443134" y="1450182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42" name="Oval 2897"/>
          <p:cNvSpPr>
            <a:spLocks noChangeArrowheads="1"/>
          </p:cNvSpPr>
          <p:nvPr/>
        </p:nvSpPr>
        <p:spPr bwMode="auto">
          <a:xfrm>
            <a:off x="6519334" y="1385888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43" name="Oval 2898"/>
          <p:cNvSpPr>
            <a:spLocks noChangeArrowheads="1"/>
          </p:cNvSpPr>
          <p:nvPr/>
        </p:nvSpPr>
        <p:spPr bwMode="auto">
          <a:xfrm>
            <a:off x="6417734" y="1378744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44" name="Oval 2899"/>
          <p:cNvSpPr>
            <a:spLocks noChangeArrowheads="1"/>
          </p:cNvSpPr>
          <p:nvPr/>
        </p:nvSpPr>
        <p:spPr bwMode="auto">
          <a:xfrm>
            <a:off x="6328834" y="1435894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45" name="Oval 2900"/>
          <p:cNvSpPr>
            <a:spLocks noChangeArrowheads="1"/>
          </p:cNvSpPr>
          <p:nvPr/>
        </p:nvSpPr>
        <p:spPr bwMode="auto">
          <a:xfrm>
            <a:off x="6430434" y="1464469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46" name="Oval 2901"/>
          <p:cNvSpPr>
            <a:spLocks noChangeArrowheads="1"/>
          </p:cNvSpPr>
          <p:nvPr/>
        </p:nvSpPr>
        <p:spPr bwMode="auto">
          <a:xfrm>
            <a:off x="6620934" y="1343026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47" name="Oval 2902"/>
          <p:cNvSpPr>
            <a:spLocks noChangeArrowheads="1"/>
          </p:cNvSpPr>
          <p:nvPr/>
        </p:nvSpPr>
        <p:spPr bwMode="auto">
          <a:xfrm>
            <a:off x="6595534" y="1328738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48" name="Oval 2903"/>
          <p:cNvSpPr>
            <a:spLocks noChangeArrowheads="1"/>
          </p:cNvSpPr>
          <p:nvPr/>
        </p:nvSpPr>
        <p:spPr bwMode="auto">
          <a:xfrm>
            <a:off x="6493934" y="1407319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49" name="Oval 2904"/>
          <p:cNvSpPr>
            <a:spLocks noChangeArrowheads="1"/>
          </p:cNvSpPr>
          <p:nvPr/>
        </p:nvSpPr>
        <p:spPr bwMode="auto">
          <a:xfrm>
            <a:off x="6532034" y="1407319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50" name="Oval 2905"/>
          <p:cNvSpPr>
            <a:spLocks noChangeArrowheads="1"/>
          </p:cNvSpPr>
          <p:nvPr/>
        </p:nvSpPr>
        <p:spPr bwMode="auto">
          <a:xfrm>
            <a:off x="6366934" y="1493044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51" name="Oval 2906"/>
          <p:cNvSpPr>
            <a:spLocks noChangeArrowheads="1"/>
          </p:cNvSpPr>
          <p:nvPr/>
        </p:nvSpPr>
        <p:spPr bwMode="auto">
          <a:xfrm>
            <a:off x="6570134" y="1350169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52" name="Oval 2907"/>
          <p:cNvSpPr>
            <a:spLocks noChangeArrowheads="1"/>
          </p:cNvSpPr>
          <p:nvPr/>
        </p:nvSpPr>
        <p:spPr bwMode="auto">
          <a:xfrm>
            <a:off x="6608234" y="1328738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53" name="Oval 2908"/>
          <p:cNvSpPr>
            <a:spLocks noChangeArrowheads="1"/>
          </p:cNvSpPr>
          <p:nvPr/>
        </p:nvSpPr>
        <p:spPr bwMode="auto">
          <a:xfrm>
            <a:off x="6328834" y="1478757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54" name="Oval 2909"/>
          <p:cNvSpPr>
            <a:spLocks noChangeArrowheads="1"/>
          </p:cNvSpPr>
          <p:nvPr/>
        </p:nvSpPr>
        <p:spPr bwMode="auto">
          <a:xfrm>
            <a:off x="6468534" y="1378744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55" name="Oval 2910"/>
          <p:cNvSpPr>
            <a:spLocks noChangeArrowheads="1"/>
          </p:cNvSpPr>
          <p:nvPr/>
        </p:nvSpPr>
        <p:spPr bwMode="auto">
          <a:xfrm>
            <a:off x="6519334" y="1350169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56" name="Oval 2911"/>
          <p:cNvSpPr>
            <a:spLocks noChangeArrowheads="1"/>
          </p:cNvSpPr>
          <p:nvPr/>
        </p:nvSpPr>
        <p:spPr bwMode="auto">
          <a:xfrm>
            <a:off x="6570134" y="1328738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57" name="Oval 2912"/>
          <p:cNvSpPr>
            <a:spLocks noChangeArrowheads="1"/>
          </p:cNvSpPr>
          <p:nvPr/>
        </p:nvSpPr>
        <p:spPr bwMode="auto">
          <a:xfrm>
            <a:off x="6519334" y="1407319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58" name="Oval 2913"/>
          <p:cNvSpPr>
            <a:spLocks noChangeArrowheads="1"/>
          </p:cNvSpPr>
          <p:nvPr/>
        </p:nvSpPr>
        <p:spPr bwMode="auto">
          <a:xfrm>
            <a:off x="6582834" y="1371601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59" name="Oval 2914"/>
          <p:cNvSpPr>
            <a:spLocks noChangeArrowheads="1"/>
          </p:cNvSpPr>
          <p:nvPr/>
        </p:nvSpPr>
        <p:spPr bwMode="auto">
          <a:xfrm>
            <a:off x="6659034" y="1321594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60" name="Oval 2915"/>
          <p:cNvSpPr>
            <a:spLocks noChangeArrowheads="1"/>
          </p:cNvSpPr>
          <p:nvPr/>
        </p:nvSpPr>
        <p:spPr bwMode="auto">
          <a:xfrm>
            <a:off x="6582834" y="1393032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61" name="Oval 2916"/>
          <p:cNvSpPr>
            <a:spLocks noChangeArrowheads="1"/>
          </p:cNvSpPr>
          <p:nvPr/>
        </p:nvSpPr>
        <p:spPr bwMode="auto">
          <a:xfrm>
            <a:off x="6608234" y="1378744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62" name="Oval 2917"/>
          <p:cNvSpPr>
            <a:spLocks noChangeArrowheads="1"/>
          </p:cNvSpPr>
          <p:nvPr/>
        </p:nvSpPr>
        <p:spPr bwMode="auto">
          <a:xfrm>
            <a:off x="6735234" y="1321594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63" name="Oval 2918"/>
          <p:cNvSpPr>
            <a:spLocks noChangeArrowheads="1"/>
          </p:cNvSpPr>
          <p:nvPr/>
        </p:nvSpPr>
        <p:spPr bwMode="auto">
          <a:xfrm>
            <a:off x="6671734" y="1385888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64" name="Oval 2919"/>
          <p:cNvSpPr>
            <a:spLocks noChangeArrowheads="1"/>
          </p:cNvSpPr>
          <p:nvPr/>
        </p:nvSpPr>
        <p:spPr bwMode="auto">
          <a:xfrm>
            <a:off x="6468534" y="1450182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65" name="Oval 2920"/>
          <p:cNvSpPr>
            <a:spLocks noChangeArrowheads="1"/>
          </p:cNvSpPr>
          <p:nvPr/>
        </p:nvSpPr>
        <p:spPr bwMode="auto">
          <a:xfrm>
            <a:off x="6570134" y="1393032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66" name="Oval 2921"/>
          <p:cNvSpPr>
            <a:spLocks noChangeArrowheads="1"/>
          </p:cNvSpPr>
          <p:nvPr/>
        </p:nvSpPr>
        <p:spPr bwMode="auto">
          <a:xfrm>
            <a:off x="6773334" y="1328738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67" name="Oval 2922"/>
          <p:cNvSpPr>
            <a:spLocks noChangeArrowheads="1"/>
          </p:cNvSpPr>
          <p:nvPr/>
        </p:nvSpPr>
        <p:spPr bwMode="auto">
          <a:xfrm>
            <a:off x="6760634" y="1371601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68" name="Oval 2923"/>
          <p:cNvSpPr>
            <a:spLocks noChangeArrowheads="1"/>
          </p:cNvSpPr>
          <p:nvPr/>
        </p:nvSpPr>
        <p:spPr bwMode="auto">
          <a:xfrm>
            <a:off x="6557434" y="1428751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69" name="Oval 2924"/>
          <p:cNvSpPr>
            <a:spLocks noChangeArrowheads="1"/>
          </p:cNvSpPr>
          <p:nvPr/>
        </p:nvSpPr>
        <p:spPr bwMode="auto">
          <a:xfrm>
            <a:off x="6697134" y="1364457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70" name="Oval 2925"/>
          <p:cNvSpPr>
            <a:spLocks noChangeArrowheads="1"/>
          </p:cNvSpPr>
          <p:nvPr/>
        </p:nvSpPr>
        <p:spPr bwMode="auto">
          <a:xfrm>
            <a:off x="6824134" y="1335882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71" name="Oval 2926"/>
          <p:cNvSpPr>
            <a:spLocks noChangeArrowheads="1"/>
          </p:cNvSpPr>
          <p:nvPr/>
        </p:nvSpPr>
        <p:spPr bwMode="auto">
          <a:xfrm>
            <a:off x="6646334" y="1393032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72" name="Oval 2927"/>
          <p:cNvSpPr>
            <a:spLocks noChangeArrowheads="1"/>
          </p:cNvSpPr>
          <p:nvPr/>
        </p:nvSpPr>
        <p:spPr bwMode="auto">
          <a:xfrm>
            <a:off x="6468534" y="1443038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73" name="Oval 2928"/>
          <p:cNvSpPr>
            <a:spLocks noChangeArrowheads="1"/>
          </p:cNvSpPr>
          <p:nvPr/>
        </p:nvSpPr>
        <p:spPr bwMode="auto">
          <a:xfrm>
            <a:off x="6659034" y="1371601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74" name="Oval 2929"/>
          <p:cNvSpPr>
            <a:spLocks noChangeArrowheads="1"/>
          </p:cNvSpPr>
          <p:nvPr/>
        </p:nvSpPr>
        <p:spPr bwMode="auto">
          <a:xfrm>
            <a:off x="6671734" y="1357313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75" name="Oval 2930"/>
          <p:cNvSpPr>
            <a:spLocks noChangeArrowheads="1"/>
          </p:cNvSpPr>
          <p:nvPr/>
        </p:nvSpPr>
        <p:spPr bwMode="auto">
          <a:xfrm>
            <a:off x="6570134" y="1400176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76" name="Oval 2931"/>
          <p:cNvSpPr>
            <a:spLocks noChangeArrowheads="1"/>
          </p:cNvSpPr>
          <p:nvPr/>
        </p:nvSpPr>
        <p:spPr bwMode="auto">
          <a:xfrm>
            <a:off x="6379634" y="1485901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77" name="Oval 2932"/>
          <p:cNvSpPr>
            <a:spLocks noChangeArrowheads="1"/>
          </p:cNvSpPr>
          <p:nvPr/>
        </p:nvSpPr>
        <p:spPr bwMode="auto">
          <a:xfrm>
            <a:off x="6570134" y="1400176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78" name="Oval 2933"/>
          <p:cNvSpPr>
            <a:spLocks noChangeArrowheads="1"/>
          </p:cNvSpPr>
          <p:nvPr/>
        </p:nvSpPr>
        <p:spPr bwMode="auto">
          <a:xfrm>
            <a:off x="6227234" y="1521619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79" name="Oval 2934"/>
          <p:cNvSpPr>
            <a:spLocks noChangeArrowheads="1"/>
          </p:cNvSpPr>
          <p:nvPr/>
        </p:nvSpPr>
        <p:spPr bwMode="auto">
          <a:xfrm>
            <a:off x="6417734" y="1414463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80" name="Oval 2935"/>
          <p:cNvSpPr>
            <a:spLocks noChangeArrowheads="1"/>
          </p:cNvSpPr>
          <p:nvPr/>
        </p:nvSpPr>
        <p:spPr bwMode="auto">
          <a:xfrm>
            <a:off x="6455834" y="1407319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81" name="Oval 2936"/>
          <p:cNvSpPr>
            <a:spLocks noChangeArrowheads="1"/>
          </p:cNvSpPr>
          <p:nvPr/>
        </p:nvSpPr>
        <p:spPr bwMode="auto">
          <a:xfrm>
            <a:off x="6493934" y="1385888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82" name="Oval 2937"/>
          <p:cNvSpPr>
            <a:spLocks noChangeArrowheads="1"/>
          </p:cNvSpPr>
          <p:nvPr/>
        </p:nvSpPr>
        <p:spPr bwMode="auto">
          <a:xfrm>
            <a:off x="6519334" y="1414463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83" name="Oval 2938"/>
          <p:cNvSpPr>
            <a:spLocks noChangeArrowheads="1"/>
          </p:cNvSpPr>
          <p:nvPr/>
        </p:nvSpPr>
        <p:spPr bwMode="auto">
          <a:xfrm>
            <a:off x="6633634" y="1350169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84" name="Oval 2939"/>
          <p:cNvSpPr>
            <a:spLocks noChangeArrowheads="1"/>
          </p:cNvSpPr>
          <p:nvPr/>
        </p:nvSpPr>
        <p:spPr bwMode="auto">
          <a:xfrm>
            <a:off x="6595534" y="1400176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85" name="Oval 2940"/>
          <p:cNvSpPr>
            <a:spLocks noChangeArrowheads="1"/>
          </p:cNvSpPr>
          <p:nvPr/>
        </p:nvSpPr>
        <p:spPr bwMode="auto">
          <a:xfrm>
            <a:off x="6773334" y="1300163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86" name="Oval 2941"/>
          <p:cNvSpPr>
            <a:spLocks noChangeArrowheads="1"/>
          </p:cNvSpPr>
          <p:nvPr/>
        </p:nvSpPr>
        <p:spPr bwMode="auto">
          <a:xfrm>
            <a:off x="6798734" y="1264444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87" name="Oval 2942"/>
          <p:cNvSpPr>
            <a:spLocks noChangeArrowheads="1"/>
          </p:cNvSpPr>
          <p:nvPr/>
        </p:nvSpPr>
        <p:spPr bwMode="auto">
          <a:xfrm>
            <a:off x="6659034" y="1371601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88" name="Oval 2943"/>
          <p:cNvSpPr>
            <a:spLocks noChangeArrowheads="1"/>
          </p:cNvSpPr>
          <p:nvPr/>
        </p:nvSpPr>
        <p:spPr bwMode="auto">
          <a:xfrm>
            <a:off x="6443134" y="1485901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89" name="Oval 2944"/>
          <p:cNvSpPr>
            <a:spLocks noChangeArrowheads="1"/>
          </p:cNvSpPr>
          <p:nvPr/>
        </p:nvSpPr>
        <p:spPr bwMode="auto">
          <a:xfrm>
            <a:off x="6316134" y="1493044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90" name="Oval 2945"/>
          <p:cNvSpPr>
            <a:spLocks noChangeArrowheads="1"/>
          </p:cNvSpPr>
          <p:nvPr/>
        </p:nvSpPr>
        <p:spPr bwMode="auto">
          <a:xfrm>
            <a:off x="6811434" y="1257301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91" name="Oval 2946"/>
          <p:cNvSpPr>
            <a:spLocks noChangeArrowheads="1"/>
          </p:cNvSpPr>
          <p:nvPr/>
        </p:nvSpPr>
        <p:spPr bwMode="auto">
          <a:xfrm>
            <a:off x="6989234" y="1185863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92" name="Oval 2947"/>
          <p:cNvSpPr>
            <a:spLocks noChangeArrowheads="1"/>
          </p:cNvSpPr>
          <p:nvPr/>
        </p:nvSpPr>
        <p:spPr bwMode="auto">
          <a:xfrm>
            <a:off x="6849534" y="1300163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93" name="Oval 2948"/>
          <p:cNvSpPr>
            <a:spLocks noChangeArrowheads="1"/>
          </p:cNvSpPr>
          <p:nvPr/>
        </p:nvSpPr>
        <p:spPr bwMode="auto">
          <a:xfrm>
            <a:off x="6532034" y="1457326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94" name="Oval 2949"/>
          <p:cNvSpPr>
            <a:spLocks noChangeArrowheads="1"/>
          </p:cNvSpPr>
          <p:nvPr/>
        </p:nvSpPr>
        <p:spPr bwMode="auto">
          <a:xfrm>
            <a:off x="6290734" y="1514476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95" name="Oval 2950"/>
          <p:cNvSpPr>
            <a:spLocks noChangeArrowheads="1"/>
          </p:cNvSpPr>
          <p:nvPr/>
        </p:nvSpPr>
        <p:spPr bwMode="auto">
          <a:xfrm>
            <a:off x="6951134" y="1207294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96" name="Oval 2951"/>
          <p:cNvSpPr>
            <a:spLocks noChangeArrowheads="1"/>
          </p:cNvSpPr>
          <p:nvPr/>
        </p:nvSpPr>
        <p:spPr bwMode="auto">
          <a:xfrm>
            <a:off x="6900334" y="1293019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97" name="Oval 2952"/>
          <p:cNvSpPr>
            <a:spLocks noChangeArrowheads="1"/>
          </p:cNvSpPr>
          <p:nvPr/>
        </p:nvSpPr>
        <p:spPr bwMode="auto">
          <a:xfrm>
            <a:off x="6633634" y="1414463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98" name="Oval 2953"/>
          <p:cNvSpPr>
            <a:spLocks noChangeArrowheads="1"/>
          </p:cNvSpPr>
          <p:nvPr/>
        </p:nvSpPr>
        <p:spPr bwMode="auto">
          <a:xfrm>
            <a:off x="6366934" y="1500188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499" name="Oval 2954"/>
          <p:cNvSpPr>
            <a:spLocks noChangeArrowheads="1"/>
          </p:cNvSpPr>
          <p:nvPr/>
        </p:nvSpPr>
        <p:spPr bwMode="auto">
          <a:xfrm>
            <a:off x="6747934" y="1300163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500" name="Oval 2955"/>
          <p:cNvSpPr>
            <a:spLocks noChangeArrowheads="1"/>
          </p:cNvSpPr>
          <p:nvPr/>
        </p:nvSpPr>
        <p:spPr bwMode="auto">
          <a:xfrm>
            <a:off x="6786034" y="1335882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501" name="Oval 2956"/>
          <p:cNvSpPr>
            <a:spLocks noChangeArrowheads="1"/>
          </p:cNvSpPr>
          <p:nvPr/>
        </p:nvSpPr>
        <p:spPr bwMode="auto">
          <a:xfrm>
            <a:off x="6633634" y="1385888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502" name="Oval 2957"/>
          <p:cNvSpPr>
            <a:spLocks noChangeArrowheads="1"/>
          </p:cNvSpPr>
          <p:nvPr/>
        </p:nvSpPr>
        <p:spPr bwMode="auto">
          <a:xfrm>
            <a:off x="6455834" y="1435894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503" name="Oval 2958"/>
          <p:cNvSpPr>
            <a:spLocks noChangeArrowheads="1"/>
          </p:cNvSpPr>
          <p:nvPr/>
        </p:nvSpPr>
        <p:spPr bwMode="auto">
          <a:xfrm>
            <a:off x="6582834" y="1385888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504" name="Oval 2959"/>
          <p:cNvSpPr>
            <a:spLocks noChangeArrowheads="1"/>
          </p:cNvSpPr>
          <p:nvPr/>
        </p:nvSpPr>
        <p:spPr bwMode="auto">
          <a:xfrm>
            <a:off x="6544734" y="1378744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505" name="Oval 2960"/>
          <p:cNvSpPr>
            <a:spLocks noChangeArrowheads="1"/>
          </p:cNvSpPr>
          <p:nvPr/>
        </p:nvSpPr>
        <p:spPr bwMode="auto">
          <a:xfrm>
            <a:off x="6443134" y="1435894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506" name="Oval 2961"/>
          <p:cNvSpPr>
            <a:spLocks noChangeArrowheads="1"/>
          </p:cNvSpPr>
          <p:nvPr/>
        </p:nvSpPr>
        <p:spPr bwMode="auto">
          <a:xfrm>
            <a:off x="6468534" y="1393032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507" name="Oval 2962"/>
          <p:cNvSpPr>
            <a:spLocks noChangeArrowheads="1"/>
          </p:cNvSpPr>
          <p:nvPr/>
        </p:nvSpPr>
        <p:spPr bwMode="auto">
          <a:xfrm>
            <a:off x="6392334" y="1450182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508" name="Oval 2963"/>
          <p:cNvSpPr>
            <a:spLocks noChangeArrowheads="1"/>
          </p:cNvSpPr>
          <p:nvPr/>
        </p:nvSpPr>
        <p:spPr bwMode="auto">
          <a:xfrm>
            <a:off x="6392334" y="1471613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509" name="Oval 2964"/>
          <p:cNvSpPr>
            <a:spLocks noChangeArrowheads="1"/>
          </p:cNvSpPr>
          <p:nvPr/>
        </p:nvSpPr>
        <p:spPr bwMode="auto">
          <a:xfrm>
            <a:off x="6379634" y="1471613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510" name="Oval 2965"/>
          <p:cNvSpPr>
            <a:spLocks noChangeArrowheads="1"/>
          </p:cNvSpPr>
          <p:nvPr/>
        </p:nvSpPr>
        <p:spPr bwMode="auto">
          <a:xfrm>
            <a:off x="6328834" y="1478757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511" name="Oval 2966"/>
          <p:cNvSpPr>
            <a:spLocks noChangeArrowheads="1"/>
          </p:cNvSpPr>
          <p:nvPr/>
        </p:nvSpPr>
        <p:spPr bwMode="auto">
          <a:xfrm>
            <a:off x="6443134" y="1457326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512" name="Oval 2967"/>
          <p:cNvSpPr>
            <a:spLocks noChangeArrowheads="1"/>
          </p:cNvSpPr>
          <p:nvPr/>
        </p:nvSpPr>
        <p:spPr bwMode="auto">
          <a:xfrm>
            <a:off x="6481234" y="1428751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513" name="Oval 2968"/>
          <p:cNvSpPr>
            <a:spLocks noChangeArrowheads="1"/>
          </p:cNvSpPr>
          <p:nvPr/>
        </p:nvSpPr>
        <p:spPr bwMode="auto">
          <a:xfrm>
            <a:off x="6455834" y="1421607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514" name="Oval 2969"/>
          <p:cNvSpPr>
            <a:spLocks noChangeArrowheads="1"/>
          </p:cNvSpPr>
          <p:nvPr/>
        </p:nvSpPr>
        <p:spPr bwMode="auto">
          <a:xfrm>
            <a:off x="6354234" y="1450182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515" name="Oval 2970"/>
          <p:cNvSpPr>
            <a:spLocks noChangeArrowheads="1"/>
          </p:cNvSpPr>
          <p:nvPr/>
        </p:nvSpPr>
        <p:spPr bwMode="auto">
          <a:xfrm>
            <a:off x="6493934" y="1435894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516" name="Oval 2971"/>
          <p:cNvSpPr>
            <a:spLocks noChangeArrowheads="1"/>
          </p:cNvSpPr>
          <p:nvPr/>
        </p:nvSpPr>
        <p:spPr bwMode="auto">
          <a:xfrm>
            <a:off x="6544734" y="1371601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517" name="Oval 2972"/>
          <p:cNvSpPr>
            <a:spLocks noChangeArrowheads="1"/>
          </p:cNvSpPr>
          <p:nvPr/>
        </p:nvSpPr>
        <p:spPr bwMode="auto">
          <a:xfrm>
            <a:off x="6506634" y="1343026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518" name="Oval 2973"/>
          <p:cNvSpPr>
            <a:spLocks noChangeArrowheads="1"/>
          </p:cNvSpPr>
          <p:nvPr/>
        </p:nvSpPr>
        <p:spPr bwMode="auto">
          <a:xfrm>
            <a:off x="6379634" y="1407319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519" name="Oval 2974"/>
          <p:cNvSpPr>
            <a:spLocks noChangeArrowheads="1"/>
          </p:cNvSpPr>
          <p:nvPr/>
        </p:nvSpPr>
        <p:spPr bwMode="auto">
          <a:xfrm>
            <a:off x="6532034" y="1407319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520" name="Oval 2975"/>
          <p:cNvSpPr>
            <a:spLocks noChangeArrowheads="1"/>
          </p:cNvSpPr>
          <p:nvPr/>
        </p:nvSpPr>
        <p:spPr bwMode="auto">
          <a:xfrm>
            <a:off x="6595534" y="1321594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521" name="Oval 2976"/>
          <p:cNvSpPr>
            <a:spLocks noChangeArrowheads="1"/>
          </p:cNvSpPr>
          <p:nvPr/>
        </p:nvSpPr>
        <p:spPr bwMode="auto">
          <a:xfrm>
            <a:off x="6519334" y="1300163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522" name="Oval 2977"/>
          <p:cNvSpPr>
            <a:spLocks noChangeArrowheads="1"/>
          </p:cNvSpPr>
          <p:nvPr/>
        </p:nvSpPr>
        <p:spPr bwMode="auto">
          <a:xfrm>
            <a:off x="6582834" y="1414463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523" name="Oval 2978"/>
          <p:cNvSpPr>
            <a:spLocks noChangeArrowheads="1"/>
          </p:cNvSpPr>
          <p:nvPr/>
        </p:nvSpPr>
        <p:spPr bwMode="auto">
          <a:xfrm>
            <a:off x="6735234" y="1300163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524" name="Oval 2979"/>
          <p:cNvSpPr>
            <a:spLocks noChangeArrowheads="1"/>
          </p:cNvSpPr>
          <p:nvPr/>
        </p:nvSpPr>
        <p:spPr bwMode="auto">
          <a:xfrm>
            <a:off x="6671734" y="1278732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525" name="Oval 2980"/>
          <p:cNvSpPr>
            <a:spLocks noChangeArrowheads="1"/>
          </p:cNvSpPr>
          <p:nvPr/>
        </p:nvSpPr>
        <p:spPr bwMode="auto">
          <a:xfrm>
            <a:off x="6836834" y="1307307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526" name="Oval 2981"/>
          <p:cNvSpPr>
            <a:spLocks noChangeArrowheads="1"/>
          </p:cNvSpPr>
          <p:nvPr/>
        </p:nvSpPr>
        <p:spPr bwMode="auto">
          <a:xfrm>
            <a:off x="6786034" y="1307307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2527" name="Oval 2982"/>
          <p:cNvSpPr>
            <a:spLocks noChangeArrowheads="1"/>
          </p:cNvSpPr>
          <p:nvPr/>
        </p:nvSpPr>
        <p:spPr bwMode="auto">
          <a:xfrm>
            <a:off x="6722534" y="1357313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624" name="Oval 2983"/>
          <p:cNvSpPr>
            <a:spLocks noChangeArrowheads="1"/>
          </p:cNvSpPr>
          <p:nvPr/>
        </p:nvSpPr>
        <p:spPr bwMode="auto">
          <a:xfrm>
            <a:off x="6747934" y="1328738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625" name="Oval 2984"/>
          <p:cNvSpPr>
            <a:spLocks noChangeArrowheads="1"/>
          </p:cNvSpPr>
          <p:nvPr/>
        </p:nvSpPr>
        <p:spPr bwMode="auto">
          <a:xfrm>
            <a:off x="6608234" y="1371601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626" name="Freeform 2985"/>
          <p:cNvSpPr>
            <a:spLocks/>
          </p:cNvSpPr>
          <p:nvPr/>
        </p:nvSpPr>
        <p:spPr bwMode="auto">
          <a:xfrm>
            <a:off x="6191251" y="1157287"/>
            <a:ext cx="1128183" cy="357188"/>
          </a:xfrm>
          <a:custGeom>
            <a:avLst/>
            <a:gdLst>
              <a:gd name="T0" fmla="*/ 2147483647 w 533"/>
              <a:gd name="T1" fmla="*/ 2147483647 h 300"/>
              <a:gd name="T2" fmla="*/ 2147483647 w 533"/>
              <a:gd name="T3" fmla="*/ 2147483647 h 300"/>
              <a:gd name="T4" fmla="*/ 2147483647 w 533"/>
              <a:gd name="T5" fmla="*/ 2147483647 h 300"/>
              <a:gd name="T6" fmla="*/ 2147483647 w 533"/>
              <a:gd name="T7" fmla="*/ 2147483647 h 300"/>
              <a:gd name="T8" fmla="*/ 2147483647 w 533"/>
              <a:gd name="T9" fmla="*/ 2147483647 h 300"/>
              <a:gd name="T10" fmla="*/ 2147483647 w 533"/>
              <a:gd name="T11" fmla="*/ 2147483647 h 300"/>
              <a:gd name="T12" fmla="*/ 2147483647 w 533"/>
              <a:gd name="T13" fmla="*/ 0 h 300"/>
              <a:gd name="T14" fmla="*/ 2147483647 w 533"/>
              <a:gd name="T15" fmla="*/ 2147483647 h 300"/>
              <a:gd name="T16" fmla="*/ 2147483647 w 533"/>
              <a:gd name="T17" fmla="*/ 2147483647 h 300"/>
              <a:gd name="T18" fmla="*/ 2147483647 w 533"/>
              <a:gd name="T19" fmla="*/ 2147483647 h 300"/>
              <a:gd name="T20" fmla="*/ 2147483647 w 533"/>
              <a:gd name="T21" fmla="*/ 2147483647 h 300"/>
              <a:gd name="T22" fmla="*/ 2147483647 w 533"/>
              <a:gd name="T23" fmla="*/ 2147483647 h 300"/>
              <a:gd name="T24" fmla="*/ 2147483647 w 533"/>
              <a:gd name="T25" fmla="*/ 2147483647 h 300"/>
              <a:gd name="T26" fmla="*/ 2147483647 w 533"/>
              <a:gd name="T27" fmla="*/ 2147483647 h 300"/>
              <a:gd name="T28" fmla="*/ 2147483647 w 533"/>
              <a:gd name="T29" fmla="*/ 2147483647 h 300"/>
              <a:gd name="T30" fmla="*/ 2147483647 w 533"/>
              <a:gd name="T31" fmla="*/ 2147483647 h 300"/>
              <a:gd name="T32" fmla="*/ 2147483647 w 533"/>
              <a:gd name="T33" fmla="*/ 2147483647 h 300"/>
              <a:gd name="T34" fmla="*/ 2147483647 w 533"/>
              <a:gd name="T35" fmla="*/ 2147483647 h 300"/>
              <a:gd name="T36" fmla="*/ 2147483647 w 533"/>
              <a:gd name="T37" fmla="*/ 2147483647 h 300"/>
              <a:gd name="T38" fmla="*/ 2147483647 w 533"/>
              <a:gd name="T39" fmla="*/ 2147483647 h 300"/>
              <a:gd name="T40" fmla="*/ 2147483647 w 533"/>
              <a:gd name="T41" fmla="*/ 2147483647 h 300"/>
              <a:gd name="T42" fmla="*/ 2147483647 w 533"/>
              <a:gd name="T43" fmla="*/ 2147483647 h 300"/>
              <a:gd name="T44" fmla="*/ 2147483647 w 533"/>
              <a:gd name="T45" fmla="*/ 2147483647 h 300"/>
              <a:gd name="T46" fmla="*/ 2147483647 w 533"/>
              <a:gd name="T47" fmla="*/ 2147483647 h 300"/>
              <a:gd name="T48" fmla="*/ 2147483647 w 533"/>
              <a:gd name="T49" fmla="*/ 2147483647 h 300"/>
              <a:gd name="T50" fmla="*/ 2147483647 w 533"/>
              <a:gd name="T51" fmla="*/ 2147483647 h 300"/>
              <a:gd name="T52" fmla="*/ 2147483647 w 533"/>
              <a:gd name="T53" fmla="*/ 2147483647 h 300"/>
              <a:gd name="T54" fmla="*/ 2147483647 w 533"/>
              <a:gd name="T55" fmla="*/ 2147483647 h 300"/>
              <a:gd name="T56" fmla="*/ 2147483647 w 533"/>
              <a:gd name="T57" fmla="*/ 2147483647 h 300"/>
              <a:gd name="T58" fmla="*/ 2147483647 w 533"/>
              <a:gd name="T59" fmla="*/ 2147483647 h 300"/>
              <a:gd name="T60" fmla="*/ 2147483647 w 533"/>
              <a:gd name="T61" fmla="*/ 2147483647 h 300"/>
              <a:gd name="T62" fmla="*/ 2147483647 w 533"/>
              <a:gd name="T63" fmla="*/ 2147483647 h 300"/>
              <a:gd name="T64" fmla="*/ 2147483647 w 533"/>
              <a:gd name="T65" fmla="*/ 2147483647 h 300"/>
              <a:gd name="T66" fmla="*/ 2147483647 w 533"/>
              <a:gd name="T67" fmla="*/ 2147483647 h 300"/>
              <a:gd name="T68" fmla="*/ 2147483647 w 533"/>
              <a:gd name="T69" fmla="*/ 2147483647 h 300"/>
              <a:gd name="T70" fmla="*/ 2147483647 w 533"/>
              <a:gd name="T71" fmla="*/ 2147483647 h 300"/>
              <a:gd name="T72" fmla="*/ 2147483647 w 533"/>
              <a:gd name="T73" fmla="*/ 2147483647 h 300"/>
              <a:gd name="T74" fmla="*/ 2147483647 w 533"/>
              <a:gd name="T75" fmla="*/ 2147483647 h 300"/>
              <a:gd name="T76" fmla="*/ 2147483647 w 533"/>
              <a:gd name="T77" fmla="*/ 2147483647 h 300"/>
              <a:gd name="T78" fmla="*/ 2147483647 w 533"/>
              <a:gd name="T79" fmla="*/ 2147483647 h 300"/>
              <a:gd name="T80" fmla="*/ 2147483647 w 533"/>
              <a:gd name="T81" fmla="*/ 2147483647 h 300"/>
              <a:gd name="T82" fmla="*/ 2147483647 w 533"/>
              <a:gd name="T83" fmla="*/ 2147483647 h 300"/>
              <a:gd name="T84" fmla="*/ 2147483647 w 533"/>
              <a:gd name="T85" fmla="*/ 2147483647 h 300"/>
              <a:gd name="T86" fmla="*/ 2147483647 w 533"/>
              <a:gd name="T87" fmla="*/ 2147483647 h 300"/>
              <a:gd name="T88" fmla="*/ 2147483647 w 533"/>
              <a:gd name="T89" fmla="*/ 2147483647 h 300"/>
              <a:gd name="T90" fmla="*/ 2147483647 w 533"/>
              <a:gd name="T91" fmla="*/ 2147483647 h 300"/>
              <a:gd name="T92" fmla="*/ 2147483647 w 533"/>
              <a:gd name="T93" fmla="*/ 2147483647 h 300"/>
              <a:gd name="T94" fmla="*/ 2147483647 w 533"/>
              <a:gd name="T95" fmla="*/ 2147483647 h 300"/>
              <a:gd name="T96" fmla="*/ 2147483647 w 533"/>
              <a:gd name="T97" fmla="*/ 2147483647 h 300"/>
              <a:gd name="T98" fmla="*/ 2147483647 w 533"/>
              <a:gd name="T99" fmla="*/ 2147483647 h 300"/>
              <a:gd name="T100" fmla="*/ 2147483647 w 533"/>
              <a:gd name="T101" fmla="*/ 2147483647 h 300"/>
              <a:gd name="T102" fmla="*/ 2147483647 w 533"/>
              <a:gd name="T103" fmla="*/ 2147483647 h 300"/>
              <a:gd name="T104" fmla="*/ 2147483647 w 533"/>
              <a:gd name="T105" fmla="*/ 2147483647 h 300"/>
              <a:gd name="T106" fmla="*/ 2147483647 w 533"/>
              <a:gd name="T107" fmla="*/ 2147483647 h 30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533"/>
              <a:gd name="T163" fmla="*/ 0 h 300"/>
              <a:gd name="T164" fmla="*/ 533 w 533"/>
              <a:gd name="T165" fmla="*/ 300 h 300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533" h="300">
                <a:moveTo>
                  <a:pt x="35" y="282"/>
                </a:moveTo>
                <a:lnTo>
                  <a:pt x="59" y="270"/>
                </a:lnTo>
                <a:lnTo>
                  <a:pt x="77" y="258"/>
                </a:lnTo>
                <a:lnTo>
                  <a:pt x="131" y="228"/>
                </a:lnTo>
                <a:lnTo>
                  <a:pt x="245" y="162"/>
                </a:lnTo>
                <a:lnTo>
                  <a:pt x="209" y="186"/>
                </a:lnTo>
                <a:lnTo>
                  <a:pt x="179" y="198"/>
                </a:lnTo>
                <a:lnTo>
                  <a:pt x="167" y="210"/>
                </a:lnTo>
                <a:lnTo>
                  <a:pt x="107" y="240"/>
                </a:lnTo>
                <a:lnTo>
                  <a:pt x="131" y="228"/>
                </a:lnTo>
                <a:lnTo>
                  <a:pt x="119" y="234"/>
                </a:lnTo>
                <a:lnTo>
                  <a:pt x="137" y="228"/>
                </a:lnTo>
                <a:lnTo>
                  <a:pt x="155" y="216"/>
                </a:lnTo>
                <a:lnTo>
                  <a:pt x="71" y="264"/>
                </a:lnTo>
                <a:lnTo>
                  <a:pt x="155" y="216"/>
                </a:lnTo>
                <a:lnTo>
                  <a:pt x="59" y="270"/>
                </a:lnTo>
                <a:lnTo>
                  <a:pt x="143" y="222"/>
                </a:lnTo>
                <a:lnTo>
                  <a:pt x="167" y="210"/>
                </a:lnTo>
                <a:lnTo>
                  <a:pt x="41" y="276"/>
                </a:lnTo>
                <a:lnTo>
                  <a:pt x="113" y="234"/>
                </a:lnTo>
                <a:lnTo>
                  <a:pt x="143" y="222"/>
                </a:lnTo>
                <a:lnTo>
                  <a:pt x="47" y="276"/>
                </a:lnTo>
                <a:lnTo>
                  <a:pt x="101" y="246"/>
                </a:lnTo>
                <a:lnTo>
                  <a:pt x="437" y="54"/>
                </a:lnTo>
                <a:lnTo>
                  <a:pt x="455" y="42"/>
                </a:lnTo>
                <a:lnTo>
                  <a:pt x="281" y="144"/>
                </a:lnTo>
                <a:lnTo>
                  <a:pt x="497" y="18"/>
                </a:lnTo>
                <a:lnTo>
                  <a:pt x="533" y="0"/>
                </a:lnTo>
                <a:lnTo>
                  <a:pt x="377" y="84"/>
                </a:lnTo>
                <a:lnTo>
                  <a:pt x="455" y="42"/>
                </a:lnTo>
                <a:lnTo>
                  <a:pt x="497" y="18"/>
                </a:lnTo>
                <a:lnTo>
                  <a:pt x="401" y="72"/>
                </a:lnTo>
                <a:lnTo>
                  <a:pt x="377" y="84"/>
                </a:lnTo>
                <a:lnTo>
                  <a:pt x="383" y="84"/>
                </a:lnTo>
                <a:lnTo>
                  <a:pt x="341" y="108"/>
                </a:lnTo>
                <a:lnTo>
                  <a:pt x="347" y="102"/>
                </a:lnTo>
                <a:lnTo>
                  <a:pt x="293" y="138"/>
                </a:lnTo>
                <a:lnTo>
                  <a:pt x="401" y="72"/>
                </a:lnTo>
                <a:lnTo>
                  <a:pt x="371" y="90"/>
                </a:lnTo>
                <a:lnTo>
                  <a:pt x="59" y="270"/>
                </a:lnTo>
                <a:lnTo>
                  <a:pt x="287" y="138"/>
                </a:lnTo>
                <a:lnTo>
                  <a:pt x="449" y="48"/>
                </a:lnTo>
                <a:lnTo>
                  <a:pt x="431" y="60"/>
                </a:lnTo>
                <a:lnTo>
                  <a:pt x="83" y="252"/>
                </a:lnTo>
                <a:lnTo>
                  <a:pt x="65" y="264"/>
                </a:lnTo>
                <a:lnTo>
                  <a:pt x="305" y="126"/>
                </a:lnTo>
                <a:lnTo>
                  <a:pt x="479" y="30"/>
                </a:lnTo>
                <a:lnTo>
                  <a:pt x="431" y="54"/>
                </a:lnTo>
                <a:lnTo>
                  <a:pt x="77" y="258"/>
                </a:lnTo>
                <a:lnTo>
                  <a:pt x="119" y="234"/>
                </a:lnTo>
                <a:lnTo>
                  <a:pt x="149" y="216"/>
                </a:lnTo>
                <a:lnTo>
                  <a:pt x="341" y="108"/>
                </a:lnTo>
                <a:lnTo>
                  <a:pt x="509" y="12"/>
                </a:lnTo>
                <a:lnTo>
                  <a:pt x="443" y="48"/>
                </a:lnTo>
                <a:lnTo>
                  <a:pt x="53" y="270"/>
                </a:lnTo>
                <a:lnTo>
                  <a:pt x="101" y="246"/>
                </a:lnTo>
                <a:lnTo>
                  <a:pt x="191" y="192"/>
                </a:lnTo>
                <a:lnTo>
                  <a:pt x="197" y="192"/>
                </a:lnTo>
                <a:lnTo>
                  <a:pt x="167" y="204"/>
                </a:lnTo>
                <a:lnTo>
                  <a:pt x="365" y="96"/>
                </a:lnTo>
                <a:lnTo>
                  <a:pt x="533" y="0"/>
                </a:lnTo>
                <a:lnTo>
                  <a:pt x="479" y="30"/>
                </a:lnTo>
                <a:lnTo>
                  <a:pt x="287" y="138"/>
                </a:lnTo>
                <a:lnTo>
                  <a:pt x="179" y="198"/>
                </a:lnTo>
                <a:lnTo>
                  <a:pt x="167" y="204"/>
                </a:lnTo>
                <a:lnTo>
                  <a:pt x="77" y="258"/>
                </a:lnTo>
                <a:lnTo>
                  <a:pt x="161" y="210"/>
                </a:lnTo>
                <a:lnTo>
                  <a:pt x="227" y="174"/>
                </a:lnTo>
                <a:lnTo>
                  <a:pt x="185" y="198"/>
                </a:lnTo>
                <a:lnTo>
                  <a:pt x="161" y="210"/>
                </a:lnTo>
                <a:lnTo>
                  <a:pt x="335" y="114"/>
                </a:lnTo>
                <a:lnTo>
                  <a:pt x="455" y="42"/>
                </a:lnTo>
                <a:lnTo>
                  <a:pt x="425" y="60"/>
                </a:lnTo>
                <a:lnTo>
                  <a:pt x="347" y="108"/>
                </a:lnTo>
                <a:lnTo>
                  <a:pt x="221" y="174"/>
                </a:lnTo>
                <a:lnTo>
                  <a:pt x="149" y="216"/>
                </a:lnTo>
                <a:lnTo>
                  <a:pt x="101" y="246"/>
                </a:lnTo>
                <a:lnTo>
                  <a:pt x="137" y="222"/>
                </a:lnTo>
                <a:lnTo>
                  <a:pt x="179" y="198"/>
                </a:lnTo>
                <a:lnTo>
                  <a:pt x="215" y="180"/>
                </a:lnTo>
                <a:lnTo>
                  <a:pt x="311" y="126"/>
                </a:lnTo>
                <a:lnTo>
                  <a:pt x="359" y="96"/>
                </a:lnTo>
                <a:lnTo>
                  <a:pt x="347" y="102"/>
                </a:lnTo>
                <a:lnTo>
                  <a:pt x="215" y="180"/>
                </a:lnTo>
                <a:lnTo>
                  <a:pt x="65" y="264"/>
                </a:lnTo>
                <a:lnTo>
                  <a:pt x="77" y="258"/>
                </a:lnTo>
                <a:lnTo>
                  <a:pt x="101" y="246"/>
                </a:lnTo>
                <a:lnTo>
                  <a:pt x="179" y="198"/>
                </a:lnTo>
                <a:lnTo>
                  <a:pt x="293" y="132"/>
                </a:lnTo>
                <a:lnTo>
                  <a:pt x="77" y="258"/>
                </a:lnTo>
                <a:lnTo>
                  <a:pt x="251" y="156"/>
                </a:lnTo>
                <a:lnTo>
                  <a:pt x="149" y="216"/>
                </a:lnTo>
                <a:lnTo>
                  <a:pt x="125" y="228"/>
                </a:lnTo>
                <a:lnTo>
                  <a:pt x="191" y="192"/>
                </a:lnTo>
                <a:lnTo>
                  <a:pt x="299" y="132"/>
                </a:lnTo>
                <a:lnTo>
                  <a:pt x="287" y="138"/>
                </a:lnTo>
                <a:lnTo>
                  <a:pt x="47" y="276"/>
                </a:lnTo>
                <a:lnTo>
                  <a:pt x="119" y="234"/>
                </a:lnTo>
                <a:lnTo>
                  <a:pt x="137" y="222"/>
                </a:lnTo>
                <a:lnTo>
                  <a:pt x="209" y="186"/>
                </a:lnTo>
                <a:lnTo>
                  <a:pt x="311" y="126"/>
                </a:lnTo>
                <a:lnTo>
                  <a:pt x="287" y="138"/>
                </a:lnTo>
                <a:lnTo>
                  <a:pt x="113" y="240"/>
                </a:lnTo>
                <a:lnTo>
                  <a:pt x="53" y="270"/>
                </a:lnTo>
                <a:lnTo>
                  <a:pt x="11" y="300"/>
                </a:lnTo>
                <a:lnTo>
                  <a:pt x="179" y="198"/>
                </a:lnTo>
                <a:lnTo>
                  <a:pt x="233" y="168"/>
                </a:lnTo>
                <a:lnTo>
                  <a:pt x="245" y="162"/>
                </a:lnTo>
                <a:lnTo>
                  <a:pt x="209" y="186"/>
                </a:lnTo>
                <a:lnTo>
                  <a:pt x="131" y="228"/>
                </a:lnTo>
                <a:lnTo>
                  <a:pt x="227" y="174"/>
                </a:lnTo>
                <a:lnTo>
                  <a:pt x="293" y="138"/>
                </a:lnTo>
                <a:lnTo>
                  <a:pt x="197" y="192"/>
                </a:lnTo>
                <a:lnTo>
                  <a:pt x="281" y="144"/>
                </a:lnTo>
                <a:lnTo>
                  <a:pt x="203" y="186"/>
                </a:lnTo>
                <a:lnTo>
                  <a:pt x="245" y="162"/>
                </a:lnTo>
                <a:lnTo>
                  <a:pt x="311" y="126"/>
                </a:lnTo>
                <a:lnTo>
                  <a:pt x="119" y="234"/>
                </a:lnTo>
                <a:lnTo>
                  <a:pt x="221" y="174"/>
                </a:lnTo>
                <a:lnTo>
                  <a:pt x="227" y="174"/>
                </a:lnTo>
                <a:lnTo>
                  <a:pt x="281" y="144"/>
                </a:lnTo>
                <a:lnTo>
                  <a:pt x="221" y="174"/>
                </a:lnTo>
                <a:lnTo>
                  <a:pt x="41" y="276"/>
                </a:lnTo>
                <a:lnTo>
                  <a:pt x="137" y="222"/>
                </a:lnTo>
                <a:lnTo>
                  <a:pt x="161" y="210"/>
                </a:lnTo>
                <a:lnTo>
                  <a:pt x="173" y="204"/>
                </a:lnTo>
                <a:lnTo>
                  <a:pt x="101" y="246"/>
                </a:lnTo>
                <a:lnTo>
                  <a:pt x="35" y="282"/>
                </a:lnTo>
                <a:lnTo>
                  <a:pt x="0" y="300"/>
                </a:lnTo>
                <a:lnTo>
                  <a:pt x="125" y="228"/>
                </a:lnTo>
                <a:lnTo>
                  <a:pt x="161" y="210"/>
                </a:lnTo>
                <a:lnTo>
                  <a:pt x="113" y="234"/>
                </a:lnTo>
                <a:lnTo>
                  <a:pt x="71" y="264"/>
                </a:lnTo>
                <a:lnTo>
                  <a:pt x="119" y="234"/>
                </a:lnTo>
                <a:lnTo>
                  <a:pt x="209" y="180"/>
                </a:lnTo>
                <a:lnTo>
                  <a:pt x="197" y="186"/>
                </a:lnTo>
                <a:lnTo>
                  <a:pt x="149" y="216"/>
                </a:lnTo>
                <a:lnTo>
                  <a:pt x="167" y="210"/>
                </a:lnTo>
                <a:lnTo>
                  <a:pt x="89" y="252"/>
                </a:lnTo>
                <a:lnTo>
                  <a:pt x="185" y="198"/>
                </a:lnTo>
                <a:lnTo>
                  <a:pt x="203" y="186"/>
                </a:lnTo>
                <a:lnTo>
                  <a:pt x="71" y="258"/>
                </a:lnTo>
                <a:lnTo>
                  <a:pt x="137" y="228"/>
                </a:lnTo>
                <a:lnTo>
                  <a:pt x="161" y="210"/>
                </a:lnTo>
                <a:lnTo>
                  <a:pt x="185" y="198"/>
                </a:lnTo>
                <a:lnTo>
                  <a:pt x="161" y="210"/>
                </a:lnTo>
                <a:lnTo>
                  <a:pt x="191" y="192"/>
                </a:lnTo>
                <a:lnTo>
                  <a:pt x="227" y="174"/>
                </a:lnTo>
                <a:lnTo>
                  <a:pt x="191" y="192"/>
                </a:lnTo>
                <a:lnTo>
                  <a:pt x="203" y="186"/>
                </a:lnTo>
                <a:lnTo>
                  <a:pt x="263" y="150"/>
                </a:lnTo>
                <a:lnTo>
                  <a:pt x="233" y="168"/>
                </a:lnTo>
                <a:lnTo>
                  <a:pt x="137" y="222"/>
                </a:lnTo>
                <a:lnTo>
                  <a:pt x="185" y="198"/>
                </a:lnTo>
                <a:lnTo>
                  <a:pt x="281" y="138"/>
                </a:lnTo>
                <a:lnTo>
                  <a:pt x="275" y="144"/>
                </a:lnTo>
                <a:lnTo>
                  <a:pt x="179" y="198"/>
                </a:lnTo>
                <a:lnTo>
                  <a:pt x="245" y="162"/>
                </a:lnTo>
                <a:lnTo>
                  <a:pt x="305" y="132"/>
                </a:lnTo>
                <a:lnTo>
                  <a:pt x="221" y="180"/>
                </a:lnTo>
                <a:lnTo>
                  <a:pt x="137" y="228"/>
                </a:lnTo>
                <a:lnTo>
                  <a:pt x="227" y="174"/>
                </a:lnTo>
                <a:lnTo>
                  <a:pt x="233" y="168"/>
                </a:lnTo>
                <a:lnTo>
                  <a:pt x="185" y="198"/>
                </a:lnTo>
                <a:lnTo>
                  <a:pt x="95" y="246"/>
                </a:lnTo>
                <a:lnTo>
                  <a:pt x="185" y="198"/>
                </a:lnTo>
                <a:lnTo>
                  <a:pt x="23" y="288"/>
                </a:lnTo>
                <a:lnTo>
                  <a:pt x="113" y="240"/>
                </a:lnTo>
                <a:lnTo>
                  <a:pt x="131" y="228"/>
                </a:lnTo>
                <a:lnTo>
                  <a:pt x="149" y="216"/>
                </a:lnTo>
                <a:lnTo>
                  <a:pt x="161" y="210"/>
                </a:lnTo>
                <a:lnTo>
                  <a:pt x="215" y="180"/>
                </a:lnTo>
                <a:lnTo>
                  <a:pt x="197" y="192"/>
                </a:lnTo>
                <a:lnTo>
                  <a:pt x="281" y="144"/>
                </a:lnTo>
                <a:lnTo>
                  <a:pt x="293" y="132"/>
                </a:lnTo>
                <a:lnTo>
                  <a:pt x="227" y="174"/>
                </a:lnTo>
                <a:lnTo>
                  <a:pt x="125" y="228"/>
                </a:lnTo>
                <a:lnTo>
                  <a:pt x="65" y="264"/>
                </a:lnTo>
                <a:lnTo>
                  <a:pt x="299" y="132"/>
                </a:lnTo>
                <a:lnTo>
                  <a:pt x="383" y="84"/>
                </a:lnTo>
                <a:lnTo>
                  <a:pt x="317" y="120"/>
                </a:lnTo>
                <a:lnTo>
                  <a:pt x="167" y="210"/>
                </a:lnTo>
                <a:lnTo>
                  <a:pt x="53" y="270"/>
                </a:lnTo>
                <a:lnTo>
                  <a:pt x="365" y="96"/>
                </a:lnTo>
                <a:lnTo>
                  <a:pt x="341" y="108"/>
                </a:lnTo>
                <a:lnTo>
                  <a:pt x="215" y="180"/>
                </a:lnTo>
                <a:lnTo>
                  <a:pt x="89" y="252"/>
                </a:lnTo>
                <a:lnTo>
                  <a:pt x="269" y="150"/>
                </a:lnTo>
                <a:lnTo>
                  <a:pt x="287" y="138"/>
                </a:lnTo>
                <a:lnTo>
                  <a:pt x="215" y="180"/>
                </a:lnTo>
                <a:lnTo>
                  <a:pt x="131" y="228"/>
                </a:lnTo>
                <a:lnTo>
                  <a:pt x="191" y="192"/>
                </a:lnTo>
                <a:lnTo>
                  <a:pt x="173" y="204"/>
                </a:lnTo>
                <a:lnTo>
                  <a:pt x="125" y="234"/>
                </a:lnTo>
                <a:lnTo>
                  <a:pt x="137" y="222"/>
                </a:lnTo>
                <a:lnTo>
                  <a:pt x="101" y="246"/>
                </a:lnTo>
                <a:lnTo>
                  <a:pt x="95" y="246"/>
                </a:lnTo>
                <a:lnTo>
                  <a:pt x="71" y="264"/>
                </a:lnTo>
                <a:lnTo>
                  <a:pt x="125" y="234"/>
                </a:lnTo>
                <a:lnTo>
                  <a:pt x="143" y="222"/>
                </a:lnTo>
                <a:lnTo>
                  <a:pt x="131" y="228"/>
                </a:lnTo>
                <a:lnTo>
                  <a:pt x="83" y="258"/>
                </a:lnTo>
                <a:lnTo>
                  <a:pt x="149" y="216"/>
                </a:lnTo>
                <a:lnTo>
                  <a:pt x="173" y="204"/>
                </a:lnTo>
                <a:lnTo>
                  <a:pt x="155" y="216"/>
                </a:lnTo>
                <a:lnTo>
                  <a:pt x="95" y="246"/>
                </a:lnTo>
                <a:lnTo>
                  <a:pt x="167" y="204"/>
                </a:lnTo>
                <a:lnTo>
                  <a:pt x="197" y="192"/>
                </a:lnTo>
                <a:lnTo>
                  <a:pt x="161" y="210"/>
                </a:lnTo>
                <a:lnTo>
                  <a:pt x="191" y="192"/>
                </a:lnTo>
                <a:lnTo>
                  <a:pt x="263" y="150"/>
                </a:lnTo>
                <a:lnTo>
                  <a:pt x="233" y="168"/>
                </a:lnTo>
                <a:lnTo>
                  <a:pt x="311" y="126"/>
                </a:lnTo>
                <a:lnTo>
                  <a:pt x="287" y="138"/>
                </a:lnTo>
                <a:lnTo>
                  <a:pt x="257" y="156"/>
                </a:lnTo>
                <a:lnTo>
                  <a:pt x="269" y="144"/>
                </a:lnTo>
                <a:lnTo>
                  <a:pt x="203" y="186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7" name="Rectangle 274"/>
          <p:cNvSpPr>
            <a:spLocks noChangeArrowheads="1"/>
          </p:cNvSpPr>
          <p:nvPr/>
        </p:nvSpPr>
        <p:spPr bwMode="auto">
          <a:xfrm>
            <a:off x="3507317" y="2793207"/>
            <a:ext cx="149845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Calibri" charset="0"/>
              </a:rPr>
              <a:t>Nonrepeated [% signal]</a:t>
            </a:r>
            <a:endParaRPr lang="en-US" sz="1200" b="1">
              <a:latin typeface="Calibri" charset="0"/>
            </a:endParaRPr>
          </a:p>
        </p:txBody>
      </p:sp>
      <p:sp>
        <p:nvSpPr>
          <p:cNvPr id="26628" name="Freeform 2997"/>
          <p:cNvSpPr>
            <a:spLocks/>
          </p:cNvSpPr>
          <p:nvPr/>
        </p:nvSpPr>
        <p:spPr bwMode="auto">
          <a:xfrm>
            <a:off x="1803401" y="2631281"/>
            <a:ext cx="1115484" cy="1191"/>
          </a:xfrm>
          <a:custGeom>
            <a:avLst/>
            <a:gdLst>
              <a:gd name="T0" fmla="*/ 0 w 527"/>
              <a:gd name="T1" fmla="*/ 0 h 1"/>
              <a:gd name="T2" fmla="*/ 2147483647 w 527"/>
              <a:gd name="T3" fmla="*/ 0 h 1"/>
              <a:gd name="T4" fmla="*/ 0 w 527"/>
              <a:gd name="T5" fmla="*/ 0 h 1"/>
              <a:gd name="T6" fmla="*/ 0 60000 65536"/>
              <a:gd name="T7" fmla="*/ 0 60000 65536"/>
              <a:gd name="T8" fmla="*/ 0 60000 65536"/>
              <a:gd name="T9" fmla="*/ 0 w 527"/>
              <a:gd name="T10" fmla="*/ 0 h 1"/>
              <a:gd name="T11" fmla="*/ 527 w 527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7" h="1">
                <a:moveTo>
                  <a:pt x="0" y="0"/>
                </a:moveTo>
                <a:lnTo>
                  <a:pt x="527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9" name="Line 2998"/>
          <p:cNvSpPr>
            <a:spLocks noChangeShapeType="1"/>
          </p:cNvSpPr>
          <p:nvPr/>
        </p:nvSpPr>
        <p:spPr bwMode="auto">
          <a:xfrm flipH="1">
            <a:off x="1803401" y="2631281"/>
            <a:ext cx="1115484" cy="119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0" name="Line 2999"/>
          <p:cNvSpPr>
            <a:spLocks noChangeShapeType="1"/>
          </p:cNvSpPr>
          <p:nvPr/>
        </p:nvSpPr>
        <p:spPr bwMode="auto">
          <a:xfrm>
            <a:off x="2918885" y="2631281"/>
            <a:ext cx="2116" cy="119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1" name="Freeform 3000"/>
          <p:cNvSpPr>
            <a:spLocks/>
          </p:cNvSpPr>
          <p:nvPr/>
        </p:nvSpPr>
        <p:spPr bwMode="auto">
          <a:xfrm>
            <a:off x="1803400" y="1997869"/>
            <a:ext cx="2117" cy="633413"/>
          </a:xfrm>
          <a:custGeom>
            <a:avLst/>
            <a:gdLst>
              <a:gd name="T0" fmla="*/ 0 w 1"/>
              <a:gd name="T1" fmla="*/ 2147483647 h 532"/>
              <a:gd name="T2" fmla="*/ 0 w 1"/>
              <a:gd name="T3" fmla="*/ 0 h 532"/>
              <a:gd name="T4" fmla="*/ 0 w 1"/>
              <a:gd name="T5" fmla="*/ 2147483647 h 532"/>
              <a:gd name="T6" fmla="*/ 0 60000 65536"/>
              <a:gd name="T7" fmla="*/ 0 60000 65536"/>
              <a:gd name="T8" fmla="*/ 0 60000 65536"/>
              <a:gd name="T9" fmla="*/ 0 w 1"/>
              <a:gd name="T10" fmla="*/ 0 h 532"/>
              <a:gd name="T11" fmla="*/ 1 w 1"/>
              <a:gd name="T12" fmla="*/ 532 h 5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532">
                <a:moveTo>
                  <a:pt x="0" y="532"/>
                </a:moveTo>
                <a:lnTo>
                  <a:pt x="0" y="0"/>
                </a:lnTo>
                <a:lnTo>
                  <a:pt x="0" y="532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2" name="Line 3001"/>
          <p:cNvSpPr>
            <a:spLocks noChangeShapeType="1"/>
          </p:cNvSpPr>
          <p:nvPr/>
        </p:nvSpPr>
        <p:spPr bwMode="auto">
          <a:xfrm>
            <a:off x="1803400" y="1997869"/>
            <a:ext cx="2117" cy="6334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3" name="Line 3002"/>
          <p:cNvSpPr>
            <a:spLocks noChangeShapeType="1"/>
          </p:cNvSpPr>
          <p:nvPr/>
        </p:nvSpPr>
        <p:spPr bwMode="auto">
          <a:xfrm>
            <a:off x="1803400" y="1997869"/>
            <a:ext cx="2117" cy="119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4" name="Freeform 3003"/>
          <p:cNvSpPr>
            <a:spLocks/>
          </p:cNvSpPr>
          <p:nvPr/>
        </p:nvSpPr>
        <p:spPr bwMode="auto">
          <a:xfrm>
            <a:off x="1803400" y="2624138"/>
            <a:ext cx="2117" cy="7144"/>
          </a:xfrm>
          <a:custGeom>
            <a:avLst/>
            <a:gdLst>
              <a:gd name="T0" fmla="*/ 0 w 1"/>
              <a:gd name="T1" fmla="*/ 2147483647 h 6"/>
              <a:gd name="T2" fmla="*/ 0 w 1"/>
              <a:gd name="T3" fmla="*/ 0 h 6"/>
              <a:gd name="T4" fmla="*/ 0 w 1"/>
              <a:gd name="T5" fmla="*/ 2147483647 h 6"/>
              <a:gd name="T6" fmla="*/ 0 60000 65536"/>
              <a:gd name="T7" fmla="*/ 0 60000 65536"/>
              <a:gd name="T8" fmla="*/ 0 60000 65536"/>
              <a:gd name="T9" fmla="*/ 0 w 1"/>
              <a:gd name="T10" fmla="*/ 0 h 6"/>
              <a:gd name="T11" fmla="*/ 1 w 1"/>
              <a:gd name="T12" fmla="*/ 6 h 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">
                <a:moveTo>
                  <a:pt x="0" y="6"/>
                </a:moveTo>
                <a:lnTo>
                  <a:pt x="0" y="0"/>
                </a:lnTo>
                <a:lnTo>
                  <a:pt x="0" y="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5" name="Line 3004"/>
          <p:cNvSpPr>
            <a:spLocks noChangeShapeType="1"/>
          </p:cNvSpPr>
          <p:nvPr/>
        </p:nvSpPr>
        <p:spPr bwMode="auto">
          <a:xfrm>
            <a:off x="1803400" y="2624138"/>
            <a:ext cx="2117" cy="714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6" name="Line 3005"/>
          <p:cNvSpPr>
            <a:spLocks noChangeShapeType="1"/>
          </p:cNvSpPr>
          <p:nvPr/>
        </p:nvSpPr>
        <p:spPr bwMode="auto">
          <a:xfrm>
            <a:off x="1803400" y="2624138"/>
            <a:ext cx="2117" cy="119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7" name="Freeform 3010"/>
          <p:cNvSpPr>
            <a:spLocks/>
          </p:cNvSpPr>
          <p:nvPr/>
        </p:nvSpPr>
        <p:spPr bwMode="auto">
          <a:xfrm>
            <a:off x="2057400" y="2624138"/>
            <a:ext cx="2117" cy="7144"/>
          </a:xfrm>
          <a:custGeom>
            <a:avLst/>
            <a:gdLst>
              <a:gd name="T0" fmla="*/ 0 w 1"/>
              <a:gd name="T1" fmla="*/ 2147483647 h 6"/>
              <a:gd name="T2" fmla="*/ 0 w 1"/>
              <a:gd name="T3" fmla="*/ 0 h 6"/>
              <a:gd name="T4" fmla="*/ 0 w 1"/>
              <a:gd name="T5" fmla="*/ 2147483647 h 6"/>
              <a:gd name="T6" fmla="*/ 0 60000 65536"/>
              <a:gd name="T7" fmla="*/ 0 60000 65536"/>
              <a:gd name="T8" fmla="*/ 0 60000 65536"/>
              <a:gd name="T9" fmla="*/ 0 w 1"/>
              <a:gd name="T10" fmla="*/ 0 h 6"/>
              <a:gd name="T11" fmla="*/ 1 w 1"/>
              <a:gd name="T12" fmla="*/ 6 h 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">
                <a:moveTo>
                  <a:pt x="0" y="6"/>
                </a:moveTo>
                <a:lnTo>
                  <a:pt x="0" y="0"/>
                </a:lnTo>
                <a:lnTo>
                  <a:pt x="0" y="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8" name="Line 3011"/>
          <p:cNvSpPr>
            <a:spLocks noChangeShapeType="1"/>
          </p:cNvSpPr>
          <p:nvPr/>
        </p:nvSpPr>
        <p:spPr bwMode="auto">
          <a:xfrm>
            <a:off x="2057400" y="2624138"/>
            <a:ext cx="2117" cy="714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9" name="Line 3012"/>
          <p:cNvSpPr>
            <a:spLocks noChangeShapeType="1"/>
          </p:cNvSpPr>
          <p:nvPr/>
        </p:nvSpPr>
        <p:spPr bwMode="auto">
          <a:xfrm>
            <a:off x="2057400" y="2624138"/>
            <a:ext cx="2117" cy="119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0" name="Rectangle 3013"/>
          <p:cNvSpPr>
            <a:spLocks noChangeArrowheads="1"/>
          </p:cNvSpPr>
          <p:nvPr/>
        </p:nvSpPr>
        <p:spPr bwMode="auto">
          <a:xfrm>
            <a:off x="2038351" y="2656285"/>
            <a:ext cx="6499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0</a:t>
            </a:r>
            <a:endParaRPr lang="en-US" sz="1000">
              <a:latin typeface="Calibri" charset="0"/>
            </a:endParaRPr>
          </a:p>
        </p:txBody>
      </p:sp>
      <p:sp>
        <p:nvSpPr>
          <p:cNvPr id="26641" name="Freeform 3014"/>
          <p:cNvSpPr>
            <a:spLocks/>
          </p:cNvSpPr>
          <p:nvPr/>
        </p:nvSpPr>
        <p:spPr bwMode="auto">
          <a:xfrm>
            <a:off x="2311400" y="2624138"/>
            <a:ext cx="2117" cy="7144"/>
          </a:xfrm>
          <a:custGeom>
            <a:avLst/>
            <a:gdLst>
              <a:gd name="T0" fmla="*/ 0 w 1"/>
              <a:gd name="T1" fmla="*/ 2147483647 h 6"/>
              <a:gd name="T2" fmla="*/ 0 w 1"/>
              <a:gd name="T3" fmla="*/ 0 h 6"/>
              <a:gd name="T4" fmla="*/ 0 w 1"/>
              <a:gd name="T5" fmla="*/ 2147483647 h 6"/>
              <a:gd name="T6" fmla="*/ 0 60000 65536"/>
              <a:gd name="T7" fmla="*/ 0 60000 65536"/>
              <a:gd name="T8" fmla="*/ 0 60000 65536"/>
              <a:gd name="T9" fmla="*/ 0 w 1"/>
              <a:gd name="T10" fmla="*/ 0 h 6"/>
              <a:gd name="T11" fmla="*/ 1 w 1"/>
              <a:gd name="T12" fmla="*/ 6 h 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">
                <a:moveTo>
                  <a:pt x="0" y="6"/>
                </a:moveTo>
                <a:lnTo>
                  <a:pt x="0" y="0"/>
                </a:lnTo>
                <a:lnTo>
                  <a:pt x="0" y="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2" name="Line 3015"/>
          <p:cNvSpPr>
            <a:spLocks noChangeShapeType="1"/>
          </p:cNvSpPr>
          <p:nvPr/>
        </p:nvSpPr>
        <p:spPr bwMode="auto">
          <a:xfrm>
            <a:off x="2311400" y="2624138"/>
            <a:ext cx="2117" cy="714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3" name="Line 3016"/>
          <p:cNvSpPr>
            <a:spLocks noChangeShapeType="1"/>
          </p:cNvSpPr>
          <p:nvPr/>
        </p:nvSpPr>
        <p:spPr bwMode="auto">
          <a:xfrm>
            <a:off x="2311400" y="2624138"/>
            <a:ext cx="2117" cy="119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4" name="Freeform 3020"/>
          <p:cNvSpPr>
            <a:spLocks/>
          </p:cNvSpPr>
          <p:nvPr/>
        </p:nvSpPr>
        <p:spPr bwMode="auto">
          <a:xfrm>
            <a:off x="2565400" y="2624138"/>
            <a:ext cx="2117" cy="7144"/>
          </a:xfrm>
          <a:custGeom>
            <a:avLst/>
            <a:gdLst>
              <a:gd name="T0" fmla="*/ 0 w 1"/>
              <a:gd name="T1" fmla="*/ 2147483647 h 6"/>
              <a:gd name="T2" fmla="*/ 0 w 1"/>
              <a:gd name="T3" fmla="*/ 0 h 6"/>
              <a:gd name="T4" fmla="*/ 0 w 1"/>
              <a:gd name="T5" fmla="*/ 2147483647 h 6"/>
              <a:gd name="T6" fmla="*/ 0 60000 65536"/>
              <a:gd name="T7" fmla="*/ 0 60000 65536"/>
              <a:gd name="T8" fmla="*/ 0 60000 65536"/>
              <a:gd name="T9" fmla="*/ 0 w 1"/>
              <a:gd name="T10" fmla="*/ 0 h 6"/>
              <a:gd name="T11" fmla="*/ 1 w 1"/>
              <a:gd name="T12" fmla="*/ 6 h 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">
                <a:moveTo>
                  <a:pt x="0" y="6"/>
                </a:moveTo>
                <a:lnTo>
                  <a:pt x="0" y="0"/>
                </a:lnTo>
                <a:lnTo>
                  <a:pt x="0" y="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5" name="Line 3021"/>
          <p:cNvSpPr>
            <a:spLocks noChangeShapeType="1"/>
          </p:cNvSpPr>
          <p:nvPr/>
        </p:nvSpPr>
        <p:spPr bwMode="auto">
          <a:xfrm>
            <a:off x="2565400" y="2624138"/>
            <a:ext cx="2117" cy="714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6" name="Line 3022"/>
          <p:cNvSpPr>
            <a:spLocks noChangeShapeType="1"/>
          </p:cNvSpPr>
          <p:nvPr/>
        </p:nvSpPr>
        <p:spPr bwMode="auto">
          <a:xfrm>
            <a:off x="2565400" y="2624138"/>
            <a:ext cx="2117" cy="119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7" name="Rectangle 3023"/>
          <p:cNvSpPr>
            <a:spLocks noChangeArrowheads="1"/>
          </p:cNvSpPr>
          <p:nvPr/>
        </p:nvSpPr>
        <p:spPr bwMode="auto">
          <a:xfrm>
            <a:off x="2544233" y="2656285"/>
            <a:ext cx="6499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1</a:t>
            </a:r>
            <a:endParaRPr lang="en-US" sz="1000">
              <a:latin typeface="Calibri" charset="0"/>
            </a:endParaRPr>
          </a:p>
        </p:txBody>
      </p:sp>
      <p:sp>
        <p:nvSpPr>
          <p:cNvPr id="26648" name="Freeform 3024"/>
          <p:cNvSpPr>
            <a:spLocks/>
          </p:cNvSpPr>
          <p:nvPr/>
        </p:nvSpPr>
        <p:spPr bwMode="auto">
          <a:xfrm>
            <a:off x="2817285" y="2624138"/>
            <a:ext cx="2116" cy="7144"/>
          </a:xfrm>
          <a:custGeom>
            <a:avLst/>
            <a:gdLst>
              <a:gd name="T0" fmla="*/ 0 w 1"/>
              <a:gd name="T1" fmla="*/ 2147483647 h 6"/>
              <a:gd name="T2" fmla="*/ 0 w 1"/>
              <a:gd name="T3" fmla="*/ 0 h 6"/>
              <a:gd name="T4" fmla="*/ 0 w 1"/>
              <a:gd name="T5" fmla="*/ 2147483647 h 6"/>
              <a:gd name="T6" fmla="*/ 0 60000 65536"/>
              <a:gd name="T7" fmla="*/ 0 60000 65536"/>
              <a:gd name="T8" fmla="*/ 0 60000 65536"/>
              <a:gd name="T9" fmla="*/ 0 w 1"/>
              <a:gd name="T10" fmla="*/ 0 h 6"/>
              <a:gd name="T11" fmla="*/ 1 w 1"/>
              <a:gd name="T12" fmla="*/ 6 h 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">
                <a:moveTo>
                  <a:pt x="0" y="6"/>
                </a:moveTo>
                <a:lnTo>
                  <a:pt x="0" y="0"/>
                </a:lnTo>
                <a:lnTo>
                  <a:pt x="0" y="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9" name="Line 3025"/>
          <p:cNvSpPr>
            <a:spLocks noChangeShapeType="1"/>
          </p:cNvSpPr>
          <p:nvPr/>
        </p:nvSpPr>
        <p:spPr bwMode="auto">
          <a:xfrm>
            <a:off x="2817285" y="2624138"/>
            <a:ext cx="2116" cy="714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0" name="Line 3026"/>
          <p:cNvSpPr>
            <a:spLocks noChangeShapeType="1"/>
          </p:cNvSpPr>
          <p:nvPr/>
        </p:nvSpPr>
        <p:spPr bwMode="auto">
          <a:xfrm>
            <a:off x="2817285" y="2624138"/>
            <a:ext cx="2116" cy="119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1" name="Freeform 3030"/>
          <p:cNvSpPr>
            <a:spLocks/>
          </p:cNvSpPr>
          <p:nvPr/>
        </p:nvSpPr>
        <p:spPr bwMode="auto">
          <a:xfrm>
            <a:off x="1803400" y="2631281"/>
            <a:ext cx="2117" cy="1191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0 h 1"/>
              <a:gd name="T6" fmla="*/ 0 60000 65536"/>
              <a:gd name="T7" fmla="*/ 0 60000 65536"/>
              <a:gd name="T8" fmla="*/ 0 60000 65536"/>
              <a:gd name="T9" fmla="*/ 0 w 1"/>
              <a:gd name="T10" fmla="*/ 0 h 1"/>
              <a:gd name="T11" fmla="*/ 1 w 1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2" name="Freeform 3035"/>
          <p:cNvSpPr>
            <a:spLocks/>
          </p:cNvSpPr>
          <p:nvPr/>
        </p:nvSpPr>
        <p:spPr bwMode="auto">
          <a:xfrm>
            <a:off x="1803400" y="2503885"/>
            <a:ext cx="2117" cy="119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0 h 1"/>
              <a:gd name="T6" fmla="*/ 0 60000 65536"/>
              <a:gd name="T7" fmla="*/ 0 60000 65536"/>
              <a:gd name="T8" fmla="*/ 0 60000 65536"/>
              <a:gd name="T9" fmla="*/ 0 w 1"/>
              <a:gd name="T10" fmla="*/ 0 h 1"/>
              <a:gd name="T11" fmla="*/ 1 w 1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3" name="Rectangle 3036"/>
          <p:cNvSpPr>
            <a:spLocks noChangeArrowheads="1"/>
          </p:cNvSpPr>
          <p:nvPr/>
        </p:nvSpPr>
        <p:spPr bwMode="auto">
          <a:xfrm>
            <a:off x="1708151" y="2470547"/>
            <a:ext cx="6499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0</a:t>
            </a:r>
            <a:endParaRPr lang="en-US" sz="1000">
              <a:latin typeface="Calibri" charset="0"/>
            </a:endParaRPr>
          </a:p>
        </p:txBody>
      </p:sp>
      <p:sp>
        <p:nvSpPr>
          <p:cNvPr id="26654" name="Freeform 3037"/>
          <p:cNvSpPr>
            <a:spLocks/>
          </p:cNvSpPr>
          <p:nvPr/>
        </p:nvSpPr>
        <p:spPr bwMode="auto">
          <a:xfrm>
            <a:off x="1803400" y="2375298"/>
            <a:ext cx="2117" cy="119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0 h 1"/>
              <a:gd name="T6" fmla="*/ 0 60000 65536"/>
              <a:gd name="T7" fmla="*/ 0 60000 65536"/>
              <a:gd name="T8" fmla="*/ 0 60000 65536"/>
              <a:gd name="T9" fmla="*/ 0 w 1"/>
              <a:gd name="T10" fmla="*/ 0 h 1"/>
              <a:gd name="T11" fmla="*/ 1 w 1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5" name="Freeform 3041"/>
          <p:cNvSpPr>
            <a:spLocks/>
          </p:cNvSpPr>
          <p:nvPr/>
        </p:nvSpPr>
        <p:spPr bwMode="auto">
          <a:xfrm>
            <a:off x="1803400" y="2253854"/>
            <a:ext cx="2117" cy="119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0 h 1"/>
              <a:gd name="T6" fmla="*/ 0 60000 65536"/>
              <a:gd name="T7" fmla="*/ 0 60000 65536"/>
              <a:gd name="T8" fmla="*/ 0 60000 65536"/>
              <a:gd name="T9" fmla="*/ 0 w 1"/>
              <a:gd name="T10" fmla="*/ 0 h 1"/>
              <a:gd name="T11" fmla="*/ 1 w 1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6" name="Rectangle 3042"/>
          <p:cNvSpPr>
            <a:spLocks noChangeArrowheads="1"/>
          </p:cNvSpPr>
          <p:nvPr/>
        </p:nvSpPr>
        <p:spPr bwMode="auto">
          <a:xfrm>
            <a:off x="1708151" y="2221706"/>
            <a:ext cx="6499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1</a:t>
            </a:r>
            <a:endParaRPr lang="en-US" sz="1000">
              <a:latin typeface="Calibri" charset="0"/>
            </a:endParaRPr>
          </a:p>
        </p:txBody>
      </p:sp>
      <p:sp>
        <p:nvSpPr>
          <p:cNvPr id="26657" name="Freeform 3043"/>
          <p:cNvSpPr>
            <a:spLocks/>
          </p:cNvSpPr>
          <p:nvPr/>
        </p:nvSpPr>
        <p:spPr bwMode="auto">
          <a:xfrm>
            <a:off x="1803400" y="2125267"/>
            <a:ext cx="2117" cy="119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0 h 1"/>
              <a:gd name="T6" fmla="*/ 0 60000 65536"/>
              <a:gd name="T7" fmla="*/ 0 60000 65536"/>
              <a:gd name="T8" fmla="*/ 0 60000 65536"/>
              <a:gd name="T9" fmla="*/ 0 w 1"/>
              <a:gd name="T10" fmla="*/ 0 h 1"/>
              <a:gd name="T11" fmla="*/ 1 w 1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8" name="Freeform 3047"/>
          <p:cNvSpPr>
            <a:spLocks/>
          </p:cNvSpPr>
          <p:nvPr/>
        </p:nvSpPr>
        <p:spPr bwMode="auto">
          <a:xfrm>
            <a:off x="1803400" y="2005013"/>
            <a:ext cx="2117" cy="1191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0 h 1"/>
              <a:gd name="T6" fmla="*/ 0 60000 65536"/>
              <a:gd name="T7" fmla="*/ 0 60000 65536"/>
              <a:gd name="T8" fmla="*/ 0 60000 65536"/>
              <a:gd name="T9" fmla="*/ 0 w 1"/>
              <a:gd name="T10" fmla="*/ 0 h 1"/>
              <a:gd name="T11" fmla="*/ 1 w 1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9" name="Rectangle 3048"/>
          <p:cNvSpPr>
            <a:spLocks noChangeArrowheads="1"/>
          </p:cNvSpPr>
          <p:nvPr/>
        </p:nvSpPr>
        <p:spPr bwMode="auto">
          <a:xfrm>
            <a:off x="1708151" y="1971675"/>
            <a:ext cx="6499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2</a:t>
            </a:r>
            <a:endParaRPr lang="en-US" sz="1000">
              <a:latin typeface="Calibri" charset="0"/>
            </a:endParaRPr>
          </a:p>
        </p:txBody>
      </p:sp>
      <p:sp>
        <p:nvSpPr>
          <p:cNvPr id="26660" name="Oval 3049"/>
          <p:cNvSpPr>
            <a:spLocks noChangeArrowheads="1"/>
          </p:cNvSpPr>
          <p:nvPr/>
        </p:nvSpPr>
        <p:spPr bwMode="auto">
          <a:xfrm>
            <a:off x="2463801" y="2439592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661" name="Oval 3050"/>
          <p:cNvSpPr>
            <a:spLocks noChangeArrowheads="1"/>
          </p:cNvSpPr>
          <p:nvPr/>
        </p:nvSpPr>
        <p:spPr bwMode="auto">
          <a:xfrm>
            <a:off x="2324101" y="2332435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662" name="Oval 3051"/>
          <p:cNvSpPr>
            <a:spLocks noChangeArrowheads="1"/>
          </p:cNvSpPr>
          <p:nvPr/>
        </p:nvSpPr>
        <p:spPr bwMode="auto">
          <a:xfrm>
            <a:off x="2120901" y="2403873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663" name="Oval 3052"/>
          <p:cNvSpPr>
            <a:spLocks noChangeArrowheads="1"/>
          </p:cNvSpPr>
          <p:nvPr/>
        </p:nvSpPr>
        <p:spPr bwMode="auto">
          <a:xfrm>
            <a:off x="2387601" y="2361010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664" name="Oval 3053"/>
          <p:cNvSpPr>
            <a:spLocks noChangeArrowheads="1"/>
          </p:cNvSpPr>
          <p:nvPr/>
        </p:nvSpPr>
        <p:spPr bwMode="auto">
          <a:xfrm>
            <a:off x="2108201" y="2439592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665" name="Oval 3054"/>
          <p:cNvSpPr>
            <a:spLocks noChangeArrowheads="1"/>
          </p:cNvSpPr>
          <p:nvPr/>
        </p:nvSpPr>
        <p:spPr bwMode="auto">
          <a:xfrm>
            <a:off x="2247901" y="2482454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666" name="Oval 3055"/>
          <p:cNvSpPr>
            <a:spLocks noChangeArrowheads="1"/>
          </p:cNvSpPr>
          <p:nvPr/>
        </p:nvSpPr>
        <p:spPr bwMode="auto">
          <a:xfrm>
            <a:off x="2032001" y="2461023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667" name="Oval 3056"/>
          <p:cNvSpPr>
            <a:spLocks noChangeArrowheads="1"/>
          </p:cNvSpPr>
          <p:nvPr/>
        </p:nvSpPr>
        <p:spPr bwMode="auto">
          <a:xfrm>
            <a:off x="2260601" y="2446735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668" name="Oval 3057"/>
          <p:cNvSpPr>
            <a:spLocks noChangeArrowheads="1"/>
          </p:cNvSpPr>
          <p:nvPr/>
        </p:nvSpPr>
        <p:spPr bwMode="auto">
          <a:xfrm>
            <a:off x="2336801" y="2439592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669" name="Oval 3058"/>
          <p:cNvSpPr>
            <a:spLocks noChangeArrowheads="1"/>
          </p:cNvSpPr>
          <p:nvPr/>
        </p:nvSpPr>
        <p:spPr bwMode="auto">
          <a:xfrm>
            <a:off x="2133601" y="2446735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670" name="Oval 3059"/>
          <p:cNvSpPr>
            <a:spLocks noChangeArrowheads="1"/>
          </p:cNvSpPr>
          <p:nvPr/>
        </p:nvSpPr>
        <p:spPr bwMode="auto">
          <a:xfrm>
            <a:off x="2019301" y="2389585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671" name="Oval 3060"/>
          <p:cNvSpPr>
            <a:spLocks noChangeArrowheads="1"/>
          </p:cNvSpPr>
          <p:nvPr/>
        </p:nvSpPr>
        <p:spPr bwMode="auto">
          <a:xfrm>
            <a:off x="2108201" y="2418160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672" name="Oval 3061"/>
          <p:cNvSpPr>
            <a:spLocks noChangeArrowheads="1"/>
          </p:cNvSpPr>
          <p:nvPr/>
        </p:nvSpPr>
        <p:spPr bwMode="auto">
          <a:xfrm>
            <a:off x="2095501" y="2432448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673" name="Oval 3062"/>
          <p:cNvSpPr>
            <a:spLocks noChangeArrowheads="1"/>
          </p:cNvSpPr>
          <p:nvPr/>
        </p:nvSpPr>
        <p:spPr bwMode="auto">
          <a:xfrm>
            <a:off x="2400301" y="2368154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674" name="Oval 3063"/>
          <p:cNvSpPr>
            <a:spLocks noChangeArrowheads="1"/>
          </p:cNvSpPr>
          <p:nvPr/>
        </p:nvSpPr>
        <p:spPr bwMode="auto">
          <a:xfrm>
            <a:off x="2489201" y="2411017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675" name="Oval 3064"/>
          <p:cNvSpPr>
            <a:spLocks noChangeArrowheads="1"/>
          </p:cNvSpPr>
          <p:nvPr/>
        </p:nvSpPr>
        <p:spPr bwMode="auto">
          <a:xfrm>
            <a:off x="2400301" y="2468167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676" name="Oval 3065"/>
          <p:cNvSpPr>
            <a:spLocks noChangeArrowheads="1"/>
          </p:cNvSpPr>
          <p:nvPr/>
        </p:nvSpPr>
        <p:spPr bwMode="auto">
          <a:xfrm>
            <a:off x="2222501" y="2475310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677" name="Oval 3066"/>
          <p:cNvSpPr>
            <a:spLocks noChangeArrowheads="1"/>
          </p:cNvSpPr>
          <p:nvPr/>
        </p:nvSpPr>
        <p:spPr bwMode="auto">
          <a:xfrm>
            <a:off x="2171701" y="2453879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678" name="Oval 3067"/>
          <p:cNvSpPr>
            <a:spLocks noChangeArrowheads="1"/>
          </p:cNvSpPr>
          <p:nvPr/>
        </p:nvSpPr>
        <p:spPr bwMode="auto">
          <a:xfrm>
            <a:off x="2273301" y="2468167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679" name="Oval 3068"/>
          <p:cNvSpPr>
            <a:spLocks noChangeArrowheads="1"/>
          </p:cNvSpPr>
          <p:nvPr/>
        </p:nvSpPr>
        <p:spPr bwMode="auto">
          <a:xfrm>
            <a:off x="1981201" y="2418160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680" name="Oval 3069"/>
          <p:cNvSpPr>
            <a:spLocks noChangeArrowheads="1"/>
          </p:cNvSpPr>
          <p:nvPr/>
        </p:nvSpPr>
        <p:spPr bwMode="auto">
          <a:xfrm>
            <a:off x="2133601" y="2318148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681" name="Oval 3070"/>
          <p:cNvSpPr>
            <a:spLocks noChangeArrowheads="1"/>
          </p:cNvSpPr>
          <p:nvPr/>
        </p:nvSpPr>
        <p:spPr bwMode="auto">
          <a:xfrm>
            <a:off x="2298701" y="2411017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682" name="Oval 3071"/>
          <p:cNvSpPr>
            <a:spLocks noChangeArrowheads="1"/>
          </p:cNvSpPr>
          <p:nvPr/>
        </p:nvSpPr>
        <p:spPr bwMode="auto">
          <a:xfrm>
            <a:off x="2463801" y="2468167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683" name="Oval 3072"/>
          <p:cNvSpPr>
            <a:spLocks noChangeArrowheads="1"/>
          </p:cNvSpPr>
          <p:nvPr/>
        </p:nvSpPr>
        <p:spPr bwMode="auto">
          <a:xfrm>
            <a:off x="2387601" y="2489598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684" name="Oval 3073"/>
          <p:cNvSpPr>
            <a:spLocks noChangeArrowheads="1"/>
          </p:cNvSpPr>
          <p:nvPr/>
        </p:nvSpPr>
        <p:spPr bwMode="auto">
          <a:xfrm>
            <a:off x="2400301" y="2568179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685" name="Oval 3074"/>
          <p:cNvSpPr>
            <a:spLocks noChangeArrowheads="1"/>
          </p:cNvSpPr>
          <p:nvPr/>
        </p:nvSpPr>
        <p:spPr bwMode="auto">
          <a:xfrm>
            <a:off x="2400301" y="2339579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686" name="Oval 3075"/>
          <p:cNvSpPr>
            <a:spLocks noChangeArrowheads="1"/>
          </p:cNvSpPr>
          <p:nvPr/>
        </p:nvSpPr>
        <p:spPr bwMode="auto">
          <a:xfrm>
            <a:off x="2311401" y="2446735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687" name="Oval 3076"/>
          <p:cNvSpPr>
            <a:spLocks noChangeArrowheads="1"/>
          </p:cNvSpPr>
          <p:nvPr/>
        </p:nvSpPr>
        <p:spPr bwMode="auto">
          <a:xfrm>
            <a:off x="2159001" y="2425304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688" name="Oval 3077"/>
          <p:cNvSpPr>
            <a:spLocks noChangeArrowheads="1"/>
          </p:cNvSpPr>
          <p:nvPr/>
        </p:nvSpPr>
        <p:spPr bwMode="auto">
          <a:xfrm>
            <a:off x="2095501" y="2361010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689" name="Oval 3078"/>
          <p:cNvSpPr>
            <a:spLocks noChangeArrowheads="1"/>
          </p:cNvSpPr>
          <p:nvPr/>
        </p:nvSpPr>
        <p:spPr bwMode="auto">
          <a:xfrm>
            <a:off x="2247901" y="2325292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690" name="Oval 3079"/>
          <p:cNvSpPr>
            <a:spLocks noChangeArrowheads="1"/>
          </p:cNvSpPr>
          <p:nvPr/>
        </p:nvSpPr>
        <p:spPr bwMode="auto">
          <a:xfrm>
            <a:off x="2324101" y="2403873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691" name="Oval 3080"/>
          <p:cNvSpPr>
            <a:spLocks noChangeArrowheads="1"/>
          </p:cNvSpPr>
          <p:nvPr/>
        </p:nvSpPr>
        <p:spPr bwMode="auto">
          <a:xfrm>
            <a:off x="2311401" y="2411017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692" name="Oval 3081"/>
          <p:cNvSpPr>
            <a:spLocks noChangeArrowheads="1"/>
          </p:cNvSpPr>
          <p:nvPr/>
        </p:nvSpPr>
        <p:spPr bwMode="auto">
          <a:xfrm>
            <a:off x="2349501" y="2296717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693" name="Oval 3082"/>
          <p:cNvSpPr>
            <a:spLocks noChangeArrowheads="1"/>
          </p:cNvSpPr>
          <p:nvPr/>
        </p:nvSpPr>
        <p:spPr bwMode="auto">
          <a:xfrm>
            <a:off x="2425701" y="2282429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694" name="Oval 3083"/>
          <p:cNvSpPr>
            <a:spLocks noChangeArrowheads="1"/>
          </p:cNvSpPr>
          <p:nvPr/>
        </p:nvSpPr>
        <p:spPr bwMode="auto">
          <a:xfrm>
            <a:off x="2336801" y="2325292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695" name="Oval 3084"/>
          <p:cNvSpPr>
            <a:spLocks noChangeArrowheads="1"/>
          </p:cNvSpPr>
          <p:nvPr/>
        </p:nvSpPr>
        <p:spPr bwMode="auto">
          <a:xfrm>
            <a:off x="2476501" y="2346723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696" name="Oval 3085"/>
          <p:cNvSpPr>
            <a:spLocks noChangeArrowheads="1"/>
          </p:cNvSpPr>
          <p:nvPr/>
        </p:nvSpPr>
        <p:spPr bwMode="auto">
          <a:xfrm>
            <a:off x="2273301" y="2418160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697" name="Oval 3086"/>
          <p:cNvSpPr>
            <a:spLocks noChangeArrowheads="1"/>
          </p:cNvSpPr>
          <p:nvPr/>
        </p:nvSpPr>
        <p:spPr bwMode="auto">
          <a:xfrm>
            <a:off x="2235201" y="2418160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698" name="Oval 3087"/>
          <p:cNvSpPr>
            <a:spLocks noChangeArrowheads="1"/>
          </p:cNvSpPr>
          <p:nvPr/>
        </p:nvSpPr>
        <p:spPr bwMode="auto">
          <a:xfrm>
            <a:off x="2222501" y="2439592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699" name="Oval 3088"/>
          <p:cNvSpPr>
            <a:spLocks noChangeArrowheads="1"/>
          </p:cNvSpPr>
          <p:nvPr/>
        </p:nvSpPr>
        <p:spPr bwMode="auto">
          <a:xfrm>
            <a:off x="2311401" y="2532460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00" name="Oval 3089"/>
          <p:cNvSpPr>
            <a:spLocks noChangeArrowheads="1"/>
          </p:cNvSpPr>
          <p:nvPr/>
        </p:nvSpPr>
        <p:spPr bwMode="auto">
          <a:xfrm>
            <a:off x="2108201" y="2553892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01" name="Oval 3090"/>
          <p:cNvSpPr>
            <a:spLocks noChangeArrowheads="1"/>
          </p:cNvSpPr>
          <p:nvPr/>
        </p:nvSpPr>
        <p:spPr bwMode="auto">
          <a:xfrm>
            <a:off x="2324101" y="2553892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02" name="Oval 3091"/>
          <p:cNvSpPr>
            <a:spLocks noChangeArrowheads="1"/>
          </p:cNvSpPr>
          <p:nvPr/>
        </p:nvSpPr>
        <p:spPr bwMode="auto">
          <a:xfrm>
            <a:off x="2387601" y="2575323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03" name="Oval 3092"/>
          <p:cNvSpPr>
            <a:spLocks noChangeArrowheads="1"/>
          </p:cNvSpPr>
          <p:nvPr/>
        </p:nvSpPr>
        <p:spPr bwMode="auto">
          <a:xfrm>
            <a:off x="2540001" y="2232423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04" name="Oval 3093"/>
          <p:cNvSpPr>
            <a:spLocks noChangeArrowheads="1"/>
          </p:cNvSpPr>
          <p:nvPr/>
        </p:nvSpPr>
        <p:spPr bwMode="auto">
          <a:xfrm>
            <a:off x="2374901" y="2332435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05" name="Oval 3094"/>
          <p:cNvSpPr>
            <a:spLocks noChangeArrowheads="1"/>
          </p:cNvSpPr>
          <p:nvPr/>
        </p:nvSpPr>
        <p:spPr bwMode="auto">
          <a:xfrm>
            <a:off x="2501901" y="2260998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06" name="Oval 3095"/>
          <p:cNvSpPr>
            <a:spLocks noChangeArrowheads="1"/>
          </p:cNvSpPr>
          <p:nvPr/>
        </p:nvSpPr>
        <p:spPr bwMode="auto">
          <a:xfrm>
            <a:off x="2273301" y="2375298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07" name="Oval 3096"/>
          <p:cNvSpPr>
            <a:spLocks noChangeArrowheads="1"/>
          </p:cNvSpPr>
          <p:nvPr/>
        </p:nvSpPr>
        <p:spPr bwMode="auto">
          <a:xfrm>
            <a:off x="2311401" y="2339579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08" name="Oval 3097"/>
          <p:cNvSpPr>
            <a:spLocks noChangeArrowheads="1"/>
          </p:cNvSpPr>
          <p:nvPr/>
        </p:nvSpPr>
        <p:spPr bwMode="auto">
          <a:xfrm>
            <a:off x="2324101" y="2361010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09" name="Oval 3098"/>
          <p:cNvSpPr>
            <a:spLocks noChangeArrowheads="1"/>
          </p:cNvSpPr>
          <p:nvPr/>
        </p:nvSpPr>
        <p:spPr bwMode="auto">
          <a:xfrm>
            <a:off x="2374901" y="2346723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10" name="Oval 3099"/>
          <p:cNvSpPr>
            <a:spLocks noChangeArrowheads="1"/>
          </p:cNvSpPr>
          <p:nvPr/>
        </p:nvSpPr>
        <p:spPr bwMode="auto">
          <a:xfrm>
            <a:off x="2451101" y="2289573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11" name="Oval 3100"/>
          <p:cNvSpPr>
            <a:spLocks noChangeArrowheads="1"/>
          </p:cNvSpPr>
          <p:nvPr/>
        </p:nvSpPr>
        <p:spPr bwMode="auto">
          <a:xfrm>
            <a:off x="2451101" y="2339579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12" name="Oval 3101"/>
          <p:cNvSpPr>
            <a:spLocks noChangeArrowheads="1"/>
          </p:cNvSpPr>
          <p:nvPr/>
        </p:nvSpPr>
        <p:spPr bwMode="auto">
          <a:xfrm>
            <a:off x="2286001" y="2411017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13" name="Oval 3102"/>
          <p:cNvSpPr>
            <a:spLocks noChangeArrowheads="1"/>
          </p:cNvSpPr>
          <p:nvPr/>
        </p:nvSpPr>
        <p:spPr bwMode="auto">
          <a:xfrm>
            <a:off x="2247901" y="2439592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14" name="Oval 3103"/>
          <p:cNvSpPr>
            <a:spLocks noChangeArrowheads="1"/>
          </p:cNvSpPr>
          <p:nvPr/>
        </p:nvSpPr>
        <p:spPr bwMode="auto">
          <a:xfrm>
            <a:off x="2463801" y="2275285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15" name="Oval 3104"/>
          <p:cNvSpPr>
            <a:spLocks noChangeArrowheads="1"/>
          </p:cNvSpPr>
          <p:nvPr/>
        </p:nvSpPr>
        <p:spPr bwMode="auto">
          <a:xfrm>
            <a:off x="2425701" y="2346723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16" name="Oval 3105"/>
          <p:cNvSpPr>
            <a:spLocks noChangeArrowheads="1"/>
          </p:cNvSpPr>
          <p:nvPr/>
        </p:nvSpPr>
        <p:spPr bwMode="auto">
          <a:xfrm>
            <a:off x="2247901" y="2418160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17" name="Oval 3106"/>
          <p:cNvSpPr>
            <a:spLocks noChangeArrowheads="1"/>
          </p:cNvSpPr>
          <p:nvPr/>
        </p:nvSpPr>
        <p:spPr bwMode="auto">
          <a:xfrm>
            <a:off x="2133601" y="2475310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18" name="Oval 3107"/>
          <p:cNvSpPr>
            <a:spLocks noChangeArrowheads="1"/>
          </p:cNvSpPr>
          <p:nvPr/>
        </p:nvSpPr>
        <p:spPr bwMode="auto">
          <a:xfrm>
            <a:off x="2184401" y="2382442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19" name="Oval 3108"/>
          <p:cNvSpPr>
            <a:spLocks noChangeArrowheads="1"/>
          </p:cNvSpPr>
          <p:nvPr/>
        </p:nvSpPr>
        <p:spPr bwMode="auto">
          <a:xfrm>
            <a:off x="2324101" y="2296717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20" name="Oval 3109"/>
          <p:cNvSpPr>
            <a:spLocks noChangeArrowheads="1"/>
          </p:cNvSpPr>
          <p:nvPr/>
        </p:nvSpPr>
        <p:spPr bwMode="auto">
          <a:xfrm>
            <a:off x="2438401" y="2332435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21" name="Oval 3110"/>
          <p:cNvSpPr>
            <a:spLocks noChangeArrowheads="1"/>
          </p:cNvSpPr>
          <p:nvPr/>
        </p:nvSpPr>
        <p:spPr bwMode="auto">
          <a:xfrm>
            <a:off x="2362201" y="2253854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22" name="Oval 3111"/>
          <p:cNvSpPr>
            <a:spLocks noChangeArrowheads="1"/>
          </p:cNvSpPr>
          <p:nvPr/>
        </p:nvSpPr>
        <p:spPr bwMode="auto">
          <a:xfrm>
            <a:off x="2286001" y="2346723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23" name="Oval 3112"/>
          <p:cNvSpPr>
            <a:spLocks noChangeArrowheads="1"/>
          </p:cNvSpPr>
          <p:nvPr/>
        </p:nvSpPr>
        <p:spPr bwMode="auto">
          <a:xfrm>
            <a:off x="1993901" y="2453879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24" name="Oval 3113"/>
          <p:cNvSpPr>
            <a:spLocks noChangeArrowheads="1"/>
          </p:cNvSpPr>
          <p:nvPr/>
        </p:nvSpPr>
        <p:spPr bwMode="auto">
          <a:xfrm>
            <a:off x="2095501" y="2325292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25" name="Oval 3114"/>
          <p:cNvSpPr>
            <a:spLocks noChangeArrowheads="1"/>
          </p:cNvSpPr>
          <p:nvPr/>
        </p:nvSpPr>
        <p:spPr bwMode="auto">
          <a:xfrm>
            <a:off x="2286001" y="2260998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26" name="Oval 3115"/>
          <p:cNvSpPr>
            <a:spLocks noChangeArrowheads="1"/>
          </p:cNvSpPr>
          <p:nvPr/>
        </p:nvSpPr>
        <p:spPr bwMode="auto">
          <a:xfrm>
            <a:off x="2438401" y="2353867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27" name="Oval 3116"/>
          <p:cNvSpPr>
            <a:spLocks noChangeArrowheads="1"/>
          </p:cNvSpPr>
          <p:nvPr/>
        </p:nvSpPr>
        <p:spPr bwMode="auto">
          <a:xfrm>
            <a:off x="2298701" y="2361010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28" name="Oval 3117"/>
          <p:cNvSpPr>
            <a:spLocks noChangeArrowheads="1"/>
          </p:cNvSpPr>
          <p:nvPr/>
        </p:nvSpPr>
        <p:spPr bwMode="auto">
          <a:xfrm>
            <a:off x="2362201" y="2268142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29" name="Oval 3118"/>
          <p:cNvSpPr>
            <a:spLocks noChangeArrowheads="1"/>
          </p:cNvSpPr>
          <p:nvPr/>
        </p:nvSpPr>
        <p:spPr bwMode="auto">
          <a:xfrm>
            <a:off x="2044701" y="2296717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30" name="Oval 3119"/>
          <p:cNvSpPr>
            <a:spLocks noChangeArrowheads="1"/>
          </p:cNvSpPr>
          <p:nvPr/>
        </p:nvSpPr>
        <p:spPr bwMode="auto">
          <a:xfrm>
            <a:off x="2247901" y="2246710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31" name="Oval 3120"/>
          <p:cNvSpPr>
            <a:spLocks noChangeArrowheads="1"/>
          </p:cNvSpPr>
          <p:nvPr/>
        </p:nvSpPr>
        <p:spPr bwMode="auto">
          <a:xfrm>
            <a:off x="2387601" y="2375298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32" name="Oval 3121"/>
          <p:cNvSpPr>
            <a:spLocks noChangeArrowheads="1"/>
          </p:cNvSpPr>
          <p:nvPr/>
        </p:nvSpPr>
        <p:spPr bwMode="auto">
          <a:xfrm>
            <a:off x="2260601" y="2532460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33" name="Oval 3122"/>
          <p:cNvSpPr>
            <a:spLocks noChangeArrowheads="1"/>
          </p:cNvSpPr>
          <p:nvPr/>
        </p:nvSpPr>
        <p:spPr bwMode="auto">
          <a:xfrm>
            <a:off x="2235201" y="2260998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34" name="Oval 3123"/>
          <p:cNvSpPr>
            <a:spLocks noChangeArrowheads="1"/>
          </p:cNvSpPr>
          <p:nvPr/>
        </p:nvSpPr>
        <p:spPr bwMode="auto">
          <a:xfrm>
            <a:off x="2336801" y="2339579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35" name="Oval 3124"/>
          <p:cNvSpPr>
            <a:spLocks noChangeArrowheads="1"/>
          </p:cNvSpPr>
          <p:nvPr/>
        </p:nvSpPr>
        <p:spPr bwMode="auto">
          <a:xfrm>
            <a:off x="2311401" y="2446735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36" name="Oval 3125"/>
          <p:cNvSpPr>
            <a:spLocks noChangeArrowheads="1"/>
          </p:cNvSpPr>
          <p:nvPr/>
        </p:nvSpPr>
        <p:spPr bwMode="auto">
          <a:xfrm>
            <a:off x="2108201" y="2346723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37" name="Oval 3126"/>
          <p:cNvSpPr>
            <a:spLocks noChangeArrowheads="1"/>
          </p:cNvSpPr>
          <p:nvPr/>
        </p:nvSpPr>
        <p:spPr bwMode="auto">
          <a:xfrm>
            <a:off x="2184401" y="2382442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38" name="Oval 3127"/>
          <p:cNvSpPr>
            <a:spLocks noChangeArrowheads="1"/>
          </p:cNvSpPr>
          <p:nvPr/>
        </p:nvSpPr>
        <p:spPr bwMode="auto">
          <a:xfrm>
            <a:off x="2273301" y="2389585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39" name="Oval 3128"/>
          <p:cNvSpPr>
            <a:spLocks noChangeArrowheads="1"/>
          </p:cNvSpPr>
          <p:nvPr/>
        </p:nvSpPr>
        <p:spPr bwMode="auto">
          <a:xfrm>
            <a:off x="1968501" y="2525317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40" name="Oval 3129"/>
          <p:cNvSpPr>
            <a:spLocks noChangeArrowheads="1"/>
          </p:cNvSpPr>
          <p:nvPr/>
        </p:nvSpPr>
        <p:spPr bwMode="auto">
          <a:xfrm>
            <a:off x="2286001" y="2168129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41" name="Oval 3130"/>
          <p:cNvSpPr>
            <a:spLocks noChangeArrowheads="1"/>
          </p:cNvSpPr>
          <p:nvPr/>
        </p:nvSpPr>
        <p:spPr bwMode="auto">
          <a:xfrm>
            <a:off x="2552701" y="2232423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42" name="Oval 3131"/>
          <p:cNvSpPr>
            <a:spLocks noChangeArrowheads="1"/>
          </p:cNvSpPr>
          <p:nvPr/>
        </p:nvSpPr>
        <p:spPr bwMode="auto">
          <a:xfrm>
            <a:off x="2133601" y="2175273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43" name="Oval 3132"/>
          <p:cNvSpPr>
            <a:spLocks noChangeArrowheads="1"/>
          </p:cNvSpPr>
          <p:nvPr/>
        </p:nvSpPr>
        <p:spPr bwMode="auto">
          <a:xfrm>
            <a:off x="2197101" y="2232423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44" name="Oval 3133"/>
          <p:cNvSpPr>
            <a:spLocks noChangeArrowheads="1"/>
          </p:cNvSpPr>
          <p:nvPr/>
        </p:nvSpPr>
        <p:spPr bwMode="auto">
          <a:xfrm>
            <a:off x="2374901" y="2218135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45" name="Oval 3134"/>
          <p:cNvSpPr>
            <a:spLocks noChangeArrowheads="1"/>
          </p:cNvSpPr>
          <p:nvPr/>
        </p:nvSpPr>
        <p:spPr bwMode="auto">
          <a:xfrm>
            <a:off x="2438401" y="2289573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46" name="Oval 3135"/>
          <p:cNvSpPr>
            <a:spLocks noChangeArrowheads="1"/>
          </p:cNvSpPr>
          <p:nvPr/>
        </p:nvSpPr>
        <p:spPr bwMode="auto">
          <a:xfrm>
            <a:off x="2374901" y="2296717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47" name="Oval 3136"/>
          <p:cNvSpPr>
            <a:spLocks noChangeArrowheads="1"/>
          </p:cNvSpPr>
          <p:nvPr/>
        </p:nvSpPr>
        <p:spPr bwMode="auto">
          <a:xfrm>
            <a:off x="2324101" y="2432448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48" name="Oval 3137"/>
          <p:cNvSpPr>
            <a:spLocks noChangeArrowheads="1"/>
          </p:cNvSpPr>
          <p:nvPr/>
        </p:nvSpPr>
        <p:spPr bwMode="auto">
          <a:xfrm>
            <a:off x="2235201" y="2389585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49" name="Oval 3138"/>
          <p:cNvSpPr>
            <a:spLocks noChangeArrowheads="1"/>
          </p:cNvSpPr>
          <p:nvPr/>
        </p:nvSpPr>
        <p:spPr bwMode="auto">
          <a:xfrm>
            <a:off x="2146301" y="2518173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50" name="Oval 3139"/>
          <p:cNvSpPr>
            <a:spLocks noChangeArrowheads="1"/>
          </p:cNvSpPr>
          <p:nvPr/>
        </p:nvSpPr>
        <p:spPr bwMode="auto">
          <a:xfrm>
            <a:off x="1993901" y="2389585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51" name="Oval 3140"/>
          <p:cNvSpPr>
            <a:spLocks noChangeArrowheads="1"/>
          </p:cNvSpPr>
          <p:nvPr/>
        </p:nvSpPr>
        <p:spPr bwMode="auto">
          <a:xfrm>
            <a:off x="2070101" y="2396729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52" name="Oval 3141"/>
          <p:cNvSpPr>
            <a:spLocks noChangeArrowheads="1"/>
          </p:cNvSpPr>
          <p:nvPr/>
        </p:nvSpPr>
        <p:spPr bwMode="auto">
          <a:xfrm>
            <a:off x="2298701" y="2368154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53" name="Oval 3142"/>
          <p:cNvSpPr>
            <a:spLocks noChangeArrowheads="1"/>
          </p:cNvSpPr>
          <p:nvPr/>
        </p:nvSpPr>
        <p:spPr bwMode="auto">
          <a:xfrm>
            <a:off x="2235201" y="2353867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54" name="Oval 3143"/>
          <p:cNvSpPr>
            <a:spLocks noChangeArrowheads="1"/>
          </p:cNvSpPr>
          <p:nvPr/>
        </p:nvSpPr>
        <p:spPr bwMode="auto">
          <a:xfrm>
            <a:off x="1968501" y="2546748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55" name="Oval 3144"/>
          <p:cNvSpPr>
            <a:spLocks noChangeArrowheads="1"/>
          </p:cNvSpPr>
          <p:nvPr/>
        </p:nvSpPr>
        <p:spPr bwMode="auto">
          <a:xfrm>
            <a:off x="2159001" y="2403873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56" name="Oval 3145"/>
          <p:cNvSpPr>
            <a:spLocks noChangeArrowheads="1"/>
          </p:cNvSpPr>
          <p:nvPr/>
        </p:nvSpPr>
        <p:spPr bwMode="auto">
          <a:xfrm>
            <a:off x="2108201" y="2461023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57" name="Oval 3146"/>
          <p:cNvSpPr>
            <a:spLocks noChangeArrowheads="1"/>
          </p:cNvSpPr>
          <p:nvPr/>
        </p:nvSpPr>
        <p:spPr bwMode="auto">
          <a:xfrm>
            <a:off x="2019301" y="2532460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58" name="Oval 3147"/>
          <p:cNvSpPr>
            <a:spLocks noChangeArrowheads="1"/>
          </p:cNvSpPr>
          <p:nvPr/>
        </p:nvSpPr>
        <p:spPr bwMode="auto">
          <a:xfrm>
            <a:off x="2044701" y="2503885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59" name="Oval 3148"/>
          <p:cNvSpPr>
            <a:spLocks noChangeArrowheads="1"/>
          </p:cNvSpPr>
          <p:nvPr/>
        </p:nvSpPr>
        <p:spPr bwMode="auto">
          <a:xfrm>
            <a:off x="2070101" y="2539604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60" name="Oval 3149"/>
          <p:cNvSpPr>
            <a:spLocks noChangeArrowheads="1"/>
          </p:cNvSpPr>
          <p:nvPr/>
        </p:nvSpPr>
        <p:spPr bwMode="auto">
          <a:xfrm>
            <a:off x="2209801" y="2539604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61" name="Oval 3150"/>
          <p:cNvSpPr>
            <a:spLocks noChangeArrowheads="1"/>
          </p:cNvSpPr>
          <p:nvPr/>
        </p:nvSpPr>
        <p:spPr bwMode="auto">
          <a:xfrm>
            <a:off x="2184401" y="2375298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62" name="Oval 3151"/>
          <p:cNvSpPr>
            <a:spLocks noChangeArrowheads="1"/>
          </p:cNvSpPr>
          <p:nvPr/>
        </p:nvSpPr>
        <p:spPr bwMode="auto">
          <a:xfrm>
            <a:off x="2222501" y="2496742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63" name="Oval 3152"/>
          <p:cNvSpPr>
            <a:spLocks noChangeArrowheads="1"/>
          </p:cNvSpPr>
          <p:nvPr/>
        </p:nvSpPr>
        <p:spPr bwMode="auto">
          <a:xfrm>
            <a:off x="2286001" y="2575323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64" name="Oval 3153"/>
          <p:cNvSpPr>
            <a:spLocks noChangeArrowheads="1"/>
          </p:cNvSpPr>
          <p:nvPr/>
        </p:nvSpPr>
        <p:spPr bwMode="auto">
          <a:xfrm>
            <a:off x="2019301" y="2453879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65" name="Oval 3154"/>
          <p:cNvSpPr>
            <a:spLocks noChangeArrowheads="1"/>
          </p:cNvSpPr>
          <p:nvPr/>
        </p:nvSpPr>
        <p:spPr bwMode="auto">
          <a:xfrm>
            <a:off x="2133601" y="2403873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66" name="Oval 3155"/>
          <p:cNvSpPr>
            <a:spLocks noChangeArrowheads="1"/>
          </p:cNvSpPr>
          <p:nvPr/>
        </p:nvSpPr>
        <p:spPr bwMode="auto">
          <a:xfrm>
            <a:off x="2222501" y="2296717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67" name="Oval 3156"/>
          <p:cNvSpPr>
            <a:spLocks noChangeArrowheads="1"/>
          </p:cNvSpPr>
          <p:nvPr/>
        </p:nvSpPr>
        <p:spPr bwMode="auto">
          <a:xfrm>
            <a:off x="2120901" y="2396729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68" name="Oval 3157"/>
          <p:cNvSpPr>
            <a:spLocks noChangeArrowheads="1"/>
          </p:cNvSpPr>
          <p:nvPr/>
        </p:nvSpPr>
        <p:spPr bwMode="auto">
          <a:xfrm>
            <a:off x="2387601" y="2489598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69" name="Oval 3158"/>
          <p:cNvSpPr>
            <a:spLocks noChangeArrowheads="1"/>
          </p:cNvSpPr>
          <p:nvPr/>
        </p:nvSpPr>
        <p:spPr bwMode="auto">
          <a:xfrm>
            <a:off x="2400301" y="2389585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70" name="Oval 3159"/>
          <p:cNvSpPr>
            <a:spLocks noChangeArrowheads="1"/>
          </p:cNvSpPr>
          <p:nvPr/>
        </p:nvSpPr>
        <p:spPr bwMode="auto">
          <a:xfrm>
            <a:off x="2222501" y="2303860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71" name="Oval 3160"/>
          <p:cNvSpPr>
            <a:spLocks noChangeArrowheads="1"/>
          </p:cNvSpPr>
          <p:nvPr/>
        </p:nvSpPr>
        <p:spPr bwMode="auto">
          <a:xfrm>
            <a:off x="2349501" y="2461023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72" name="Oval 3161"/>
          <p:cNvSpPr>
            <a:spLocks noChangeArrowheads="1"/>
          </p:cNvSpPr>
          <p:nvPr/>
        </p:nvSpPr>
        <p:spPr bwMode="auto">
          <a:xfrm>
            <a:off x="2400301" y="2568179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73" name="Oval 3162"/>
          <p:cNvSpPr>
            <a:spLocks noChangeArrowheads="1"/>
          </p:cNvSpPr>
          <p:nvPr/>
        </p:nvSpPr>
        <p:spPr bwMode="auto">
          <a:xfrm>
            <a:off x="2032001" y="2375298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74" name="Oval 3163"/>
          <p:cNvSpPr>
            <a:spLocks noChangeArrowheads="1"/>
          </p:cNvSpPr>
          <p:nvPr/>
        </p:nvSpPr>
        <p:spPr bwMode="auto">
          <a:xfrm>
            <a:off x="2222501" y="2318148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75" name="Oval 3164"/>
          <p:cNvSpPr>
            <a:spLocks noChangeArrowheads="1"/>
          </p:cNvSpPr>
          <p:nvPr/>
        </p:nvSpPr>
        <p:spPr bwMode="auto">
          <a:xfrm>
            <a:off x="2476501" y="2282429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76" name="Oval 3165"/>
          <p:cNvSpPr>
            <a:spLocks noChangeArrowheads="1"/>
          </p:cNvSpPr>
          <p:nvPr/>
        </p:nvSpPr>
        <p:spPr bwMode="auto">
          <a:xfrm>
            <a:off x="2552701" y="2332435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77" name="Oval 3166"/>
          <p:cNvSpPr>
            <a:spLocks noChangeArrowheads="1"/>
          </p:cNvSpPr>
          <p:nvPr/>
        </p:nvSpPr>
        <p:spPr bwMode="auto">
          <a:xfrm>
            <a:off x="2451101" y="2375298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78" name="Oval 3167"/>
          <p:cNvSpPr>
            <a:spLocks noChangeArrowheads="1"/>
          </p:cNvSpPr>
          <p:nvPr/>
        </p:nvSpPr>
        <p:spPr bwMode="auto">
          <a:xfrm>
            <a:off x="2260601" y="2396729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79" name="Oval 3168"/>
          <p:cNvSpPr>
            <a:spLocks noChangeArrowheads="1"/>
          </p:cNvSpPr>
          <p:nvPr/>
        </p:nvSpPr>
        <p:spPr bwMode="auto">
          <a:xfrm>
            <a:off x="2298701" y="2489598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80" name="Oval 3169"/>
          <p:cNvSpPr>
            <a:spLocks noChangeArrowheads="1"/>
          </p:cNvSpPr>
          <p:nvPr/>
        </p:nvSpPr>
        <p:spPr bwMode="auto">
          <a:xfrm>
            <a:off x="2273301" y="2411017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81" name="Oval 3170"/>
          <p:cNvSpPr>
            <a:spLocks noChangeArrowheads="1"/>
          </p:cNvSpPr>
          <p:nvPr/>
        </p:nvSpPr>
        <p:spPr bwMode="auto">
          <a:xfrm>
            <a:off x="2286001" y="2339579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82" name="Oval 3171"/>
          <p:cNvSpPr>
            <a:spLocks noChangeArrowheads="1"/>
          </p:cNvSpPr>
          <p:nvPr/>
        </p:nvSpPr>
        <p:spPr bwMode="auto">
          <a:xfrm>
            <a:off x="2590801" y="2353867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83" name="Oval 3172"/>
          <p:cNvSpPr>
            <a:spLocks noChangeArrowheads="1"/>
          </p:cNvSpPr>
          <p:nvPr/>
        </p:nvSpPr>
        <p:spPr bwMode="auto">
          <a:xfrm>
            <a:off x="2779185" y="2396729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84" name="Oval 3173"/>
          <p:cNvSpPr>
            <a:spLocks noChangeArrowheads="1"/>
          </p:cNvSpPr>
          <p:nvPr/>
        </p:nvSpPr>
        <p:spPr bwMode="auto">
          <a:xfrm>
            <a:off x="2628900" y="2411017"/>
            <a:ext cx="35984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85" name="Oval 3174"/>
          <p:cNvSpPr>
            <a:spLocks noChangeArrowheads="1"/>
          </p:cNvSpPr>
          <p:nvPr/>
        </p:nvSpPr>
        <p:spPr bwMode="auto">
          <a:xfrm>
            <a:off x="2298701" y="2411017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86" name="Oval 3175"/>
          <p:cNvSpPr>
            <a:spLocks noChangeArrowheads="1"/>
          </p:cNvSpPr>
          <p:nvPr/>
        </p:nvSpPr>
        <p:spPr bwMode="auto">
          <a:xfrm>
            <a:off x="2032001" y="2482454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87" name="Oval 3176"/>
          <p:cNvSpPr>
            <a:spLocks noChangeArrowheads="1"/>
          </p:cNvSpPr>
          <p:nvPr/>
        </p:nvSpPr>
        <p:spPr bwMode="auto">
          <a:xfrm>
            <a:off x="2590801" y="2439592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88" name="Oval 3177"/>
          <p:cNvSpPr>
            <a:spLocks noChangeArrowheads="1"/>
          </p:cNvSpPr>
          <p:nvPr/>
        </p:nvSpPr>
        <p:spPr bwMode="auto">
          <a:xfrm>
            <a:off x="2791885" y="2432448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89" name="Oval 3178"/>
          <p:cNvSpPr>
            <a:spLocks noChangeArrowheads="1"/>
          </p:cNvSpPr>
          <p:nvPr/>
        </p:nvSpPr>
        <p:spPr bwMode="auto">
          <a:xfrm>
            <a:off x="2590801" y="2418160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90" name="Oval 3179"/>
          <p:cNvSpPr>
            <a:spLocks noChangeArrowheads="1"/>
          </p:cNvSpPr>
          <p:nvPr/>
        </p:nvSpPr>
        <p:spPr bwMode="auto">
          <a:xfrm>
            <a:off x="2540001" y="2439592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91" name="Oval 3180"/>
          <p:cNvSpPr>
            <a:spLocks noChangeArrowheads="1"/>
          </p:cNvSpPr>
          <p:nvPr/>
        </p:nvSpPr>
        <p:spPr bwMode="auto">
          <a:xfrm>
            <a:off x="2654300" y="2411017"/>
            <a:ext cx="35984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92" name="Oval 3181"/>
          <p:cNvSpPr>
            <a:spLocks noChangeArrowheads="1"/>
          </p:cNvSpPr>
          <p:nvPr/>
        </p:nvSpPr>
        <p:spPr bwMode="auto">
          <a:xfrm>
            <a:off x="2425701" y="2411017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93" name="Oval 3182"/>
          <p:cNvSpPr>
            <a:spLocks noChangeArrowheads="1"/>
          </p:cNvSpPr>
          <p:nvPr/>
        </p:nvSpPr>
        <p:spPr bwMode="auto">
          <a:xfrm>
            <a:off x="2362201" y="2418160"/>
            <a:ext cx="38100" cy="2143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794" name="Freeform 3183"/>
          <p:cNvSpPr>
            <a:spLocks/>
          </p:cNvSpPr>
          <p:nvPr/>
        </p:nvSpPr>
        <p:spPr bwMode="auto">
          <a:xfrm>
            <a:off x="1981200" y="2346723"/>
            <a:ext cx="823384" cy="92869"/>
          </a:xfrm>
          <a:custGeom>
            <a:avLst/>
            <a:gdLst>
              <a:gd name="T0" fmla="*/ 2147483647 w 389"/>
              <a:gd name="T1" fmla="*/ 2147483647 h 78"/>
              <a:gd name="T2" fmla="*/ 2147483647 w 389"/>
              <a:gd name="T3" fmla="*/ 2147483647 h 78"/>
              <a:gd name="T4" fmla="*/ 2147483647 w 389"/>
              <a:gd name="T5" fmla="*/ 2147483647 h 78"/>
              <a:gd name="T6" fmla="*/ 2147483647 w 389"/>
              <a:gd name="T7" fmla="*/ 2147483647 h 78"/>
              <a:gd name="T8" fmla="*/ 2147483647 w 389"/>
              <a:gd name="T9" fmla="*/ 2147483647 h 78"/>
              <a:gd name="T10" fmla="*/ 2147483647 w 389"/>
              <a:gd name="T11" fmla="*/ 2147483647 h 78"/>
              <a:gd name="T12" fmla="*/ 2147483647 w 389"/>
              <a:gd name="T13" fmla="*/ 2147483647 h 78"/>
              <a:gd name="T14" fmla="*/ 2147483647 w 389"/>
              <a:gd name="T15" fmla="*/ 2147483647 h 78"/>
              <a:gd name="T16" fmla="*/ 2147483647 w 389"/>
              <a:gd name="T17" fmla="*/ 2147483647 h 78"/>
              <a:gd name="T18" fmla="*/ 2147483647 w 389"/>
              <a:gd name="T19" fmla="*/ 2147483647 h 78"/>
              <a:gd name="T20" fmla="*/ 2147483647 w 389"/>
              <a:gd name="T21" fmla="*/ 2147483647 h 78"/>
              <a:gd name="T22" fmla="*/ 2147483647 w 389"/>
              <a:gd name="T23" fmla="*/ 2147483647 h 78"/>
              <a:gd name="T24" fmla="*/ 2147483647 w 389"/>
              <a:gd name="T25" fmla="*/ 2147483647 h 78"/>
              <a:gd name="T26" fmla="*/ 2147483647 w 389"/>
              <a:gd name="T27" fmla="*/ 2147483647 h 78"/>
              <a:gd name="T28" fmla="*/ 2147483647 w 389"/>
              <a:gd name="T29" fmla="*/ 2147483647 h 78"/>
              <a:gd name="T30" fmla="*/ 2147483647 w 389"/>
              <a:gd name="T31" fmla="*/ 2147483647 h 78"/>
              <a:gd name="T32" fmla="*/ 2147483647 w 389"/>
              <a:gd name="T33" fmla="*/ 2147483647 h 78"/>
              <a:gd name="T34" fmla="*/ 2147483647 w 389"/>
              <a:gd name="T35" fmla="*/ 2147483647 h 78"/>
              <a:gd name="T36" fmla="*/ 2147483647 w 389"/>
              <a:gd name="T37" fmla="*/ 2147483647 h 78"/>
              <a:gd name="T38" fmla="*/ 2147483647 w 389"/>
              <a:gd name="T39" fmla="*/ 2147483647 h 78"/>
              <a:gd name="T40" fmla="*/ 2147483647 w 389"/>
              <a:gd name="T41" fmla="*/ 2147483647 h 78"/>
              <a:gd name="T42" fmla="*/ 2147483647 w 389"/>
              <a:gd name="T43" fmla="*/ 2147483647 h 78"/>
              <a:gd name="T44" fmla="*/ 2147483647 w 389"/>
              <a:gd name="T45" fmla="*/ 2147483647 h 78"/>
              <a:gd name="T46" fmla="*/ 2147483647 w 389"/>
              <a:gd name="T47" fmla="*/ 2147483647 h 78"/>
              <a:gd name="T48" fmla="*/ 2147483647 w 389"/>
              <a:gd name="T49" fmla="*/ 2147483647 h 78"/>
              <a:gd name="T50" fmla="*/ 0 w 389"/>
              <a:gd name="T51" fmla="*/ 2147483647 h 78"/>
              <a:gd name="T52" fmla="*/ 2147483647 w 389"/>
              <a:gd name="T53" fmla="*/ 2147483647 h 78"/>
              <a:gd name="T54" fmla="*/ 2147483647 w 389"/>
              <a:gd name="T55" fmla="*/ 2147483647 h 78"/>
              <a:gd name="T56" fmla="*/ 2147483647 w 389"/>
              <a:gd name="T57" fmla="*/ 2147483647 h 78"/>
              <a:gd name="T58" fmla="*/ 2147483647 w 389"/>
              <a:gd name="T59" fmla="*/ 2147483647 h 78"/>
              <a:gd name="T60" fmla="*/ 0 w 389"/>
              <a:gd name="T61" fmla="*/ 2147483647 h 78"/>
              <a:gd name="T62" fmla="*/ 2147483647 w 389"/>
              <a:gd name="T63" fmla="*/ 2147483647 h 78"/>
              <a:gd name="T64" fmla="*/ 2147483647 w 389"/>
              <a:gd name="T65" fmla="*/ 2147483647 h 78"/>
              <a:gd name="T66" fmla="*/ 2147483647 w 389"/>
              <a:gd name="T67" fmla="*/ 2147483647 h 78"/>
              <a:gd name="T68" fmla="*/ 2147483647 w 389"/>
              <a:gd name="T69" fmla="*/ 2147483647 h 78"/>
              <a:gd name="T70" fmla="*/ 2147483647 w 389"/>
              <a:gd name="T71" fmla="*/ 2147483647 h 78"/>
              <a:gd name="T72" fmla="*/ 2147483647 w 389"/>
              <a:gd name="T73" fmla="*/ 2147483647 h 78"/>
              <a:gd name="T74" fmla="*/ 2147483647 w 389"/>
              <a:gd name="T75" fmla="*/ 2147483647 h 78"/>
              <a:gd name="T76" fmla="*/ 2147483647 w 389"/>
              <a:gd name="T77" fmla="*/ 2147483647 h 78"/>
              <a:gd name="T78" fmla="*/ 2147483647 w 389"/>
              <a:gd name="T79" fmla="*/ 2147483647 h 78"/>
              <a:gd name="T80" fmla="*/ 2147483647 w 389"/>
              <a:gd name="T81" fmla="*/ 2147483647 h 78"/>
              <a:gd name="T82" fmla="*/ 2147483647 w 389"/>
              <a:gd name="T83" fmla="*/ 2147483647 h 78"/>
              <a:gd name="T84" fmla="*/ 2147483647 w 389"/>
              <a:gd name="T85" fmla="*/ 2147483647 h 78"/>
              <a:gd name="T86" fmla="*/ 2147483647 w 389"/>
              <a:gd name="T87" fmla="*/ 2147483647 h 78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389"/>
              <a:gd name="T133" fmla="*/ 0 h 78"/>
              <a:gd name="T134" fmla="*/ 389 w 389"/>
              <a:gd name="T135" fmla="*/ 78 h 78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389" h="78">
                <a:moveTo>
                  <a:pt x="234" y="30"/>
                </a:moveTo>
                <a:lnTo>
                  <a:pt x="168" y="42"/>
                </a:lnTo>
                <a:lnTo>
                  <a:pt x="72" y="60"/>
                </a:lnTo>
                <a:lnTo>
                  <a:pt x="198" y="36"/>
                </a:lnTo>
                <a:lnTo>
                  <a:pt x="66" y="66"/>
                </a:lnTo>
                <a:lnTo>
                  <a:pt x="132" y="48"/>
                </a:lnTo>
                <a:lnTo>
                  <a:pt x="30" y="72"/>
                </a:lnTo>
                <a:lnTo>
                  <a:pt x="138" y="48"/>
                </a:lnTo>
                <a:lnTo>
                  <a:pt x="174" y="42"/>
                </a:lnTo>
                <a:lnTo>
                  <a:pt x="78" y="60"/>
                </a:lnTo>
                <a:lnTo>
                  <a:pt x="24" y="72"/>
                </a:lnTo>
                <a:lnTo>
                  <a:pt x="66" y="66"/>
                </a:lnTo>
                <a:lnTo>
                  <a:pt x="60" y="66"/>
                </a:lnTo>
                <a:lnTo>
                  <a:pt x="204" y="36"/>
                </a:lnTo>
                <a:lnTo>
                  <a:pt x="246" y="24"/>
                </a:lnTo>
                <a:lnTo>
                  <a:pt x="204" y="36"/>
                </a:lnTo>
                <a:lnTo>
                  <a:pt x="120" y="54"/>
                </a:lnTo>
                <a:lnTo>
                  <a:pt x="96" y="60"/>
                </a:lnTo>
                <a:lnTo>
                  <a:pt x="144" y="48"/>
                </a:lnTo>
                <a:lnTo>
                  <a:pt x="6" y="78"/>
                </a:lnTo>
                <a:lnTo>
                  <a:pt x="78" y="60"/>
                </a:lnTo>
                <a:lnTo>
                  <a:pt x="156" y="42"/>
                </a:lnTo>
                <a:lnTo>
                  <a:pt x="234" y="30"/>
                </a:lnTo>
                <a:lnTo>
                  <a:pt x="198" y="36"/>
                </a:lnTo>
                <a:lnTo>
                  <a:pt x="204" y="36"/>
                </a:lnTo>
                <a:lnTo>
                  <a:pt x="162" y="42"/>
                </a:lnTo>
                <a:lnTo>
                  <a:pt x="90" y="60"/>
                </a:lnTo>
                <a:lnTo>
                  <a:pt x="60" y="66"/>
                </a:lnTo>
                <a:lnTo>
                  <a:pt x="132" y="48"/>
                </a:lnTo>
                <a:lnTo>
                  <a:pt x="168" y="42"/>
                </a:lnTo>
                <a:lnTo>
                  <a:pt x="162" y="42"/>
                </a:lnTo>
                <a:lnTo>
                  <a:pt x="180" y="42"/>
                </a:lnTo>
                <a:lnTo>
                  <a:pt x="216" y="30"/>
                </a:lnTo>
                <a:lnTo>
                  <a:pt x="174" y="42"/>
                </a:lnTo>
                <a:lnTo>
                  <a:pt x="240" y="30"/>
                </a:lnTo>
                <a:lnTo>
                  <a:pt x="144" y="48"/>
                </a:lnTo>
                <a:lnTo>
                  <a:pt x="126" y="54"/>
                </a:lnTo>
                <a:lnTo>
                  <a:pt x="120" y="54"/>
                </a:lnTo>
                <a:lnTo>
                  <a:pt x="162" y="42"/>
                </a:lnTo>
                <a:lnTo>
                  <a:pt x="66" y="66"/>
                </a:lnTo>
                <a:lnTo>
                  <a:pt x="168" y="42"/>
                </a:lnTo>
                <a:lnTo>
                  <a:pt x="198" y="36"/>
                </a:lnTo>
                <a:lnTo>
                  <a:pt x="270" y="24"/>
                </a:lnTo>
                <a:lnTo>
                  <a:pt x="192" y="36"/>
                </a:lnTo>
                <a:lnTo>
                  <a:pt x="252" y="24"/>
                </a:lnTo>
                <a:lnTo>
                  <a:pt x="144" y="48"/>
                </a:lnTo>
                <a:lnTo>
                  <a:pt x="162" y="42"/>
                </a:lnTo>
                <a:lnTo>
                  <a:pt x="168" y="42"/>
                </a:lnTo>
                <a:lnTo>
                  <a:pt x="192" y="36"/>
                </a:lnTo>
                <a:lnTo>
                  <a:pt x="228" y="30"/>
                </a:lnTo>
                <a:lnTo>
                  <a:pt x="150" y="48"/>
                </a:lnTo>
                <a:lnTo>
                  <a:pt x="132" y="48"/>
                </a:lnTo>
                <a:lnTo>
                  <a:pt x="234" y="30"/>
                </a:lnTo>
                <a:lnTo>
                  <a:pt x="216" y="36"/>
                </a:lnTo>
                <a:lnTo>
                  <a:pt x="132" y="48"/>
                </a:lnTo>
                <a:lnTo>
                  <a:pt x="78" y="60"/>
                </a:lnTo>
                <a:lnTo>
                  <a:pt x="102" y="54"/>
                </a:lnTo>
                <a:lnTo>
                  <a:pt x="168" y="42"/>
                </a:lnTo>
                <a:lnTo>
                  <a:pt x="222" y="30"/>
                </a:lnTo>
                <a:lnTo>
                  <a:pt x="186" y="36"/>
                </a:lnTo>
                <a:lnTo>
                  <a:pt x="150" y="48"/>
                </a:lnTo>
                <a:lnTo>
                  <a:pt x="12" y="72"/>
                </a:lnTo>
                <a:lnTo>
                  <a:pt x="60" y="66"/>
                </a:lnTo>
                <a:lnTo>
                  <a:pt x="150" y="48"/>
                </a:lnTo>
                <a:lnTo>
                  <a:pt x="222" y="30"/>
                </a:lnTo>
                <a:lnTo>
                  <a:pt x="156" y="42"/>
                </a:lnTo>
                <a:lnTo>
                  <a:pt x="186" y="36"/>
                </a:lnTo>
                <a:lnTo>
                  <a:pt x="36" y="72"/>
                </a:lnTo>
                <a:lnTo>
                  <a:pt x="132" y="48"/>
                </a:lnTo>
                <a:lnTo>
                  <a:pt x="198" y="36"/>
                </a:lnTo>
                <a:lnTo>
                  <a:pt x="138" y="48"/>
                </a:lnTo>
                <a:lnTo>
                  <a:pt x="126" y="54"/>
                </a:lnTo>
                <a:lnTo>
                  <a:pt x="174" y="42"/>
                </a:lnTo>
                <a:lnTo>
                  <a:pt x="162" y="42"/>
                </a:lnTo>
                <a:lnTo>
                  <a:pt x="66" y="66"/>
                </a:lnTo>
                <a:lnTo>
                  <a:pt x="102" y="54"/>
                </a:lnTo>
                <a:lnTo>
                  <a:pt x="144" y="48"/>
                </a:lnTo>
                <a:lnTo>
                  <a:pt x="0" y="78"/>
                </a:lnTo>
                <a:lnTo>
                  <a:pt x="150" y="48"/>
                </a:lnTo>
                <a:lnTo>
                  <a:pt x="276" y="18"/>
                </a:lnTo>
                <a:lnTo>
                  <a:pt x="78" y="60"/>
                </a:lnTo>
                <a:lnTo>
                  <a:pt x="108" y="54"/>
                </a:lnTo>
                <a:lnTo>
                  <a:pt x="192" y="36"/>
                </a:lnTo>
                <a:lnTo>
                  <a:pt x="222" y="30"/>
                </a:lnTo>
                <a:lnTo>
                  <a:pt x="192" y="36"/>
                </a:lnTo>
                <a:lnTo>
                  <a:pt x="168" y="42"/>
                </a:lnTo>
                <a:lnTo>
                  <a:pt x="126" y="54"/>
                </a:lnTo>
                <a:lnTo>
                  <a:pt x="84" y="60"/>
                </a:lnTo>
                <a:lnTo>
                  <a:pt x="12" y="78"/>
                </a:lnTo>
                <a:lnTo>
                  <a:pt x="48" y="66"/>
                </a:lnTo>
                <a:lnTo>
                  <a:pt x="156" y="42"/>
                </a:lnTo>
                <a:lnTo>
                  <a:pt x="126" y="48"/>
                </a:lnTo>
                <a:lnTo>
                  <a:pt x="0" y="78"/>
                </a:lnTo>
                <a:lnTo>
                  <a:pt x="90" y="60"/>
                </a:lnTo>
                <a:lnTo>
                  <a:pt x="66" y="66"/>
                </a:lnTo>
                <a:lnTo>
                  <a:pt x="24" y="72"/>
                </a:lnTo>
                <a:lnTo>
                  <a:pt x="36" y="72"/>
                </a:lnTo>
                <a:lnTo>
                  <a:pt x="48" y="66"/>
                </a:lnTo>
                <a:lnTo>
                  <a:pt x="114" y="54"/>
                </a:lnTo>
                <a:lnTo>
                  <a:pt x="102" y="54"/>
                </a:lnTo>
                <a:lnTo>
                  <a:pt x="120" y="54"/>
                </a:lnTo>
                <a:lnTo>
                  <a:pt x="150" y="48"/>
                </a:lnTo>
                <a:lnTo>
                  <a:pt x="24" y="72"/>
                </a:lnTo>
                <a:lnTo>
                  <a:pt x="78" y="60"/>
                </a:lnTo>
                <a:lnTo>
                  <a:pt x="120" y="54"/>
                </a:lnTo>
                <a:lnTo>
                  <a:pt x="72" y="60"/>
                </a:lnTo>
                <a:lnTo>
                  <a:pt x="198" y="36"/>
                </a:lnTo>
                <a:lnTo>
                  <a:pt x="204" y="36"/>
                </a:lnTo>
                <a:lnTo>
                  <a:pt x="120" y="54"/>
                </a:lnTo>
                <a:lnTo>
                  <a:pt x="180" y="42"/>
                </a:lnTo>
                <a:lnTo>
                  <a:pt x="204" y="36"/>
                </a:lnTo>
                <a:lnTo>
                  <a:pt x="30" y="72"/>
                </a:lnTo>
                <a:lnTo>
                  <a:pt x="120" y="54"/>
                </a:lnTo>
                <a:lnTo>
                  <a:pt x="240" y="30"/>
                </a:lnTo>
                <a:lnTo>
                  <a:pt x="276" y="18"/>
                </a:lnTo>
                <a:lnTo>
                  <a:pt x="228" y="30"/>
                </a:lnTo>
                <a:lnTo>
                  <a:pt x="138" y="48"/>
                </a:lnTo>
                <a:lnTo>
                  <a:pt x="156" y="48"/>
                </a:lnTo>
                <a:lnTo>
                  <a:pt x="144" y="48"/>
                </a:lnTo>
                <a:lnTo>
                  <a:pt x="150" y="48"/>
                </a:lnTo>
                <a:lnTo>
                  <a:pt x="294" y="18"/>
                </a:lnTo>
                <a:lnTo>
                  <a:pt x="383" y="0"/>
                </a:lnTo>
                <a:lnTo>
                  <a:pt x="312" y="12"/>
                </a:lnTo>
                <a:lnTo>
                  <a:pt x="156" y="48"/>
                </a:lnTo>
                <a:lnTo>
                  <a:pt x="30" y="72"/>
                </a:lnTo>
                <a:lnTo>
                  <a:pt x="294" y="18"/>
                </a:lnTo>
                <a:lnTo>
                  <a:pt x="389" y="0"/>
                </a:lnTo>
                <a:lnTo>
                  <a:pt x="294" y="18"/>
                </a:lnTo>
                <a:lnTo>
                  <a:pt x="270" y="24"/>
                </a:lnTo>
                <a:lnTo>
                  <a:pt x="323" y="12"/>
                </a:lnTo>
                <a:lnTo>
                  <a:pt x="216" y="30"/>
                </a:lnTo>
                <a:lnTo>
                  <a:pt x="186" y="36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95" name="Freeform 3195"/>
          <p:cNvSpPr>
            <a:spLocks/>
          </p:cNvSpPr>
          <p:nvPr/>
        </p:nvSpPr>
        <p:spPr bwMode="auto">
          <a:xfrm>
            <a:off x="3261784" y="2631281"/>
            <a:ext cx="1115483" cy="1191"/>
          </a:xfrm>
          <a:custGeom>
            <a:avLst/>
            <a:gdLst>
              <a:gd name="T0" fmla="*/ 0 w 527"/>
              <a:gd name="T1" fmla="*/ 0 h 1"/>
              <a:gd name="T2" fmla="*/ 2147483647 w 527"/>
              <a:gd name="T3" fmla="*/ 0 h 1"/>
              <a:gd name="T4" fmla="*/ 0 w 527"/>
              <a:gd name="T5" fmla="*/ 0 h 1"/>
              <a:gd name="T6" fmla="*/ 0 60000 65536"/>
              <a:gd name="T7" fmla="*/ 0 60000 65536"/>
              <a:gd name="T8" fmla="*/ 0 60000 65536"/>
              <a:gd name="T9" fmla="*/ 0 w 527"/>
              <a:gd name="T10" fmla="*/ 0 h 1"/>
              <a:gd name="T11" fmla="*/ 527 w 527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7" h="1">
                <a:moveTo>
                  <a:pt x="0" y="0"/>
                </a:moveTo>
                <a:lnTo>
                  <a:pt x="527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96" name="Line 3196"/>
          <p:cNvSpPr>
            <a:spLocks noChangeShapeType="1"/>
          </p:cNvSpPr>
          <p:nvPr/>
        </p:nvSpPr>
        <p:spPr bwMode="auto">
          <a:xfrm flipH="1">
            <a:off x="3261784" y="2631281"/>
            <a:ext cx="1115483" cy="119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97" name="Line 3197"/>
          <p:cNvSpPr>
            <a:spLocks noChangeShapeType="1"/>
          </p:cNvSpPr>
          <p:nvPr/>
        </p:nvSpPr>
        <p:spPr bwMode="auto">
          <a:xfrm>
            <a:off x="4377267" y="2631281"/>
            <a:ext cx="2117" cy="119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98" name="Freeform 3198"/>
          <p:cNvSpPr>
            <a:spLocks/>
          </p:cNvSpPr>
          <p:nvPr/>
        </p:nvSpPr>
        <p:spPr bwMode="auto">
          <a:xfrm>
            <a:off x="3261785" y="2005013"/>
            <a:ext cx="2116" cy="626269"/>
          </a:xfrm>
          <a:custGeom>
            <a:avLst/>
            <a:gdLst>
              <a:gd name="T0" fmla="*/ 0 w 1"/>
              <a:gd name="T1" fmla="*/ 2147483647 h 526"/>
              <a:gd name="T2" fmla="*/ 0 w 1"/>
              <a:gd name="T3" fmla="*/ 0 h 526"/>
              <a:gd name="T4" fmla="*/ 0 w 1"/>
              <a:gd name="T5" fmla="*/ 2147483647 h 526"/>
              <a:gd name="T6" fmla="*/ 0 60000 65536"/>
              <a:gd name="T7" fmla="*/ 0 60000 65536"/>
              <a:gd name="T8" fmla="*/ 0 60000 65536"/>
              <a:gd name="T9" fmla="*/ 0 w 1"/>
              <a:gd name="T10" fmla="*/ 0 h 526"/>
              <a:gd name="T11" fmla="*/ 1 w 1"/>
              <a:gd name="T12" fmla="*/ 526 h 5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526">
                <a:moveTo>
                  <a:pt x="0" y="526"/>
                </a:moveTo>
                <a:lnTo>
                  <a:pt x="0" y="0"/>
                </a:lnTo>
                <a:lnTo>
                  <a:pt x="0" y="52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99" name="Line 3199"/>
          <p:cNvSpPr>
            <a:spLocks noChangeShapeType="1"/>
          </p:cNvSpPr>
          <p:nvPr/>
        </p:nvSpPr>
        <p:spPr bwMode="auto">
          <a:xfrm>
            <a:off x="3261785" y="2005013"/>
            <a:ext cx="2116" cy="62626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00" name="Line 3200"/>
          <p:cNvSpPr>
            <a:spLocks noChangeShapeType="1"/>
          </p:cNvSpPr>
          <p:nvPr/>
        </p:nvSpPr>
        <p:spPr bwMode="auto">
          <a:xfrm>
            <a:off x="3261785" y="2005013"/>
            <a:ext cx="2116" cy="119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01" name="Freeform 3201"/>
          <p:cNvSpPr>
            <a:spLocks/>
          </p:cNvSpPr>
          <p:nvPr/>
        </p:nvSpPr>
        <p:spPr bwMode="auto">
          <a:xfrm>
            <a:off x="3261785" y="2624138"/>
            <a:ext cx="2116" cy="7144"/>
          </a:xfrm>
          <a:custGeom>
            <a:avLst/>
            <a:gdLst>
              <a:gd name="T0" fmla="*/ 0 w 1"/>
              <a:gd name="T1" fmla="*/ 2147483647 h 6"/>
              <a:gd name="T2" fmla="*/ 0 w 1"/>
              <a:gd name="T3" fmla="*/ 0 h 6"/>
              <a:gd name="T4" fmla="*/ 0 w 1"/>
              <a:gd name="T5" fmla="*/ 2147483647 h 6"/>
              <a:gd name="T6" fmla="*/ 0 60000 65536"/>
              <a:gd name="T7" fmla="*/ 0 60000 65536"/>
              <a:gd name="T8" fmla="*/ 0 60000 65536"/>
              <a:gd name="T9" fmla="*/ 0 w 1"/>
              <a:gd name="T10" fmla="*/ 0 h 6"/>
              <a:gd name="T11" fmla="*/ 1 w 1"/>
              <a:gd name="T12" fmla="*/ 6 h 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">
                <a:moveTo>
                  <a:pt x="0" y="6"/>
                </a:moveTo>
                <a:lnTo>
                  <a:pt x="0" y="0"/>
                </a:lnTo>
                <a:lnTo>
                  <a:pt x="0" y="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02" name="Line 3202"/>
          <p:cNvSpPr>
            <a:spLocks noChangeShapeType="1"/>
          </p:cNvSpPr>
          <p:nvPr/>
        </p:nvSpPr>
        <p:spPr bwMode="auto">
          <a:xfrm>
            <a:off x="3261785" y="2624138"/>
            <a:ext cx="2116" cy="714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03" name="Line 3203"/>
          <p:cNvSpPr>
            <a:spLocks noChangeShapeType="1"/>
          </p:cNvSpPr>
          <p:nvPr/>
        </p:nvSpPr>
        <p:spPr bwMode="auto">
          <a:xfrm>
            <a:off x="3261785" y="2624138"/>
            <a:ext cx="2116" cy="119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04" name="Freeform 3208"/>
          <p:cNvSpPr>
            <a:spLocks/>
          </p:cNvSpPr>
          <p:nvPr/>
        </p:nvSpPr>
        <p:spPr bwMode="auto">
          <a:xfrm>
            <a:off x="3515785" y="2624138"/>
            <a:ext cx="2116" cy="7144"/>
          </a:xfrm>
          <a:custGeom>
            <a:avLst/>
            <a:gdLst>
              <a:gd name="T0" fmla="*/ 0 w 1"/>
              <a:gd name="T1" fmla="*/ 2147483647 h 6"/>
              <a:gd name="T2" fmla="*/ 0 w 1"/>
              <a:gd name="T3" fmla="*/ 0 h 6"/>
              <a:gd name="T4" fmla="*/ 0 w 1"/>
              <a:gd name="T5" fmla="*/ 2147483647 h 6"/>
              <a:gd name="T6" fmla="*/ 0 60000 65536"/>
              <a:gd name="T7" fmla="*/ 0 60000 65536"/>
              <a:gd name="T8" fmla="*/ 0 60000 65536"/>
              <a:gd name="T9" fmla="*/ 0 w 1"/>
              <a:gd name="T10" fmla="*/ 0 h 6"/>
              <a:gd name="T11" fmla="*/ 1 w 1"/>
              <a:gd name="T12" fmla="*/ 6 h 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">
                <a:moveTo>
                  <a:pt x="0" y="6"/>
                </a:moveTo>
                <a:lnTo>
                  <a:pt x="0" y="0"/>
                </a:lnTo>
                <a:lnTo>
                  <a:pt x="0" y="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05" name="Line 3209"/>
          <p:cNvSpPr>
            <a:spLocks noChangeShapeType="1"/>
          </p:cNvSpPr>
          <p:nvPr/>
        </p:nvSpPr>
        <p:spPr bwMode="auto">
          <a:xfrm>
            <a:off x="3515785" y="2624138"/>
            <a:ext cx="2116" cy="714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06" name="Line 3210"/>
          <p:cNvSpPr>
            <a:spLocks noChangeShapeType="1"/>
          </p:cNvSpPr>
          <p:nvPr/>
        </p:nvSpPr>
        <p:spPr bwMode="auto">
          <a:xfrm>
            <a:off x="3515785" y="2624138"/>
            <a:ext cx="2116" cy="119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07" name="Rectangle 3211"/>
          <p:cNvSpPr>
            <a:spLocks noChangeArrowheads="1"/>
          </p:cNvSpPr>
          <p:nvPr/>
        </p:nvSpPr>
        <p:spPr bwMode="auto">
          <a:xfrm>
            <a:off x="3494618" y="2656285"/>
            <a:ext cx="6499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0</a:t>
            </a:r>
            <a:endParaRPr lang="en-US" sz="1000">
              <a:latin typeface="Calibri" charset="0"/>
            </a:endParaRPr>
          </a:p>
        </p:txBody>
      </p:sp>
      <p:sp>
        <p:nvSpPr>
          <p:cNvPr id="26808" name="Freeform 3212"/>
          <p:cNvSpPr>
            <a:spLocks/>
          </p:cNvSpPr>
          <p:nvPr/>
        </p:nvSpPr>
        <p:spPr bwMode="auto">
          <a:xfrm>
            <a:off x="3769785" y="2624138"/>
            <a:ext cx="2116" cy="7144"/>
          </a:xfrm>
          <a:custGeom>
            <a:avLst/>
            <a:gdLst>
              <a:gd name="T0" fmla="*/ 0 w 1"/>
              <a:gd name="T1" fmla="*/ 2147483647 h 6"/>
              <a:gd name="T2" fmla="*/ 0 w 1"/>
              <a:gd name="T3" fmla="*/ 0 h 6"/>
              <a:gd name="T4" fmla="*/ 0 w 1"/>
              <a:gd name="T5" fmla="*/ 2147483647 h 6"/>
              <a:gd name="T6" fmla="*/ 0 60000 65536"/>
              <a:gd name="T7" fmla="*/ 0 60000 65536"/>
              <a:gd name="T8" fmla="*/ 0 60000 65536"/>
              <a:gd name="T9" fmla="*/ 0 w 1"/>
              <a:gd name="T10" fmla="*/ 0 h 6"/>
              <a:gd name="T11" fmla="*/ 1 w 1"/>
              <a:gd name="T12" fmla="*/ 6 h 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">
                <a:moveTo>
                  <a:pt x="0" y="6"/>
                </a:moveTo>
                <a:lnTo>
                  <a:pt x="0" y="0"/>
                </a:lnTo>
                <a:lnTo>
                  <a:pt x="0" y="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09" name="Line 3213"/>
          <p:cNvSpPr>
            <a:spLocks noChangeShapeType="1"/>
          </p:cNvSpPr>
          <p:nvPr/>
        </p:nvSpPr>
        <p:spPr bwMode="auto">
          <a:xfrm>
            <a:off x="3769785" y="2624138"/>
            <a:ext cx="2116" cy="714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10" name="Line 3214"/>
          <p:cNvSpPr>
            <a:spLocks noChangeShapeType="1"/>
          </p:cNvSpPr>
          <p:nvPr/>
        </p:nvSpPr>
        <p:spPr bwMode="auto">
          <a:xfrm>
            <a:off x="3769785" y="2624138"/>
            <a:ext cx="2116" cy="119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11" name="Freeform 3218"/>
          <p:cNvSpPr>
            <a:spLocks/>
          </p:cNvSpPr>
          <p:nvPr/>
        </p:nvSpPr>
        <p:spPr bwMode="auto">
          <a:xfrm>
            <a:off x="4021667" y="2624138"/>
            <a:ext cx="2117" cy="7144"/>
          </a:xfrm>
          <a:custGeom>
            <a:avLst/>
            <a:gdLst>
              <a:gd name="T0" fmla="*/ 0 w 1"/>
              <a:gd name="T1" fmla="*/ 2147483647 h 6"/>
              <a:gd name="T2" fmla="*/ 0 w 1"/>
              <a:gd name="T3" fmla="*/ 0 h 6"/>
              <a:gd name="T4" fmla="*/ 0 w 1"/>
              <a:gd name="T5" fmla="*/ 2147483647 h 6"/>
              <a:gd name="T6" fmla="*/ 0 60000 65536"/>
              <a:gd name="T7" fmla="*/ 0 60000 65536"/>
              <a:gd name="T8" fmla="*/ 0 60000 65536"/>
              <a:gd name="T9" fmla="*/ 0 w 1"/>
              <a:gd name="T10" fmla="*/ 0 h 6"/>
              <a:gd name="T11" fmla="*/ 1 w 1"/>
              <a:gd name="T12" fmla="*/ 6 h 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">
                <a:moveTo>
                  <a:pt x="0" y="6"/>
                </a:moveTo>
                <a:lnTo>
                  <a:pt x="0" y="0"/>
                </a:lnTo>
                <a:lnTo>
                  <a:pt x="0" y="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12" name="Line 3219"/>
          <p:cNvSpPr>
            <a:spLocks noChangeShapeType="1"/>
          </p:cNvSpPr>
          <p:nvPr/>
        </p:nvSpPr>
        <p:spPr bwMode="auto">
          <a:xfrm>
            <a:off x="4021667" y="2624138"/>
            <a:ext cx="2117" cy="714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13" name="Line 3220"/>
          <p:cNvSpPr>
            <a:spLocks noChangeShapeType="1"/>
          </p:cNvSpPr>
          <p:nvPr/>
        </p:nvSpPr>
        <p:spPr bwMode="auto">
          <a:xfrm>
            <a:off x="4021667" y="2624138"/>
            <a:ext cx="2117" cy="119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14" name="Rectangle 3221"/>
          <p:cNvSpPr>
            <a:spLocks noChangeArrowheads="1"/>
          </p:cNvSpPr>
          <p:nvPr/>
        </p:nvSpPr>
        <p:spPr bwMode="auto">
          <a:xfrm>
            <a:off x="4002618" y="2656285"/>
            <a:ext cx="6499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1</a:t>
            </a:r>
            <a:endParaRPr lang="en-US" sz="1000">
              <a:latin typeface="Calibri" charset="0"/>
            </a:endParaRPr>
          </a:p>
        </p:txBody>
      </p:sp>
      <p:sp>
        <p:nvSpPr>
          <p:cNvPr id="26815" name="Freeform 3222"/>
          <p:cNvSpPr>
            <a:spLocks/>
          </p:cNvSpPr>
          <p:nvPr/>
        </p:nvSpPr>
        <p:spPr bwMode="auto">
          <a:xfrm>
            <a:off x="4275667" y="2624138"/>
            <a:ext cx="2117" cy="7144"/>
          </a:xfrm>
          <a:custGeom>
            <a:avLst/>
            <a:gdLst>
              <a:gd name="T0" fmla="*/ 0 w 1"/>
              <a:gd name="T1" fmla="*/ 2147483647 h 6"/>
              <a:gd name="T2" fmla="*/ 0 w 1"/>
              <a:gd name="T3" fmla="*/ 0 h 6"/>
              <a:gd name="T4" fmla="*/ 0 w 1"/>
              <a:gd name="T5" fmla="*/ 2147483647 h 6"/>
              <a:gd name="T6" fmla="*/ 0 60000 65536"/>
              <a:gd name="T7" fmla="*/ 0 60000 65536"/>
              <a:gd name="T8" fmla="*/ 0 60000 65536"/>
              <a:gd name="T9" fmla="*/ 0 w 1"/>
              <a:gd name="T10" fmla="*/ 0 h 6"/>
              <a:gd name="T11" fmla="*/ 1 w 1"/>
              <a:gd name="T12" fmla="*/ 6 h 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">
                <a:moveTo>
                  <a:pt x="0" y="6"/>
                </a:moveTo>
                <a:lnTo>
                  <a:pt x="0" y="0"/>
                </a:lnTo>
                <a:lnTo>
                  <a:pt x="0" y="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16" name="Line 3223"/>
          <p:cNvSpPr>
            <a:spLocks noChangeShapeType="1"/>
          </p:cNvSpPr>
          <p:nvPr/>
        </p:nvSpPr>
        <p:spPr bwMode="auto">
          <a:xfrm>
            <a:off x="4275667" y="2624138"/>
            <a:ext cx="2117" cy="714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17" name="Line 3224"/>
          <p:cNvSpPr>
            <a:spLocks noChangeShapeType="1"/>
          </p:cNvSpPr>
          <p:nvPr/>
        </p:nvSpPr>
        <p:spPr bwMode="auto">
          <a:xfrm>
            <a:off x="4275667" y="2624138"/>
            <a:ext cx="2117" cy="119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18" name="Freeform 3228"/>
          <p:cNvSpPr>
            <a:spLocks/>
          </p:cNvSpPr>
          <p:nvPr/>
        </p:nvSpPr>
        <p:spPr bwMode="auto">
          <a:xfrm>
            <a:off x="3261785" y="2631281"/>
            <a:ext cx="2116" cy="1191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0 h 1"/>
              <a:gd name="T6" fmla="*/ 0 60000 65536"/>
              <a:gd name="T7" fmla="*/ 0 60000 65536"/>
              <a:gd name="T8" fmla="*/ 0 60000 65536"/>
              <a:gd name="T9" fmla="*/ 0 w 1"/>
              <a:gd name="T10" fmla="*/ 0 h 1"/>
              <a:gd name="T11" fmla="*/ 1 w 1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19" name="Rectangle 3229"/>
          <p:cNvSpPr>
            <a:spLocks noChangeArrowheads="1"/>
          </p:cNvSpPr>
          <p:nvPr/>
        </p:nvSpPr>
        <p:spPr bwMode="auto">
          <a:xfrm>
            <a:off x="3128433" y="2599135"/>
            <a:ext cx="39261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-</a:t>
            </a:r>
            <a:endParaRPr lang="en-US" sz="1000">
              <a:latin typeface="Calibri" charset="0"/>
            </a:endParaRPr>
          </a:p>
        </p:txBody>
      </p:sp>
      <p:sp>
        <p:nvSpPr>
          <p:cNvPr id="26820" name="Rectangle 3230"/>
          <p:cNvSpPr>
            <a:spLocks noChangeArrowheads="1"/>
          </p:cNvSpPr>
          <p:nvPr/>
        </p:nvSpPr>
        <p:spPr bwMode="auto">
          <a:xfrm>
            <a:off x="3166533" y="2599135"/>
            <a:ext cx="6499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1</a:t>
            </a:r>
            <a:endParaRPr lang="en-US" sz="1000">
              <a:latin typeface="Calibri" charset="0"/>
            </a:endParaRPr>
          </a:p>
        </p:txBody>
      </p:sp>
      <p:sp>
        <p:nvSpPr>
          <p:cNvPr id="26821" name="Freeform 3231"/>
          <p:cNvSpPr>
            <a:spLocks/>
          </p:cNvSpPr>
          <p:nvPr/>
        </p:nvSpPr>
        <p:spPr bwMode="auto">
          <a:xfrm>
            <a:off x="3261785" y="2418160"/>
            <a:ext cx="2116" cy="119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0 h 1"/>
              <a:gd name="T6" fmla="*/ 0 60000 65536"/>
              <a:gd name="T7" fmla="*/ 0 60000 65536"/>
              <a:gd name="T8" fmla="*/ 0 60000 65536"/>
              <a:gd name="T9" fmla="*/ 0 w 1"/>
              <a:gd name="T10" fmla="*/ 0 h 1"/>
              <a:gd name="T11" fmla="*/ 1 w 1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22" name="Rectangle 3232"/>
          <p:cNvSpPr>
            <a:spLocks noChangeArrowheads="1"/>
          </p:cNvSpPr>
          <p:nvPr/>
        </p:nvSpPr>
        <p:spPr bwMode="auto">
          <a:xfrm>
            <a:off x="3166533" y="2384822"/>
            <a:ext cx="6499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0</a:t>
            </a:r>
            <a:endParaRPr lang="en-US" sz="1000">
              <a:latin typeface="Calibri" charset="0"/>
            </a:endParaRPr>
          </a:p>
        </p:txBody>
      </p:sp>
      <p:sp>
        <p:nvSpPr>
          <p:cNvPr id="26823" name="Freeform 3233"/>
          <p:cNvSpPr>
            <a:spLocks/>
          </p:cNvSpPr>
          <p:nvPr/>
        </p:nvSpPr>
        <p:spPr bwMode="auto">
          <a:xfrm>
            <a:off x="3261785" y="2210992"/>
            <a:ext cx="2116" cy="119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0 h 1"/>
              <a:gd name="T6" fmla="*/ 0 60000 65536"/>
              <a:gd name="T7" fmla="*/ 0 60000 65536"/>
              <a:gd name="T8" fmla="*/ 0 60000 65536"/>
              <a:gd name="T9" fmla="*/ 0 w 1"/>
              <a:gd name="T10" fmla="*/ 0 h 1"/>
              <a:gd name="T11" fmla="*/ 1 w 1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24" name="Rectangle 3234"/>
          <p:cNvSpPr>
            <a:spLocks noChangeArrowheads="1"/>
          </p:cNvSpPr>
          <p:nvPr/>
        </p:nvSpPr>
        <p:spPr bwMode="auto">
          <a:xfrm>
            <a:off x="3166533" y="2178844"/>
            <a:ext cx="6499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1</a:t>
            </a:r>
            <a:endParaRPr lang="en-US" sz="1000">
              <a:latin typeface="Calibri" charset="0"/>
            </a:endParaRPr>
          </a:p>
        </p:txBody>
      </p:sp>
      <p:sp>
        <p:nvSpPr>
          <p:cNvPr id="26825" name="Freeform 3235"/>
          <p:cNvSpPr>
            <a:spLocks/>
          </p:cNvSpPr>
          <p:nvPr/>
        </p:nvSpPr>
        <p:spPr bwMode="auto">
          <a:xfrm>
            <a:off x="3261785" y="2005013"/>
            <a:ext cx="2116" cy="1191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0 h 1"/>
              <a:gd name="T6" fmla="*/ 0 60000 65536"/>
              <a:gd name="T7" fmla="*/ 0 60000 65536"/>
              <a:gd name="T8" fmla="*/ 0 60000 65536"/>
              <a:gd name="T9" fmla="*/ 0 w 1"/>
              <a:gd name="T10" fmla="*/ 0 h 1"/>
              <a:gd name="T11" fmla="*/ 1 w 1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26" name="Rectangle 3236"/>
          <p:cNvSpPr>
            <a:spLocks noChangeArrowheads="1"/>
          </p:cNvSpPr>
          <p:nvPr/>
        </p:nvSpPr>
        <p:spPr bwMode="auto">
          <a:xfrm>
            <a:off x="3166533" y="1971675"/>
            <a:ext cx="6499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2</a:t>
            </a:r>
            <a:endParaRPr lang="en-US" sz="1000">
              <a:latin typeface="Calibri" charset="0"/>
            </a:endParaRPr>
          </a:p>
        </p:txBody>
      </p:sp>
      <p:sp>
        <p:nvSpPr>
          <p:cNvPr id="26827" name="Oval 3237"/>
          <p:cNvSpPr>
            <a:spLocks noChangeArrowheads="1"/>
          </p:cNvSpPr>
          <p:nvPr/>
        </p:nvSpPr>
        <p:spPr bwMode="auto">
          <a:xfrm>
            <a:off x="3869267" y="2382442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828" name="Oval 3238"/>
          <p:cNvSpPr>
            <a:spLocks noChangeArrowheads="1"/>
          </p:cNvSpPr>
          <p:nvPr/>
        </p:nvSpPr>
        <p:spPr bwMode="auto">
          <a:xfrm>
            <a:off x="3983567" y="2453879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829" name="Oval 3239"/>
          <p:cNvSpPr>
            <a:spLocks noChangeArrowheads="1"/>
          </p:cNvSpPr>
          <p:nvPr/>
        </p:nvSpPr>
        <p:spPr bwMode="auto">
          <a:xfrm>
            <a:off x="3630085" y="2489598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830" name="Oval 3240"/>
          <p:cNvSpPr>
            <a:spLocks noChangeArrowheads="1"/>
          </p:cNvSpPr>
          <p:nvPr/>
        </p:nvSpPr>
        <p:spPr bwMode="auto">
          <a:xfrm>
            <a:off x="3945467" y="2489598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831" name="Oval 3241"/>
          <p:cNvSpPr>
            <a:spLocks noChangeArrowheads="1"/>
          </p:cNvSpPr>
          <p:nvPr/>
        </p:nvSpPr>
        <p:spPr bwMode="auto">
          <a:xfrm>
            <a:off x="3503085" y="2496742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832" name="Oval 3242"/>
          <p:cNvSpPr>
            <a:spLocks noChangeArrowheads="1"/>
          </p:cNvSpPr>
          <p:nvPr/>
        </p:nvSpPr>
        <p:spPr bwMode="auto">
          <a:xfrm>
            <a:off x="3757085" y="2546748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833" name="Oval 3243"/>
          <p:cNvSpPr>
            <a:spLocks noChangeArrowheads="1"/>
          </p:cNvSpPr>
          <p:nvPr/>
        </p:nvSpPr>
        <p:spPr bwMode="auto">
          <a:xfrm>
            <a:off x="3477685" y="2489598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834" name="Oval 3244"/>
          <p:cNvSpPr>
            <a:spLocks noChangeArrowheads="1"/>
          </p:cNvSpPr>
          <p:nvPr/>
        </p:nvSpPr>
        <p:spPr bwMode="auto">
          <a:xfrm>
            <a:off x="3464985" y="2446735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835" name="Oval 3245"/>
          <p:cNvSpPr>
            <a:spLocks noChangeArrowheads="1"/>
          </p:cNvSpPr>
          <p:nvPr/>
        </p:nvSpPr>
        <p:spPr bwMode="auto">
          <a:xfrm>
            <a:off x="3718985" y="2403873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836" name="Oval 3246"/>
          <p:cNvSpPr>
            <a:spLocks noChangeArrowheads="1"/>
          </p:cNvSpPr>
          <p:nvPr/>
        </p:nvSpPr>
        <p:spPr bwMode="auto">
          <a:xfrm>
            <a:off x="3744385" y="2432448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837" name="Oval 3247"/>
          <p:cNvSpPr>
            <a:spLocks noChangeArrowheads="1"/>
          </p:cNvSpPr>
          <p:nvPr/>
        </p:nvSpPr>
        <p:spPr bwMode="auto">
          <a:xfrm>
            <a:off x="3617385" y="2368154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838" name="Oval 3248"/>
          <p:cNvSpPr>
            <a:spLocks noChangeArrowheads="1"/>
          </p:cNvSpPr>
          <p:nvPr/>
        </p:nvSpPr>
        <p:spPr bwMode="auto">
          <a:xfrm>
            <a:off x="3426885" y="2303860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839" name="Oval 3249"/>
          <p:cNvSpPr>
            <a:spLocks noChangeArrowheads="1"/>
          </p:cNvSpPr>
          <p:nvPr/>
        </p:nvSpPr>
        <p:spPr bwMode="auto">
          <a:xfrm>
            <a:off x="3388785" y="2461023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840" name="Oval 3250"/>
          <p:cNvSpPr>
            <a:spLocks noChangeArrowheads="1"/>
          </p:cNvSpPr>
          <p:nvPr/>
        </p:nvSpPr>
        <p:spPr bwMode="auto">
          <a:xfrm>
            <a:off x="3907367" y="2375298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841" name="Oval 3251"/>
          <p:cNvSpPr>
            <a:spLocks noChangeArrowheads="1"/>
          </p:cNvSpPr>
          <p:nvPr/>
        </p:nvSpPr>
        <p:spPr bwMode="auto">
          <a:xfrm>
            <a:off x="3744385" y="2389585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842" name="Oval 3252"/>
          <p:cNvSpPr>
            <a:spLocks noChangeArrowheads="1"/>
          </p:cNvSpPr>
          <p:nvPr/>
        </p:nvSpPr>
        <p:spPr bwMode="auto">
          <a:xfrm>
            <a:off x="3553885" y="2461023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843" name="Oval 3253"/>
          <p:cNvSpPr>
            <a:spLocks noChangeArrowheads="1"/>
          </p:cNvSpPr>
          <p:nvPr/>
        </p:nvSpPr>
        <p:spPr bwMode="auto">
          <a:xfrm>
            <a:off x="3452285" y="2496742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844" name="Oval 3254"/>
          <p:cNvSpPr>
            <a:spLocks noChangeArrowheads="1"/>
          </p:cNvSpPr>
          <p:nvPr/>
        </p:nvSpPr>
        <p:spPr bwMode="auto">
          <a:xfrm>
            <a:off x="3337985" y="2446735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845" name="Oval 3255"/>
          <p:cNvSpPr>
            <a:spLocks noChangeArrowheads="1"/>
          </p:cNvSpPr>
          <p:nvPr/>
        </p:nvSpPr>
        <p:spPr bwMode="auto">
          <a:xfrm>
            <a:off x="3325285" y="2403873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846" name="Oval 3256"/>
          <p:cNvSpPr>
            <a:spLocks noChangeArrowheads="1"/>
          </p:cNvSpPr>
          <p:nvPr/>
        </p:nvSpPr>
        <p:spPr bwMode="auto">
          <a:xfrm>
            <a:off x="3490385" y="2282429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847" name="Oval 3257"/>
          <p:cNvSpPr>
            <a:spLocks noChangeArrowheads="1"/>
          </p:cNvSpPr>
          <p:nvPr/>
        </p:nvSpPr>
        <p:spPr bwMode="auto">
          <a:xfrm>
            <a:off x="3820585" y="2403873"/>
            <a:ext cx="35983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848" name="Oval 3258"/>
          <p:cNvSpPr>
            <a:spLocks noChangeArrowheads="1"/>
          </p:cNvSpPr>
          <p:nvPr/>
        </p:nvSpPr>
        <p:spPr bwMode="auto">
          <a:xfrm>
            <a:off x="3668185" y="2432448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849" name="Oval 3259"/>
          <p:cNvSpPr>
            <a:spLocks noChangeArrowheads="1"/>
          </p:cNvSpPr>
          <p:nvPr/>
        </p:nvSpPr>
        <p:spPr bwMode="auto">
          <a:xfrm>
            <a:off x="3414185" y="2489598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850" name="Oval 3260"/>
          <p:cNvSpPr>
            <a:spLocks noChangeArrowheads="1"/>
          </p:cNvSpPr>
          <p:nvPr/>
        </p:nvSpPr>
        <p:spPr bwMode="auto">
          <a:xfrm>
            <a:off x="3299885" y="2525317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851" name="Oval 3261"/>
          <p:cNvSpPr>
            <a:spLocks noChangeArrowheads="1"/>
          </p:cNvSpPr>
          <p:nvPr/>
        </p:nvSpPr>
        <p:spPr bwMode="auto">
          <a:xfrm>
            <a:off x="3869267" y="2361010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852" name="Oval 3262"/>
          <p:cNvSpPr>
            <a:spLocks noChangeArrowheads="1"/>
          </p:cNvSpPr>
          <p:nvPr/>
        </p:nvSpPr>
        <p:spPr bwMode="auto">
          <a:xfrm>
            <a:off x="3477685" y="2453879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853" name="Oval 3263"/>
          <p:cNvSpPr>
            <a:spLocks noChangeArrowheads="1"/>
          </p:cNvSpPr>
          <p:nvPr/>
        </p:nvSpPr>
        <p:spPr bwMode="auto">
          <a:xfrm>
            <a:off x="3680885" y="2382442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854" name="Oval 3264"/>
          <p:cNvSpPr>
            <a:spLocks noChangeArrowheads="1"/>
          </p:cNvSpPr>
          <p:nvPr/>
        </p:nvSpPr>
        <p:spPr bwMode="auto">
          <a:xfrm>
            <a:off x="3515785" y="2318148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855" name="Oval 3265"/>
          <p:cNvSpPr>
            <a:spLocks noChangeArrowheads="1"/>
          </p:cNvSpPr>
          <p:nvPr/>
        </p:nvSpPr>
        <p:spPr bwMode="auto">
          <a:xfrm>
            <a:off x="3490385" y="2268142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856" name="Oval 3266"/>
          <p:cNvSpPr>
            <a:spLocks noChangeArrowheads="1"/>
          </p:cNvSpPr>
          <p:nvPr/>
        </p:nvSpPr>
        <p:spPr bwMode="auto">
          <a:xfrm>
            <a:off x="3528485" y="2461023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857" name="Oval 3267"/>
          <p:cNvSpPr>
            <a:spLocks noChangeArrowheads="1"/>
          </p:cNvSpPr>
          <p:nvPr/>
        </p:nvSpPr>
        <p:spPr bwMode="auto">
          <a:xfrm>
            <a:off x="3856567" y="2396729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858" name="Oval 3268"/>
          <p:cNvSpPr>
            <a:spLocks noChangeArrowheads="1"/>
          </p:cNvSpPr>
          <p:nvPr/>
        </p:nvSpPr>
        <p:spPr bwMode="auto">
          <a:xfrm>
            <a:off x="3820585" y="2318148"/>
            <a:ext cx="35983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859" name="Oval 3269"/>
          <p:cNvSpPr>
            <a:spLocks noChangeArrowheads="1"/>
          </p:cNvSpPr>
          <p:nvPr/>
        </p:nvSpPr>
        <p:spPr bwMode="auto">
          <a:xfrm>
            <a:off x="3706285" y="2318148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860" name="Oval 3270"/>
          <p:cNvSpPr>
            <a:spLocks noChangeArrowheads="1"/>
          </p:cNvSpPr>
          <p:nvPr/>
        </p:nvSpPr>
        <p:spPr bwMode="auto">
          <a:xfrm>
            <a:off x="3591985" y="2461023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861" name="Oval 3271"/>
          <p:cNvSpPr>
            <a:spLocks noChangeArrowheads="1"/>
          </p:cNvSpPr>
          <p:nvPr/>
        </p:nvSpPr>
        <p:spPr bwMode="auto">
          <a:xfrm>
            <a:off x="3920067" y="2375298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862" name="Oval 3272"/>
          <p:cNvSpPr>
            <a:spLocks noChangeArrowheads="1"/>
          </p:cNvSpPr>
          <p:nvPr/>
        </p:nvSpPr>
        <p:spPr bwMode="auto">
          <a:xfrm>
            <a:off x="3945467" y="2303860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863" name="Oval 3273"/>
          <p:cNvSpPr>
            <a:spLocks noChangeArrowheads="1"/>
          </p:cNvSpPr>
          <p:nvPr/>
        </p:nvSpPr>
        <p:spPr bwMode="auto">
          <a:xfrm>
            <a:off x="3820585" y="2403873"/>
            <a:ext cx="35983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864" name="Oval 3274"/>
          <p:cNvSpPr>
            <a:spLocks noChangeArrowheads="1"/>
          </p:cNvSpPr>
          <p:nvPr/>
        </p:nvSpPr>
        <p:spPr bwMode="auto">
          <a:xfrm>
            <a:off x="3591985" y="2503885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865" name="Oval 3275"/>
          <p:cNvSpPr>
            <a:spLocks noChangeArrowheads="1"/>
          </p:cNvSpPr>
          <p:nvPr/>
        </p:nvSpPr>
        <p:spPr bwMode="auto">
          <a:xfrm>
            <a:off x="3706285" y="2382442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866" name="Oval 3276"/>
          <p:cNvSpPr>
            <a:spLocks noChangeArrowheads="1"/>
          </p:cNvSpPr>
          <p:nvPr/>
        </p:nvSpPr>
        <p:spPr bwMode="auto">
          <a:xfrm>
            <a:off x="3630085" y="2418160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867" name="Oval 3277"/>
          <p:cNvSpPr>
            <a:spLocks noChangeArrowheads="1"/>
          </p:cNvSpPr>
          <p:nvPr/>
        </p:nvSpPr>
        <p:spPr bwMode="auto">
          <a:xfrm>
            <a:off x="3312585" y="2425304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868" name="Oval 3278"/>
          <p:cNvSpPr>
            <a:spLocks noChangeArrowheads="1"/>
          </p:cNvSpPr>
          <p:nvPr/>
        </p:nvSpPr>
        <p:spPr bwMode="auto">
          <a:xfrm>
            <a:off x="3414185" y="2446735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869" name="Oval 3279"/>
          <p:cNvSpPr>
            <a:spLocks noChangeArrowheads="1"/>
          </p:cNvSpPr>
          <p:nvPr/>
        </p:nvSpPr>
        <p:spPr bwMode="auto">
          <a:xfrm>
            <a:off x="3757085" y="2439592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870" name="Oval 3280"/>
          <p:cNvSpPr>
            <a:spLocks noChangeArrowheads="1"/>
          </p:cNvSpPr>
          <p:nvPr/>
        </p:nvSpPr>
        <p:spPr bwMode="auto">
          <a:xfrm>
            <a:off x="3591985" y="2432448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871" name="Oval 3281"/>
          <p:cNvSpPr>
            <a:spLocks noChangeArrowheads="1"/>
          </p:cNvSpPr>
          <p:nvPr/>
        </p:nvSpPr>
        <p:spPr bwMode="auto">
          <a:xfrm>
            <a:off x="3907367" y="2389585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872" name="Oval 3282"/>
          <p:cNvSpPr>
            <a:spLocks noChangeArrowheads="1"/>
          </p:cNvSpPr>
          <p:nvPr/>
        </p:nvSpPr>
        <p:spPr bwMode="auto">
          <a:xfrm>
            <a:off x="3680885" y="2389585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873" name="Oval 3283"/>
          <p:cNvSpPr>
            <a:spLocks noChangeArrowheads="1"/>
          </p:cNvSpPr>
          <p:nvPr/>
        </p:nvSpPr>
        <p:spPr bwMode="auto">
          <a:xfrm>
            <a:off x="3996267" y="2339579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874" name="Oval 3284"/>
          <p:cNvSpPr>
            <a:spLocks noChangeArrowheads="1"/>
          </p:cNvSpPr>
          <p:nvPr/>
        </p:nvSpPr>
        <p:spPr bwMode="auto">
          <a:xfrm>
            <a:off x="3958167" y="2403873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875" name="Oval 3285"/>
          <p:cNvSpPr>
            <a:spLocks noChangeArrowheads="1"/>
          </p:cNvSpPr>
          <p:nvPr/>
        </p:nvSpPr>
        <p:spPr bwMode="auto">
          <a:xfrm>
            <a:off x="3970867" y="2325292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876" name="Oval 3286"/>
          <p:cNvSpPr>
            <a:spLocks noChangeArrowheads="1"/>
          </p:cNvSpPr>
          <p:nvPr/>
        </p:nvSpPr>
        <p:spPr bwMode="auto">
          <a:xfrm>
            <a:off x="4047067" y="2339579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877" name="Oval 3287"/>
          <p:cNvSpPr>
            <a:spLocks noChangeArrowheads="1"/>
          </p:cNvSpPr>
          <p:nvPr/>
        </p:nvSpPr>
        <p:spPr bwMode="auto">
          <a:xfrm>
            <a:off x="4097867" y="2375298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878" name="Oval 3288"/>
          <p:cNvSpPr>
            <a:spLocks noChangeArrowheads="1"/>
          </p:cNvSpPr>
          <p:nvPr/>
        </p:nvSpPr>
        <p:spPr bwMode="auto">
          <a:xfrm>
            <a:off x="3843867" y="2368154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879" name="Oval 3289"/>
          <p:cNvSpPr>
            <a:spLocks noChangeArrowheads="1"/>
          </p:cNvSpPr>
          <p:nvPr/>
        </p:nvSpPr>
        <p:spPr bwMode="auto">
          <a:xfrm>
            <a:off x="3782485" y="2339579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880" name="Oval 3290"/>
          <p:cNvSpPr>
            <a:spLocks noChangeArrowheads="1"/>
          </p:cNvSpPr>
          <p:nvPr/>
        </p:nvSpPr>
        <p:spPr bwMode="auto">
          <a:xfrm>
            <a:off x="3970867" y="2289573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881" name="Oval 3291"/>
          <p:cNvSpPr>
            <a:spLocks noChangeArrowheads="1"/>
          </p:cNvSpPr>
          <p:nvPr/>
        </p:nvSpPr>
        <p:spPr bwMode="auto">
          <a:xfrm>
            <a:off x="4034367" y="2311004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882" name="Oval 3292"/>
          <p:cNvSpPr>
            <a:spLocks noChangeArrowheads="1"/>
          </p:cNvSpPr>
          <p:nvPr/>
        </p:nvSpPr>
        <p:spPr bwMode="auto">
          <a:xfrm>
            <a:off x="3945467" y="2311004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883" name="Oval 3293"/>
          <p:cNvSpPr>
            <a:spLocks noChangeArrowheads="1"/>
          </p:cNvSpPr>
          <p:nvPr/>
        </p:nvSpPr>
        <p:spPr bwMode="auto">
          <a:xfrm>
            <a:off x="3579285" y="2389585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884" name="Oval 3294"/>
          <p:cNvSpPr>
            <a:spLocks noChangeArrowheads="1"/>
          </p:cNvSpPr>
          <p:nvPr/>
        </p:nvSpPr>
        <p:spPr bwMode="auto">
          <a:xfrm>
            <a:off x="3795185" y="2368154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885" name="Oval 3295"/>
          <p:cNvSpPr>
            <a:spLocks noChangeArrowheads="1"/>
          </p:cNvSpPr>
          <p:nvPr/>
        </p:nvSpPr>
        <p:spPr bwMode="auto">
          <a:xfrm>
            <a:off x="3731685" y="2332435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886" name="Oval 3296"/>
          <p:cNvSpPr>
            <a:spLocks noChangeArrowheads="1"/>
          </p:cNvSpPr>
          <p:nvPr/>
        </p:nvSpPr>
        <p:spPr bwMode="auto">
          <a:xfrm>
            <a:off x="3515785" y="2382442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887" name="Oval 3297"/>
          <p:cNvSpPr>
            <a:spLocks noChangeArrowheads="1"/>
          </p:cNvSpPr>
          <p:nvPr/>
        </p:nvSpPr>
        <p:spPr bwMode="auto">
          <a:xfrm>
            <a:off x="3744385" y="2275285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888" name="Oval 3298"/>
          <p:cNvSpPr>
            <a:spLocks noChangeArrowheads="1"/>
          </p:cNvSpPr>
          <p:nvPr/>
        </p:nvSpPr>
        <p:spPr bwMode="auto">
          <a:xfrm>
            <a:off x="3833285" y="2303860"/>
            <a:ext cx="35983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889" name="Oval 3299"/>
          <p:cNvSpPr>
            <a:spLocks noChangeArrowheads="1"/>
          </p:cNvSpPr>
          <p:nvPr/>
        </p:nvSpPr>
        <p:spPr bwMode="auto">
          <a:xfrm>
            <a:off x="3604685" y="2425304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890" name="Oval 3300"/>
          <p:cNvSpPr>
            <a:spLocks noChangeArrowheads="1"/>
          </p:cNvSpPr>
          <p:nvPr/>
        </p:nvSpPr>
        <p:spPr bwMode="auto">
          <a:xfrm>
            <a:off x="3833285" y="2411017"/>
            <a:ext cx="35983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891" name="Oval 3301"/>
          <p:cNvSpPr>
            <a:spLocks noChangeArrowheads="1"/>
          </p:cNvSpPr>
          <p:nvPr/>
        </p:nvSpPr>
        <p:spPr bwMode="auto">
          <a:xfrm>
            <a:off x="3833285" y="2396729"/>
            <a:ext cx="35983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892" name="Oval 3302"/>
          <p:cNvSpPr>
            <a:spLocks noChangeArrowheads="1"/>
          </p:cNvSpPr>
          <p:nvPr/>
        </p:nvSpPr>
        <p:spPr bwMode="auto">
          <a:xfrm>
            <a:off x="3718985" y="2411017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893" name="Oval 3303"/>
          <p:cNvSpPr>
            <a:spLocks noChangeArrowheads="1"/>
          </p:cNvSpPr>
          <p:nvPr/>
        </p:nvSpPr>
        <p:spPr bwMode="auto">
          <a:xfrm>
            <a:off x="3833285" y="2375298"/>
            <a:ext cx="35983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894" name="Oval 3304"/>
          <p:cNvSpPr>
            <a:spLocks noChangeArrowheads="1"/>
          </p:cNvSpPr>
          <p:nvPr/>
        </p:nvSpPr>
        <p:spPr bwMode="auto">
          <a:xfrm>
            <a:off x="3718985" y="2325292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895" name="Oval 3305"/>
          <p:cNvSpPr>
            <a:spLocks noChangeArrowheads="1"/>
          </p:cNvSpPr>
          <p:nvPr/>
        </p:nvSpPr>
        <p:spPr bwMode="auto">
          <a:xfrm>
            <a:off x="3820585" y="2411017"/>
            <a:ext cx="35983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896" name="Oval 3306"/>
          <p:cNvSpPr>
            <a:spLocks noChangeArrowheads="1"/>
          </p:cNvSpPr>
          <p:nvPr/>
        </p:nvSpPr>
        <p:spPr bwMode="auto">
          <a:xfrm>
            <a:off x="3795185" y="2389585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897" name="Oval 3307"/>
          <p:cNvSpPr>
            <a:spLocks noChangeArrowheads="1"/>
          </p:cNvSpPr>
          <p:nvPr/>
        </p:nvSpPr>
        <p:spPr bwMode="auto">
          <a:xfrm>
            <a:off x="3693585" y="2375298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898" name="Oval 3308"/>
          <p:cNvSpPr>
            <a:spLocks noChangeArrowheads="1"/>
          </p:cNvSpPr>
          <p:nvPr/>
        </p:nvSpPr>
        <p:spPr bwMode="auto">
          <a:xfrm>
            <a:off x="3541185" y="2368154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899" name="Oval 3309"/>
          <p:cNvSpPr>
            <a:spLocks noChangeArrowheads="1"/>
          </p:cNvSpPr>
          <p:nvPr/>
        </p:nvSpPr>
        <p:spPr bwMode="auto">
          <a:xfrm>
            <a:off x="3630085" y="2361010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900" name="Oval 3310"/>
          <p:cNvSpPr>
            <a:spLocks noChangeArrowheads="1"/>
          </p:cNvSpPr>
          <p:nvPr/>
        </p:nvSpPr>
        <p:spPr bwMode="auto">
          <a:xfrm>
            <a:off x="3553885" y="2325292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901" name="Oval 3311"/>
          <p:cNvSpPr>
            <a:spLocks noChangeArrowheads="1"/>
          </p:cNvSpPr>
          <p:nvPr/>
        </p:nvSpPr>
        <p:spPr bwMode="auto">
          <a:xfrm>
            <a:off x="3503085" y="2289573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902" name="Oval 3312"/>
          <p:cNvSpPr>
            <a:spLocks noChangeArrowheads="1"/>
          </p:cNvSpPr>
          <p:nvPr/>
        </p:nvSpPr>
        <p:spPr bwMode="auto">
          <a:xfrm>
            <a:off x="3528485" y="2396729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903" name="Oval 3313"/>
          <p:cNvSpPr>
            <a:spLocks noChangeArrowheads="1"/>
          </p:cNvSpPr>
          <p:nvPr/>
        </p:nvSpPr>
        <p:spPr bwMode="auto">
          <a:xfrm>
            <a:off x="3477685" y="2375298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904" name="Oval 3314"/>
          <p:cNvSpPr>
            <a:spLocks noChangeArrowheads="1"/>
          </p:cNvSpPr>
          <p:nvPr/>
        </p:nvSpPr>
        <p:spPr bwMode="auto">
          <a:xfrm>
            <a:off x="3541185" y="2339579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905" name="Oval 3315"/>
          <p:cNvSpPr>
            <a:spLocks noChangeArrowheads="1"/>
          </p:cNvSpPr>
          <p:nvPr/>
        </p:nvSpPr>
        <p:spPr bwMode="auto">
          <a:xfrm>
            <a:off x="3528485" y="2468167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906" name="Oval 3316"/>
          <p:cNvSpPr>
            <a:spLocks noChangeArrowheads="1"/>
          </p:cNvSpPr>
          <p:nvPr/>
        </p:nvSpPr>
        <p:spPr bwMode="auto">
          <a:xfrm>
            <a:off x="4123267" y="2282429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907" name="Oval 3317"/>
          <p:cNvSpPr>
            <a:spLocks noChangeArrowheads="1"/>
          </p:cNvSpPr>
          <p:nvPr/>
        </p:nvSpPr>
        <p:spPr bwMode="auto">
          <a:xfrm>
            <a:off x="4313767" y="2232423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908" name="Oval 3318"/>
          <p:cNvSpPr>
            <a:spLocks noChangeArrowheads="1"/>
          </p:cNvSpPr>
          <p:nvPr/>
        </p:nvSpPr>
        <p:spPr bwMode="auto">
          <a:xfrm>
            <a:off x="3881967" y="2375298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909" name="Oval 3319"/>
          <p:cNvSpPr>
            <a:spLocks noChangeArrowheads="1"/>
          </p:cNvSpPr>
          <p:nvPr/>
        </p:nvSpPr>
        <p:spPr bwMode="auto">
          <a:xfrm>
            <a:off x="3744385" y="2368154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910" name="Oval 3320"/>
          <p:cNvSpPr>
            <a:spLocks noChangeArrowheads="1"/>
          </p:cNvSpPr>
          <p:nvPr/>
        </p:nvSpPr>
        <p:spPr bwMode="auto">
          <a:xfrm>
            <a:off x="3920067" y="2432448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911" name="Oval 3321"/>
          <p:cNvSpPr>
            <a:spLocks noChangeArrowheads="1"/>
          </p:cNvSpPr>
          <p:nvPr/>
        </p:nvSpPr>
        <p:spPr bwMode="auto">
          <a:xfrm>
            <a:off x="3807885" y="2403873"/>
            <a:ext cx="35983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912" name="Oval 3322"/>
          <p:cNvSpPr>
            <a:spLocks noChangeArrowheads="1"/>
          </p:cNvSpPr>
          <p:nvPr/>
        </p:nvSpPr>
        <p:spPr bwMode="auto">
          <a:xfrm>
            <a:off x="3807885" y="2503885"/>
            <a:ext cx="35983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913" name="Oval 3323"/>
          <p:cNvSpPr>
            <a:spLocks noChangeArrowheads="1"/>
          </p:cNvSpPr>
          <p:nvPr/>
        </p:nvSpPr>
        <p:spPr bwMode="auto">
          <a:xfrm>
            <a:off x="3503085" y="2475310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914" name="Oval 3324"/>
          <p:cNvSpPr>
            <a:spLocks noChangeArrowheads="1"/>
          </p:cNvSpPr>
          <p:nvPr/>
        </p:nvSpPr>
        <p:spPr bwMode="auto">
          <a:xfrm>
            <a:off x="3655485" y="2482454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915" name="Oval 3325"/>
          <p:cNvSpPr>
            <a:spLocks noChangeArrowheads="1"/>
          </p:cNvSpPr>
          <p:nvPr/>
        </p:nvSpPr>
        <p:spPr bwMode="auto">
          <a:xfrm>
            <a:off x="3426885" y="2439592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916" name="Oval 3326"/>
          <p:cNvSpPr>
            <a:spLocks noChangeArrowheads="1"/>
          </p:cNvSpPr>
          <p:nvPr/>
        </p:nvSpPr>
        <p:spPr bwMode="auto">
          <a:xfrm>
            <a:off x="3426885" y="2396729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917" name="Oval 3327"/>
          <p:cNvSpPr>
            <a:spLocks noChangeArrowheads="1"/>
          </p:cNvSpPr>
          <p:nvPr/>
        </p:nvSpPr>
        <p:spPr bwMode="auto">
          <a:xfrm>
            <a:off x="3337985" y="2453879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918" name="Oval 3328"/>
          <p:cNvSpPr>
            <a:spLocks noChangeArrowheads="1"/>
          </p:cNvSpPr>
          <p:nvPr/>
        </p:nvSpPr>
        <p:spPr bwMode="auto">
          <a:xfrm>
            <a:off x="3490385" y="2468167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919" name="Oval 3329"/>
          <p:cNvSpPr>
            <a:spLocks noChangeArrowheads="1"/>
          </p:cNvSpPr>
          <p:nvPr/>
        </p:nvSpPr>
        <p:spPr bwMode="auto">
          <a:xfrm>
            <a:off x="3503085" y="2461023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920" name="Oval 3330"/>
          <p:cNvSpPr>
            <a:spLocks noChangeArrowheads="1"/>
          </p:cNvSpPr>
          <p:nvPr/>
        </p:nvSpPr>
        <p:spPr bwMode="auto">
          <a:xfrm>
            <a:off x="3401485" y="2461023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921" name="Oval 3331"/>
          <p:cNvSpPr>
            <a:spLocks noChangeArrowheads="1"/>
          </p:cNvSpPr>
          <p:nvPr/>
        </p:nvSpPr>
        <p:spPr bwMode="auto">
          <a:xfrm>
            <a:off x="3477685" y="2403873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922" name="Oval 3332"/>
          <p:cNvSpPr>
            <a:spLocks noChangeArrowheads="1"/>
          </p:cNvSpPr>
          <p:nvPr/>
        </p:nvSpPr>
        <p:spPr bwMode="auto">
          <a:xfrm>
            <a:off x="3630085" y="2418160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923" name="Oval 3333"/>
          <p:cNvSpPr>
            <a:spLocks noChangeArrowheads="1"/>
          </p:cNvSpPr>
          <p:nvPr/>
        </p:nvSpPr>
        <p:spPr bwMode="auto">
          <a:xfrm>
            <a:off x="3401485" y="2482454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924" name="Oval 3334"/>
          <p:cNvSpPr>
            <a:spLocks noChangeArrowheads="1"/>
          </p:cNvSpPr>
          <p:nvPr/>
        </p:nvSpPr>
        <p:spPr bwMode="auto">
          <a:xfrm>
            <a:off x="3591985" y="2489598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925" name="Oval 3335"/>
          <p:cNvSpPr>
            <a:spLocks noChangeArrowheads="1"/>
          </p:cNvSpPr>
          <p:nvPr/>
        </p:nvSpPr>
        <p:spPr bwMode="auto">
          <a:xfrm>
            <a:off x="3376085" y="2468167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926" name="Oval 3336"/>
          <p:cNvSpPr>
            <a:spLocks noChangeArrowheads="1"/>
          </p:cNvSpPr>
          <p:nvPr/>
        </p:nvSpPr>
        <p:spPr bwMode="auto">
          <a:xfrm>
            <a:off x="3655485" y="2432448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927" name="Oval 3337"/>
          <p:cNvSpPr>
            <a:spLocks noChangeArrowheads="1"/>
          </p:cNvSpPr>
          <p:nvPr/>
        </p:nvSpPr>
        <p:spPr bwMode="auto">
          <a:xfrm>
            <a:off x="3630085" y="2325292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928" name="Oval 3338"/>
          <p:cNvSpPr>
            <a:spLocks noChangeArrowheads="1"/>
          </p:cNvSpPr>
          <p:nvPr/>
        </p:nvSpPr>
        <p:spPr bwMode="auto">
          <a:xfrm>
            <a:off x="3655485" y="2368154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929" name="Oval 3339"/>
          <p:cNvSpPr>
            <a:spLocks noChangeArrowheads="1"/>
          </p:cNvSpPr>
          <p:nvPr/>
        </p:nvSpPr>
        <p:spPr bwMode="auto">
          <a:xfrm>
            <a:off x="3744385" y="2389585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930" name="Oval 3340"/>
          <p:cNvSpPr>
            <a:spLocks noChangeArrowheads="1"/>
          </p:cNvSpPr>
          <p:nvPr/>
        </p:nvSpPr>
        <p:spPr bwMode="auto">
          <a:xfrm>
            <a:off x="3376085" y="2439592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931" name="Oval 3341"/>
          <p:cNvSpPr>
            <a:spLocks noChangeArrowheads="1"/>
          </p:cNvSpPr>
          <p:nvPr/>
        </p:nvSpPr>
        <p:spPr bwMode="auto">
          <a:xfrm>
            <a:off x="3591985" y="2461023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932" name="Oval 3342"/>
          <p:cNvSpPr>
            <a:spLocks noChangeArrowheads="1"/>
          </p:cNvSpPr>
          <p:nvPr/>
        </p:nvSpPr>
        <p:spPr bwMode="auto">
          <a:xfrm>
            <a:off x="3894667" y="2446735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933" name="Oval 3343"/>
          <p:cNvSpPr>
            <a:spLocks noChangeArrowheads="1"/>
          </p:cNvSpPr>
          <p:nvPr/>
        </p:nvSpPr>
        <p:spPr bwMode="auto">
          <a:xfrm>
            <a:off x="3843867" y="2339579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934" name="Oval 3344"/>
          <p:cNvSpPr>
            <a:spLocks noChangeArrowheads="1"/>
          </p:cNvSpPr>
          <p:nvPr/>
        </p:nvSpPr>
        <p:spPr bwMode="auto">
          <a:xfrm>
            <a:off x="3642785" y="2475310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935" name="Oval 3345"/>
          <p:cNvSpPr>
            <a:spLocks noChangeArrowheads="1"/>
          </p:cNvSpPr>
          <p:nvPr/>
        </p:nvSpPr>
        <p:spPr bwMode="auto">
          <a:xfrm>
            <a:off x="3807885" y="2411017"/>
            <a:ext cx="35983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936" name="Oval 3346"/>
          <p:cNvSpPr>
            <a:spLocks noChangeArrowheads="1"/>
          </p:cNvSpPr>
          <p:nvPr/>
        </p:nvSpPr>
        <p:spPr bwMode="auto">
          <a:xfrm>
            <a:off x="3843867" y="2318148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937" name="Oval 3347"/>
          <p:cNvSpPr>
            <a:spLocks noChangeArrowheads="1"/>
          </p:cNvSpPr>
          <p:nvPr/>
        </p:nvSpPr>
        <p:spPr bwMode="auto">
          <a:xfrm>
            <a:off x="3769785" y="2353867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938" name="Oval 3348"/>
          <p:cNvSpPr>
            <a:spLocks noChangeArrowheads="1"/>
          </p:cNvSpPr>
          <p:nvPr/>
        </p:nvSpPr>
        <p:spPr bwMode="auto">
          <a:xfrm>
            <a:off x="3731685" y="2382442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939" name="Oval 3349"/>
          <p:cNvSpPr>
            <a:spLocks noChangeArrowheads="1"/>
          </p:cNvSpPr>
          <p:nvPr/>
        </p:nvSpPr>
        <p:spPr bwMode="auto">
          <a:xfrm>
            <a:off x="3490385" y="2382442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940" name="Oval 3350"/>
          <p:cNvSpPr>
            <a:spLocks noChangeArrowheads="1"/>
          </p:cNvSpPr>
          <p:nvPr/>
        </p:nvSpPr>
        <p:spPr bwMode="auto">
          <a:xfrm>
            <a:off x="3668185" y="2382442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941" name="Oval 3351"/>
          <p:cNvSpPr>
            <a:spLocks noChangeArrowheads="1"/>
          </p:cNvSpPr>
          <p:nvPr/>
        </p:nvSpPr>
        <p:spPr bwMode="auto">
          <a:xfrm>
            <a:off x="3920067" y="2389585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942" name="Oval 3352"/>
          <p:cNvSpPr>
            <a:spLocks noChangeArrowheads="1"/>
          </p:cNvSpPr>
          <p:nvPr/>
        </p:nvSpPr>
        <p:spPr bwMode="auto">
          <a:xfrm>
            <a:off x="4123267" y="2382442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943" name="Oval 3353"/>
          <p:cNvSpPr>
            <a:spLocks noChangeArrowheads="1"/>
          </p:cNvSpPr>
          <p:nvPr/>
        </p:nvSpPr>
        <p:spPr bwMode="auto">
          <a:xfrm>
            <a:off x="4224867" y="2346723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944" name="Oval 3354"/>
          <p:cNvSpPr>
            <a:spLocks noChangeArrowheads="1"/>
          </p:cNvSpPr>
          <p:nvPr/>
        </p:nvSpPr>
        <p:spPr bwMode="auto">
          <a:xfrm>
            <a:off x="4059767" y="2311004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945" name="Oval 3355"/>
          <p:cNvSpPr>
            <a:spLocks noChangeArrowheads="1"/>
          </p:cNvSpPr>
          <p:nvPr/>
        </p:nvSpPr>
        <p:spPr bwMode="auto">
          <a:xfrm>
            <a:off x="3617385" y="2482454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946" name="Oval 3356"/>
          <p:cNvSpPr>
            <a:spLocks noChangeArrowheads="1"/>
          </p:cNvSpPr>
          <p:nvPr/>
        </p:nvSpPr>
        <p:spPr bwMode="auto">
          <a:xfrm>
            <a:off x="3706285" y="2446735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947" name="Oval 3357"/>
          <p:cNvSpPr>
            <a:spLocks noChangeArrowheads="1"/>
          </p:cNvSpPr>
          <p:nvPr/>
        </p:nvSpPr>
        <p:spPr bwMode="auto">
          <a:xfrm>
            <a:off x="3680885" y="2361010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948" name="Oval 3358"/>
          <p:cNvSpPr>
            <a:spLocks noChangeArrowheads="1"/>
          </p:cNvSpPr>
          <p:nvPr/>
        </p:nvSpPr>
        <p:spPr bwMode="auto">
          <a:xfrm>
            <a:off x="3769785" y="2346723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949" name="Oval 3359"/>
          <p:cNvSpPr>
            <a:spLocks noChangeArrowheads="1"/>
          </p:cNvSpPr>
          <p:nvPr/>
        </p:nvSpPr>
        <p:spPr bwMode="auto">
          <a:xfrm>
            <a:off x="3970867" y="2361010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950" name="Oval 3360"/>
          <p:cNvSpPr>
            <a:spLocks noChangeArrowheads="1"/>
          </p:cNvSpPr>
          <p:nvPr/>
        </p:nvSpPr>
        <p:spPr bwMode="auto">
          <a:xfrm>
            <a:off x="4123267" y="2353867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951" name="Oval 3361"/>
          <p:cNvSpPr>
            <a:spLocks noChangeArrowheads="1"/>
          </p:cNvSpPr>
          <p:nvPr/>
        </p:nvSpPr>
        <p:spPr bwMode="auto">
          <a:xfrm>
            <a:off x="4008967" y="2325292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952" name="Oval 3362"/>
          <p:cNvSpPr>
            <a:spLocks noChangeArrowheads="1"/>
          </p:cNvSpPr>
          <p:nvPr/>
        </p:nvSpPr>
        <p:spPr bwMode="auto">
          <a:xfrm>
            <a:off x="3655485" y="2389585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953" name="Oval 3363"/>
          <p:cNvSpPr>
            <a:spLocks noChangeArrowheads="1"/>
          </p:cNvSpPr>
          <p:nvPr/>
        </p:nvSpPr>
        <p:spPr bwMode="auto">
          <a:xfrm>
            <a:off x="3541185" y="2332435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954" name="Oval 3364"/>
          <p:cNvSpPr>
            <a:spLocks noChangeArrowheads="1"/>
          </p:cNvSpPr>
          <p:nvPr/>
        </p:nvSpPr>
        <p:spPr bwMode="auto">
          <a:xfrm>
            <a:off x="3668185" y="2339579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955" name="Oval 3365"/>
          <p:cNvSpPr>
            <a:spLocks noChangeArrowheads="1"/>
          </p:cNvSpPr>
          <p:nvPr/>
        </p:nvSpPr>
        <p:spPr bwMode="auto">
          <a:xfrm>
            <a:off x="3782485" y="2382442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956" name="Oval 3366"/>
          <p:cNvSpPr>
            <a:spLocks noChangeArrowheads="1"/>
          </p:cNvSpPr>
          <p:nvPr/>
        </p:nvSpPr>
        <p:spPr bwMode="auto">
          <a:xfrm>
            <a:off x="3604685" y="2282429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957" name="Oval 3367"/>
          <p:cNvSpPr>
            <a:spLocks noChangeArrowheads="1"/>
          </p:cNvSpPr>
          <p:nvPr/>
        </p:nvSpPr>
        <p:spPr bwMode="auto">
          <a:xfrm>
            <a:off x="3579285" y="2289573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958" name="Oval 3368"/>
          <p:cNvSpPr>
            <a:spLocks noChangeArrowheads="1"/>
          </p:cNvSpPr>
          <p:nvPr/>
        </p:nvSpPr>
        <p:spPr bwMode="auto">
          <a:xfrm>
            <a:off x="3553885" y="2382442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959" name="Oval 3369"/>
          <p:cNvSpPr>
            <a:spLocks noChangeArrowheads="1"/>
          </p:cNvSpPr>
          <p:nvPr/>
        </p:nvSpPr>
        <p:spPr bwMode="auto">
          <a:xfrm>
            <a:off x="3655485" y="2275285"/>
            <a:ext cx="38100" cy="2143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960" name="Freeform 3370"/>
          <p:cNvSpPr>
            <a:spLocks/>
          </p:cNvSpPr>
          <p:nvPr/>
        </p:nvSpPr>
        <p:spPr bwMode="auto">
          <a:xfrm>
            <a:off x="3261784" y="2325291"/>
            <a:ext cx="1064683" cy="128588"/>
          </a:xfrm>
          <a:custGeom>
            <a:avLst/>
            <a:gdLst>
              <a:gd name="T0" fmla="*/ 2147483647 w 503"/>
              <a:gd name="T1" fmla="*/ 2147483647 h 108"/>
              <a:gd name="T2" fmla="*/ 2147483647 w 503"/>
              <a:gd name="T3" fmla="*/ 2147483647 h 108"/>
              <a:gd name="T4" fmla="*/ 2147483647 w 503"/>
              <a:gd name="T5" fmla="*/ 2147483647 h 108"/>
              <a:gd name="T6" fmla="*/ 2147483647 w 503"/>
              <a:gd name="T7" fmla="*/ 2147483647 h 108"/>
              <a:gd name="T8" fmla="*/ 2147483647 w 503"/>
              <a:gd name="T9" fmla="*/ 2147483647 h 108"/>
              <a:gd name="T10" fmla="*/ 2147483647 w 503"/>
              <a:gd name="T11" fmla="*/ 2147483647 h 108"/>
              <a:gd name="T12" fmla="*/ 2147483647 w 503"/>
              <a:gd name="T13" fmla="*/ 2147483647 h 108"/>
              <a:gd name="T14" fmla="*/ 2147483647 w 503"/>
              <a:gd name="T15" fmla="*/ 2147483647 h 108"/>
              <a:gd name="T16" fmla="*/ 2147483647 w 503"/>
              <a:gd name="T17" fmla="*/ 2147483647 h 108"/>
              <a:gd name="T18" fmla="*/ 2147483647 w 503"/>
              <a:gd name="T19" fmla="*/ 2147483647 h 108"/>
              <a:gd name="T20" fmla="*/ 2147483647 w 503"/>
              <a:gd name="T21" fmla="*/ 2147483647 h 108"/>
              <a:gd name="T22" fmla="*/ 2147483647 w 503"/>
              <a:gd name="T23" fmla="*/ 2147483647 h 108"/>
              <a:gd name="T24" fmla="*/ 2147483647 w 503"/>
              <a:gd name="T25" fmla="*/ 2147483647 h 108"/>
              <a:gd name="T26" fmla="*/ 2147483647 w 503"/>
              <a:gd name="T27" fmla="*/ 2147483647 h 108"/>
              <a:gd name="T28" fmla="*/ 2147483647 w 503"/>
              <a:gd name="T29" fmla="*/ 2147483647 h 108"/>
              <a:gd name="T30" fmla="*/ 2147483647 w 503"/>
              <a:gd name="T31" fmla="*/ 2147483647 h 108"/>
              <a:gd name="T32" fmla="*/ 2147483647 w 503"/>
              <a:gd name="T33" fmla="*/ 2147483647 h 108"/>
              <a:gd name="T34" fmla="*/ 2147483647 w 503"/>
              <a:gd name="T35" fmla="*/ 2147483647 h 108"/>
              <a:gd name="T36" fmla="*/ 2147483647 w 503"/>
              <a:gd name="T37" fmla="*/ 2147483647 h 108"/>
              <a:gd name="T38" fmla="*/ 2147483647 w 503"/>
              <a:gd name="T39" fmla="*/ 2147483647 h 108"/>
              <a:gd name="T40" fmla="*/ 2147483647 w 503"/>
              <a:gd name="T41" fmla="*/ 2147483647 h 108"/>
              <a:gd name="T42" fmla="*/ 2147483647 w 503"/>
              <a:gd name="T43" fmla="*/ 2147483647 h 108"/>
              <a:gd name="T44" fmla="*/ 2147483647 w 503"/>
              <a:gd name="T45" fmla="*/ 2147483647 h 108"/>
              <a:gd name="T46" fmla="*/ 2147483647 w 503"/>
              <a:gd name="T47" fmla="*/ 2147483647 h 108"/>
              <a:gd name="T48" fmla="*/ 2147483647 w 503"/>
              <a:gd name="T49" fmla="*/ 2147483647 h 108"/>
              <a:gd name="T50" fmla="*/ 2147483647 w 503"/>
              <a:gd name="T51" fmla="*/ 2147483647 h 108"/>
              <a:gd name="T52" fmla="*/ 2147483647 w 503"/>
              <a:gd name="T53" fmla="*/ 0 h 108"/>
              <a:gd name="T54" fmla="*/ 2147483647 w 503"/>
              <a:gd name="T55" fmla="*/ 2147483647 h 108"/>
              <a:gd name="T56" fmla="*/ 2147483647 w 503"/>
              <a:gd name="T57" fmla="*/ 2147483647 h 108"/>
              <a:gd name="T58" fmla="*/ 2147483647 w 503"/>
              <a:gd name="T59" fmla="*/ 2147483647 h 108"/>
              <a:gd name="T60" fmla="*/ 2147483647 w 503"/>
              <a:gd name="T61" fmla="*/ 2147483647 h 108"/>
              <a:gd name="T62" fmla="*/ 2147483647 w 503"/>
              <a:gd name="T63" fmla="*/ 2147483647 h 108"/>
              <a:gd name="T64" fmla="*/ 2147483647 w 503"/>
              <a:gd name="T65" fmla="*/ 2147483647 h 108"/>
              <a:gd name="T66" fmla="*/ 2147483647 w 503"/>
              <a:gd name="T67" fmla="*/ 2147483647 h 108"/>
              <a:gd name="T68" fmla="*/ 2147483647 w 503"/>
              <a:gd name="T69" fmla="*/ 2147483647 h 108"/>
              <a:gd name="T70" fmla="*/ 2147483647 w 503"/>
              <a:gd name="T71" fmla="*/ 2147483647 h 108"/>
              <a:gd name="T72" fmla="*/ 2147483647 w 503"/>
              <a:gd name="T73" fmla="*/ 2147483647 h 108"/>
              <a:gd name="T74" fmla="*/ 2147483647 w 503"/>
              <a:gd name="T75" fmla="*/ 2147483647 h 108"/>
              <a:gd name="T76" fmla="*/ 2147483647 w 503"/>
              <a:gd name="T77" fmla="*/ 2147483647 h 108"/>
              <a:gd name="T78" fmla="*/ 2147483647 w 503"/>
              <a:gd name="T79" fmla="*/ 2147483647 h 108"/>
              <a:gd name="T80" fmla="*/ 2147483647 w 503"/>
              <a:gd name="T81" fmla="*/ 2147483647 h 108"/>
              <a:gd name="T82" fmla="*/ 2147483647 w 503"/>
              <a:gd name="T83" fmla="*/ 2147483647 h 108"/>
              <a:gd name="T84" fmla="*/ 2147483647 w 503"/>
              <a:gd name="T85" fmla="*/ 2147483647 h 108"/>
              <a:gd name="T86" fmla="*/ 2147483647 w 503"/>
              <a:gd name="T87" fmla="*/ 2147483647 h 108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503"/>
              <a:gd name="T133" fmla="*/ 0 h 108"/>
              <a:gd name="T134" fmla="*/ 503 w 503"/>
              <a:gd name="T135" fmla="*/ 108 h 108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503" h="108">
                <a:moveTo>
                  <a:pt x="293" y="48"/>
                </a:moveTo>
                <a:lnTo>
                  <a:pt x="347" y="36"/>
                </a:lnTo>
                <a:lnTo>
                  <a:pt x="180" y="66"/>
                </a:lnTo>
                <a:lnTo>
                  <a:pt x="329" y="36"/>
                </a:lnTo>
                <a:lnTo>
                  <a:pt x="120" y="84"/>
                </a:lnTo>
                <a:lnTo>
                  <a:pt x="240" y="54"/>
                </a:lnTo>
                <a:lnTo>
                  <a:pt x="108" y="84"/>
                </a:lnTo>
                <a:lnTo>
                  <a:pt x="102" y="84"/>
                </a:lnTo>
                <a:lnTo>
                  <a:pt x="222" y="60"/>
                </a:lnTo>
                <a:lnTo>
                  <a:pt x="234" y="60"/>
                </a:lnTo>
                <a:lnTo>
                  <a:pt x="174" y="72"/>
                </a:lnTo>
                <a:lnTo>
                  <a:pt x="84" y="90"/>
                </a:lnTo>
                <a:lnTo>
                  <a:pt x="66" y="96"/>
                </a:lnTo>
                <a:lnTo>
                  <a:pt x="311" y="42"/>
                </a:lnTo>
                <a:lnTo>
                  <a:pt x="234" y="60"/>
                </a:lnTo>
                <a:lnTo>
                  <a:pt x="144" y="78"/>
                </a:lnTo>
                <a:lnTo>
                  <a:pt x="96" y="90"/>
                </a:lnTo>
                <a:lnTo>
                  <a:pt x="42" y="96"/>
                </a:lnTo>
                <a:lnTo>
                  <a:pt x="0" y="108"/>
                </a:lnTo>
                <a:lnTo>
                  <a:pt x="36" y="102"/>
                </a:lnTo>
                <a:lnTo>
                  <a:pt x="114" y="84"/>
                </a:lnTo>
                <a:lnTo>
                  <a:pt x="270" y="48"/>
                </a:lnTo>
                <a:lnTo>
                  <a:pt x="198" y="66"/>
                </a:lnTo>
                <a:lnTo>
                  <a:pt x="78" y="90"/>
                </a:lnTo>
                <a:lnTo>
                  <a:pt x="24" y="102"/>
                </a:lnTo>
                <a:lnTo>
                  <a:pt x="293" y="42"/>
                </a:lnTo>
                <a:lnTo>
                  <a:pt x="108" y="84"/>
                </a:lnTo>
                <a:lnTo>
                  <a:pt x="204" y="66"/>
                </a:lnTo>
                <a:lnTo>
                  <a:pt x="126" y="78"/>
                </a:lnTo>
                <a:lnTo>
                  <a:pt x="114" y="84"/>
                </a:lnTo>
                <a:lnTo>
                  <a:pt x="132" y="78"/>
                </a:lnTo>
                <a:lnTo>
                  <a:pt x="287" y="48"/>
                </a:lnTo>
                <a:lnTo>
                  <a:pt x="270" y="48"/>
                </a:lnTo>
                <a:lnTo>
                  <a:pt x="216" y="60"/>
                </a:lnTo>
                <a:lnTo>
                  <a:pt x="162" y="72"/>
                </a:lnTo>
                <a:lnTo>
                  <a:pt x="317" y="42"/>
                </a:lnTo>
                <a:lnTo>
                  <a:pt x="329" y="36"/>
                </a:lnTo>
                <a:lnTo>
                  <a:pt x="270" y="48"/>
                </a:lnTo>
                <a:lnTo>
                  <a:pt x="162" y="72"/>
                </a:lnTo>
                <a:lnTo>
                  <a:pt x="216" y="60"/>
                </a:lnTo>
                <a:lnTo>
                  <a:pt x="180" y="66"/>
                </a:lnTo>
                <a:lnTo>
                  <a:pt x="30" y="102"/>
                </a:lnTo>
                <a:lnTo>
                  <a:pt x="78" y="90"/>
                </a:lnTo>
                <a:lnTo>
                  <a:pt x="240" y="54"/>
                </a:lnTo>
                <a:lnTo>
                  <a:pt x="162" y="72"/>
                </a:lnTo>
                <a:lnTo>
                  <a:pt x="311" y="42"/>
                </a:lnTo>
                <a:lnTo>
                  <a:pt x="204" y="66"/>
                </a:lnTo>
                <a:lnTo>
                  <a:pt x="353" y="30"/>
                </a:lnTo>
                <a:lnTo>
                  <a:pt x="335" y="36"/>
                </a:lnTo>
                <a:lnTo>
                  <a:pt x="341" y="36"/>
                </a:lnTo>
                <a:lnTo>
                  <a:pt x="377" y="24"/>
                </a:lnTo>
                <a:lnTo>
                  <a:pt x="401" y="24"/>
                </a:lnTo>
                <a:lnTo>
                  <a:pt x="281" y="48"/>
                </a:lnTo>
                <a:lnTo>
                  <a:pt x="252" y="54"/>
                </a:lnTo>
                <a:lnTo>
                  <a:pt x="341" y="36"/>
                </a:lnTo>
                <a:lnTo>
                  <a:pt x="371" y="30"/>
                </a:lnTo>
                <a:lnTo>
                  <a:pt x="329" y="36"/>
                </a:lnTo>
                <a:lnTo>
                  <a:pt x="156" y="72"/>
                </a:lnTo>
                <a:lnTo>
                  <a:pt x="258" y="54"/>
                </a:lnTo>
                <a:lnTo>
                  <a:pt x="228" y="60"/>
                </a:lnTo>
                <a:lnTo>
                  <a:pt x="126" y="78"/>
                </a:lnTo>
                <a:lnTo>
                  <a:pt x="234" y="60"/>
                </a:lnTo>
                <a:lnTo>
                  <a:pt x="275" y="48"/>
                </a:lnTo>
                <a:lnTo>
                  <a:pt x="168" y="72"/>
                </a:lnTo>
                <a:lnTo>
                  <a:pt x="275" y="48"/>
                </a:lnTo>
                <a:lnTo>
                  <a:pt x="222" y="60"/>
                </a:lnTo>
                <a:lnTo>
                  <a:pt x="275" y="48"/>
                </a:lnTo>
                <a:lnTo>
                  <a:pt x="222" y="60"/>
                </a:lnTo>
                <a:lnTo>
                  <a:pt x="270" y="48"/>
                </a:lnTo>
                <a:lnTo>
                  <a:pt x="258" y="54"/>
                </a:lnTo>
                <a:lnTo>
                  <a:pt x="210" y="60"/>
                </a:lnTo>
                <a:lnTo>
                  <a:pt x="138" y="78"/>
                </a:lnTo>
                <a:lnTo>
                  <a:pt x="180" y="72"/>
                </a:lnTo>
                <a:lnTo>
                  <a:pt x="144" y="78"/>
                </a:lnTo>
                <a:lnTo>
                  <a:pt x="120" y="84"/>
                </a:lnTo>
                <a:lnTo>
                  <a:pt x="132" y="78"/>
                </a:lnTo>
                <a:lnTo>
                  <a:pt x="108" y="84"/>
                </a:lnTo>
                <a:lnTo>
                  <a:pt x="138" y="78"/>
                </a:lnTo>
                <a:lnTo>
                  <a:pt x="132" y="78"/>
                </a:lnTo>
                <a:lnTo>
                  <a:pt x="413" y="18"/>
                </a:lnTo>
                <a:lnTo>
                  <a:pt x="503" y="0"/>
                </a:lnTo>
                <a:lnTo>
                  <a:pt x="299" y="42"/>
                </a:lnTo>
                <a:lnTo>
                  <a:pt x="234" y="60"/>
                </a:lnTo>
                <a:lnTo>
                  <a:pt x="317" y="42"/>
                </a:lnTo>
                <a:lnTo>
                  <a:pt x="264" y="54"/>
                </a:lnTo>
                <a:lnTo>
                  <a:pt x="264" y="48"/>
                </a:lnTo>
                <a:lnTo>
                  <a:pt x="120" y="84"/>
                </a:lnTo>
                <a:lnTo>
                  <a:pt x="192" y="66"/>
                </a:lnTo>
                <a:lnTo>
                  <a:pt x="84" y="90"/>
                </a:lnTo>
                <a:lnTo>
                  <a:pt x="42" y="96"/>
                </a:lnTo>
                <a:lnTo>
                  <a:pt x="114" y="84"/>
                </a:lnTo>
                <a:lnTo>
                  <a:pt x="120" y="84"/>
                </a:lnTo>
                <a:lnTo>
                  <a:pt x="72" y="90"/>
                </a:lnTo>
                <a:lnTo>
                  <a:pt x="108" y="84"/>
                </a:lnTo>
                <a:lnTo>
                  <a:pt x="180" y="72"/>
                </a:lnTo>
                <a:lnTo>
                  <a:pt x="72" y="90"/>
                </a:lnTo>
                <a:lnTo>
                  <a:pt x="162" y="72"/>
                </a:lnTo>
                <a:lnTo>
                  <a:pt x="60" y="96"/>
                </a:lnTo>
                <a:lnTo>
                  <a:pt x="192" y="66"/>
                </a:lnTo>
                <a:lnTo>
                  <a:pt x="180" y="66"/>
                </a:lnTo>
                <a:lnTo>
                  <a:pt x="192" y="66"/>
                </a:lnTo>
                <a:lnTo>
                  <a:pt x="234" y="60"/>
                </a:lnTo>
                <a:lnTo>
                  <a:pt x="60" y="96"/>
                </a:lnTo>
                <a:lnTo>
                  <a:pt x="162" y="72"/>
                </a:lnTo>
                <a:lnTo>
                  <a:pt x="305" y="42"/>
                </a:lnTo>
                <a:lnTo>
                  <a:pt x="281" y="48"/>
                </a:lnTo>
                <a:lnTo>
                  <a:pt x="186" y="66"/>
                </a:lnTo>
                <a:lnTo>
                  <a:pt x="264" y="54"/>
                </a:lnTo>
                <a:lnTo>
                  <a:pt x="281" y="48"/>
                </a:lnTo>
                <a:lnTo>
                  <a:pt x="246" y="54"/>
                </a:lnTo>
                <a:lnTo>
                  <a:pt x="228" y="60"/>
                </a:lnTo>
                <a:lnTo>
                  <a:pt x="114" y="84"/>
                </a:lnTo>
                <a:lnTo>
                  <a:pt x="198" y="66"/>
                </a:lnTo>
                <a:lnTo>
                  <a:pt x="317" y="36"/>
                </a:lnTo>
                <a:lnTo>
                  <a:pt x="413" y="18"/>
                </a:lnTo>
                <a:lnTo>
                  <a:pt x="461" y="6"/>
                </a:lnTo>
                <a:lnTo>
                  <a:pt x="383" y="24"/>
                </a:lnTo>
                <a:lnTo>
                  <a:pt x="174" y="72"/>
                </a:lnTo>
                <a:lnTo>
                  <a:pt x="216" y="60"/>
                </a:lnTo>
                <a:lnTo>
                  <a:pt x="204" y="66"/>
                </a:lnTo>
                <a:lnTo>
                  <a:pt x="246" y="54"/>
                </a:lnTo>
                <a:lnTo>
                  <a:pt x="341" y="36"/>
                </a:lnTo>
                <a:lnTo>
                  <a:pt x="413" y="18"/>
                </a:lnTo>
                <a:lnTo>
                  <a:pt x="359" y="30"/>
                </a:lnTo>
                <a:lnTo>
                  <a:pt x="192" y="66"/>
                </a:lnTo>
                <a:lnTo>
                  <a:pt x="138" y="78"/>
                </a:lnTo>
                <a:lnTo>
                  <a:pt x="198" y="66"/>
                </a:lnTo>
                <a:lnTo>
                  <a:pt x="252" y="54"/>
                </a:lnTo>
                <a:lnTo>
                  <a:pt x="168" y="72"/>
                </a:lnTo>
                <a:lnTo>
                  <a:pt x="156" y="72"/>
                </a:lnTo>
                <a:lnTo>
                  <a:pt x="144" y="78"/>
                </a:lnTo>
                <a:lnTo>
                  <a:pt x="192" y="66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61" name="Freeform 3382"/>
          <p:cNvSpPr>
            <a:spLocks/>
          </p:cNvSpPr>
          <p:nvPr/>
        </p:nvSpPr>
        <p:spPr bwMode="auto">
          <a:xfrm>
            <a:off x="4732867" y="2624138"/>
            <a:ext cx="1102784" cy="1191"/>
          </a:xfrm>
          <a:custGeom>
            <a:avLst/>
            <a:gdLst>
              <a:gd name="T0" fmla="*/ 0 w 521"/>
              <a:gd name="T1" fmla="*/ 0 h 1"/>
              <a:gd name="T2" fmla="*/ 2147483647 w 521"/>
              <a:gd name="T3" fmla="*/ 0 h 1"/>
              <a:gd name="T4" fmla="*/ 0 w 521"/>
              <a:gd name="T5" fmla="*/ 0 h 1"/>
              <a:gd name="T6" fmla="*/ 0 60000 65536"/>
              <a:gd name="T7" fmla="*/ 0 60000 65536"/>
              <a:gd name="T8" fmla="*/ 0 60000 65536"/>
              <a:gd name="T9" fmla="*/ 0 w 521"/>
              <a:gd name="T10" fmla="*/ 0 h 1"/>
              <a:gd name="T11" fmla="*/ 521 w 521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1" h="1">
                <a:moveTo>
                  <a:pt x="0" y="0"/>
                </a:moveTo>
                <a:lnTo>
                  <a:pt x="521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62" name="Line 3383"/>
          <p:cNvSpPr>
            <a:spLocks noChangeShapeType="1"/>
          </p:cNvSpPr>
          <p:nvPr/>
        </p:nvSpPr>
        <p:spPr bwMode="auto">
          <a:xfrm flipH="1">
            <a:off x="4732867" y="2624138"/>
            <a:ext cx="1102784" cy="119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63" name="Line 3384"/>
          <p:cNvSpPr>
            <a:spLocks noChangeShapeType="1"/>
          </p:cNvSpPr>
          <p:nvPr/>
        </p:nvSpPr>
        <p:spPr bwMode="auto">
          <a:xfrm>
            <a:off x="5835651" y="2624138"/>
            <a:ext cx="2116" cy="119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64" name="Freeform 3385"/>
          <p:cNvSpPr>
            <a:spLocks/>
          </p:cNvSpPr>
          <p:nvPr/>
        </p:nvSpPr>
        <p:spPr bwMode="auto">
          <a:xfrm>
            <a:off x="4732867" y="2005013"/>
            <a:ext cx="2117" cy="619125"/>
          </a:xfrm>
          <a:custGeom>
            <a:avLst/>
            <a:gdLst>
              <a:gd name="T0" fmla="*/ 0 w 1"/>
              <a:gd name="T1" fmla="*/ 2147483647 h 520"/>
              <a:gd name="T2" fmla="*/ 0 w 1"/>
              <a:gd name="T3" fmla="*/ 0 h 520"/>
              <a:gd name="T4" fmla="*/ 0 w 1"/>
              <a:gd name="T5" fmla="*/ 2147483647 h 520"/>
              <a:gd name="T6" fmla="*/ 0 60000 65536"/>
              <a:gd name="T7" fmla="*/ 0 60000 65536"/>
              <a:gd name="T8" fmla="*/ 0 60000 65536"/>
              <a:gd name="T9" fmla="*/ 0 w 1"/>
              <a:gd name="T10" fmla="*/ 0 h 520"/>
              <a:gd name="T11" fmla="*/ 1 w 1"/>
              <a:gd name="T12" fmla="*/ 520 h 5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520">
                <a:moveTo>
                  <a:pt x="0" y="520"/>
                </a:moveTo>
                <a:lnTo>
                  <a:pt x="0" y="0"/>
                </a:lnTo>
                <a:lnTo>
                  <a:pt x="0" y="52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65" name="Line 3386"/>
          <p:cNvSpPr>
            <a:spLocks noChangeShapeType="1"/>
          </p:cNvSpPr>
          <p:nvPr/>
        </p:nvSpPr>
        <p:spPr bwMode="auto">
          <a:xfrm>
            <a:off x="4732867" y="2005013"/>
            <a:ext cx="2117" cy="619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66" name="Line 3387"/>
          <p:cNvSpPr>
            <a:spLocks noChangeShapeType="1"/>
          </p:cNvSpPr>
          <p:nvPr/>
        </p:nvSpPr>
        <p:spPr bwMode="auto">
          <a:xfrm>
            <a:off x="4732867" y="2005013"/>
            <a:ext cx="2117" cy="119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67" name="Freeform 3388"/>
          <p:cNvSpPr>
            <a:spLocks/>
          </p:cNvSpPr>
          <p:nvPr/>
        </p:nvSpPr>
        <p:spPr bwMode="auto">
          <a:xfrm>
            <a:off x="4732867" y="2618185"/>
            <a:ext cx="2117" cy="5953"/>
          </a:xfrm>
          <a:custGeom>
            <a:avLst/>
            <a:gdLst>
              <a:gd name="T0" fmla="*/ 0 w 1"/>
              <a:gd name="T1" fmla="*/ 2147483647 h 5"/>
              <a:gd name="T2" fmla="*/ 0 w 1"/>
              <a:gd name="T3" fmla="*/ 0 h 5"/>
              <a:gd name="T4" fmla="*/ 0 w 1"/>
              <a:gd name="T5" fmla="*/ 2147483647 h 5"/>
              <a:gd name="T6" fmla="*/ 0 60000 65536"/>
              <a:gd name="T7" fmla="*/ 0 60000 65536"/>
              <a:gd name="T8" fmla="*/ 0 60000 65536"/>
              <a:gd name="T9" fmla="*/ 0 w 1"/>
              <a:gd name="T10" fmla="*/ 0 h 5"/>
              <a:gd name="T11" fmla="*/ 1 w 1"/>
              <a:gd name="T12" fmla="*/ 5 h 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5">
                <a:moveTo>
                  <a:pt x="0" y="5"/>
                </a:moveTo>
                <a:lnTo>
                  <a:pt x="0" y="0"/>
                </a:lnTo>
                <a:lnTo>
                  <a:pt x="0" y="5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68" name="Line 3389"/>
          <p:cNvSpPr>
            <a:spLocks noChangeShapeType="1"/>
          </p:cNvSpPr>
          <p:nvPr/>
        </p:nvSpPr>
        <p:spPr bwMode="auto">
          <a:xfrm>
            <a:off x="4732867" y="2618185"/>
            <a:ext cx="2117" cy="595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69" name="Line 3390"/>
          <p:cNvSpPr>
            <a:spLocks noChangeShapeType="1"/>
          </p:cNvSpPr>
          <p:nvPr/>
        </p:nvSpPr>
        <p:spPr bwMode="auto">
          <a:xfrm>
            <a:off x="4732867" y="2618185"/>
            <a:ext cx="2117" cy="1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70" name="Rectangle 3391"/>
          <p:cNvSpPr>
            <a:spLocks noChangeArrowheads="1"/>
          </p:cNvSpPr>
          <p:nvPr/>
        </p:nvSpPr>
        <p:spPr bwMode="auto">
          <a:xfrm>
            <a:off x="4711700" y="2656285"/>
            <a:ext cx="6499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0</a:t>
            </a:r>
            <a:endParaRPr lang="en-US" sz="1000">
              <a:latin typeface="Calibri" charset="0"/>
            </a:endParaRPr>
          </a:p>
        </p:txBody>
      </p:sp>
      <p:sp>
        <p:nvSpPr>
          <p:cNvPr id="26971" name="Freeform 3392"/>
          <p:cNvSpPr>
            <a:spLocks/>
          </p:cNvSpPr>
          <p:nvPr/>
        </p:nvSpPr>
        <p:spPr bwMode="auto">
          <a:xfrm>
            <a:off x="5162551" y="2618185"/>
            <a:ext cx="2116" cy="5953"/>
          </a:xfrm>
          <a:custGeom>
            <a:avLst/>
            <a:gdLst>
              <a:gd name="T0" fmla="*/ 0 w 1"/>
              <a:gd name="T1" fmla="*/ 2147483647 h 5"/>
              <a:gd name="T2" fmla="*/ 0 w 1"/>
              <a:gd name="T3" fmla="*/ 0 h 5"/>
              <a:gd name="T4" fmla="*/ 0 w 1"/>
              <a:gd name="T5" fmla="*/ 2147483647 h 5"/>
              <a:gd name="T6" fmla="*/ 0 60000 65536"/>
              <a:gd name="T7" fmla="*/ 0 60000 65536"/>
              <a:gd name="T8" fmla="*/ 0 60000 65536"/>
              <a:gd name="T9" fmla="*/ 0 w 1"/>
              <a:gd name="T10" fmla="*/ 0 h 5"/>
              <a:gd name="T11" fmla="*/ 1 w 1"/>
              <a:gd name="T12" fmla="*/ 5 h 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5">
                <a:moveTo>
                  <a:pt x="0" y="5"/>
                </a:moveTo>
                <a:lnTo>
                  <a:pt x="0" y="0"/>
                </a:lnTo>
                <a:lnTo>
                  <a:pt x="0" y="5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72" name="Line 3393"/>
          <p:cNvSpPr>
            <a:spLocks noChangeShapeType="1"/>
          </p:cNvSpPr>
          <p:nvPr/>
        </p:nvSpPr>
        <p:spPr bwMode="auto">
          <a:xfrm>
            <a:off x="5162551" y="2618185"/>
            <a:ext cx="2116" cy="595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73" name="Line 3394"/>
          <p:cNvSpPr>
            <a:spLocks noChangeShapeType="1"/>
          </p:cNvSpPr>
          <p:nvPr/>
        </p:nvSpPr>
        <p:spPr bwMode="auto">
          <a:xfrm>
            <a:off x="5162551" y="2618185"/>
            <a:ext cx="2116" cy="1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74" name="Rectangle 3395"/>
          <p:cNvSpPr>
            <a:spLocks noChangeArrowheads="1"/>
          </p:cNvSpPr>
          <p:nvPr/>
        </p:nvSpPr>
        <p:spPr bwMode="auto">
          <a:xfrm>
            <a:off x="5143500" y="2656285"/>
            <a:ext cx="6499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1</a:t>
            </a:r>
            <a:endParaRPr lang="en-US" sz="1000">
              <a:latin typeface="Calibri" charset="0"/>
            </a:endParaRPr>
          </a:p>
        </p:txBody>
      </p:sp>
      <p:sp>
        <p:nvSpPr>
          <p:cNvPr id="26975" name="Freeform 3396"/>
          <p:cNvSpPr>
            <a:spLocks/>
          </p:cNvSpPr>
          <p:nvPr/>
        </p:nvSpPr>
        <p:spPr bwMode="auto">
          <a:xfrm>
            <a:off x="5607051" y="2618185"/>
            <a:ext cx="2116" cy="5953"/>
          </a:xfrm>
          <a:custGeom>
            <a:avLst/>
            <a:gdLst>
              <a:gd name="T0" fmla="*/ 0 w 1"/>
              <a:gd name="T1" fmla="*/ 2147483647 h 5"/>
              <a:gd name="T2" fmla="*/ 0 w 1"/>
              <a:gd name="T3" fmla="*/ 0 h 5"/>
              <a:gd name="T4" fmla="*/ 0 w 1"/>
              <a:gd name="T5" fmla="*/ 2147483647 h 5"/>
              <a:gd name="T6" fmla="*/ 0 60000 65536"/>
              <a:gd name="T7" fmla="*/ 0 60000 65536"/>
              <a:gd name="T8" fmla="*/ 0 60000 65536"/>
              <a:gd name="T9" fmla="*/ 0 w 1"/>
              <a:gd name="T10" fmla="*/ 0 h 5"/>
              <a:gd name="T11" fmla="*/ 1 w 1"/>
              <a:gd name="T12" fmla="*/ 5 h 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5">
                <a:moveTo>
                  <a:pt x="0" y="5"/>
                </a:moveTo>
                <a:lnTo>
                  <a:pt x="0" y="0"/>
                </a:lnTo>
                <a:lnTo>
                  <a:pt x="0" y="5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76" name="Line 3397"/>
          <p:cNvSpPr>
            <a:spLocks noChangeShapeType="1"/>
          </p:cNvSpPr>
          <p:nvPr/>
        </p:nvSpPr>
        <p:spPr bwMode="auto">
          <a:xfrm>
            <a:off x="5607051" y="2618185"/>
            <a:ext cx="2116" cy="595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77" name="Line 3398"/>
          <p:cNvSpPr>
            <a:spLocks noChangeShapeType="1"/>
          </p:cNvSpPr>
          <p:nvPr/>
        </p:nvSpPr>
        <p:spPr bwMode="auto">
          <a:xfrm>
            <a:off x="5607051" y="2618185"/>
            <a:ext cx="2116" cy="1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78" name="Rectangle 3399"/>
          <p:cNvSpPr>
            <a:spLocks noChangeArrowheads="1"/>
          </p:cNvSpPr>
          <p:nvPr/>
        </p:nvSpPr>
        <p:spPr bwMode="auto">
          <a:xfrm>
            <a:off x="5588000" y="2656285"/>
            <a:ext cx="6499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2</a:t>
            </a:r>
            <a:endParaRPr lang="en-US" sz="1000">
              <a:latin typeface="Calibri" charset="0"/>
            </a:endParaRPr>
          </a:p>
        </p:txBody>
      </p:sp>
      <p:sp>
        <p:nvSpPr>
          <p:cNvPr id="26979" name="Freeform 3400"/>
          <p:cNvSpPr>
            <a:spLocks/>
          </p:cNvSpPr>
          <p:nvPr/>
        </p:nvSpPr>
        <p:spPr bwMode="auto">
          <a:xfrm>
            <a:off x="4732867" y="2624138"/>
            <a:ext cx="2117" cy="1191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0 h 1"/>
              <a:gd name="T6" fmla="*/ 0 60000 65536"/>
              <a:gd name="T7" fmla="*/ 0 60000 65536"/>
              <a:gd name="T8" fmla="*/ 0 60000 65536"/>
              <a:gd name="T9" fmla="*/ 0 w 1"/>
              <a:gd name="T10" fmla="*/ 0 h 1"/>
              <a:gd name="T11" fmla="*/ 1 w 1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80" name="Freeform 3405"/>
          <p:cNvSpPr>
            <a:spLocks/>
          </p:cNvSpPr>
          <p:nvPr/>
        </p:nvSpPr>
        <p:spPr bwMode="auto">
          <a:xfrm>
            <a:off x="4732867" y="2503885"/>
            <a:ext cx="2117" cy="119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0 h 1"/>
              <a:gd name="T6" fmla="*/ 0 60000 65536"/>
              <a:gd name="T7" fmla="*/ 0 60000 65536"/>
              <a:gd name="T8" fmla="*/ 0 60000 65536"/>
              <a:gd name="T9" fmla="*/ 0 w 1"/>
              <a:gd name="T10" fmla="*/ 0 h 1"/>
              <a:gd name="T11" fmla="*/ 1 w 1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81" name="Rectangle 3406"/>
          <p:cNvSpPr>
            <a:spLocks noChangeArrowheads="1"/>
          </p:cNvSpPr>
          <p:nvPr/>
        </p:nvSpPr>
        <p:spPr bwMode="auto">
          <a:xfrm>
            <a:off x="4635500" y="2470547"/>
            <a:ext cx="6499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0</a:t>
            </a:r>
            <a:endParaRPr lang="en-US" sz="1000">
              <a:latin typeface="Calibri" charset="0"/>
            </a:endParaRPr>
          </a:p>
        </p:txBody>
      </p:sp>
      <p:sp>
        <p:nvSpPr>
          <p:cNvPr id="26982" name="Freeform 3407"/>
          <p:cNvSpPr>
            <a:spLocks/>
          </p:cNvSpPr>
          <p:nvPr/>
        </p:nvSpPr>
        <p:spPr bwMode="auto">
          <a:xfrm>
            <a:off x="4732867" y="2375298"/>
            <a:ext cx="2117" cy="119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0 h 1"/>
              <a:gd name="T6" fmla="*/ 0 60000 65536"/>
              <a:gd name="T7" fmla="*/ 0 60000 65536"/>
              <a:gd name="T8" fmla="*/ 0 60000 65536"/>
              <a:gd name="T9" fmla="*/ 0 w 1"/>
              <a:gd name="T10" fmla="*/ 0 h 1"/>
              <a:gd name="T11" fmla="*/ 1 w 1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83" name="Freeform 3411"/>
          <p:cNvSpPr>
            <a:spLocks/>
          </p:cNvSpPr>
          <p:nvPr/>
        </p:nvSpPr>
        <p:spPr bwMode="auto">
          <a:xfrm>
            <a:off x="4732867" y="2253854"/>
            <a:ext cx="2117" cy="119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0 h 1"/>
              <a:gd name="T6" fmla="*/ 0 60000 65536"/>
              <a:gd name="T7" fmla="*/ 0 60000 65536"/>
              <a:gd name="T8" fmla="*/ 0 60000 65536"/>
              <a:gd name="T9" fmla="*/ 0 w 1"/>
              <a:gd name="T10" fmla="*/ 0 h 1"/>
              <a:gd name="T11" fmla="*/ 1 w 1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84" name="Rectangle 3412"/>
          <p:cNvSpPr>
            <a:spLocks noChangeArrowheads="1"/>
          </p:cNvSpPr>
          <p:nvPr/>
        </p:nvSpPr>
        <p:spPr bwMode="auto">
          <a:xfrm>
            <a:off x="4635500" y="2221706"/>
            <a:ext cx="6499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1</a:t>
            </a:r>
            <a:endParaRPr lang="en-US" sz="1000">
              <a:latin typeface="Calibri" charset="0"/>
            </a:endParaRPr>
          </a:p>
        </p:txBody>
      </p:sp>
      <p:sp>
        <p:nvSpPr>
          <p:cNvPr id="26985" name="Freeform 3413"/>
          <p:cNvSpPr>
            <a:spLocks/>
          </p:cNvSpPr>
          <p:nvPr/>
        </p:nvSpPr>
        <p:spPr bwMode="auto">
          <a:xfrm>
            <a:off x="4732867" y="2125267"/>
            <a:ext cx="2117" cy="119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0 h 1"/>
              <a:gd name="T6" fmla="*/ 0 60000 65536"/>
              <a:gd name="T7" fmla="*/ 0 60000 65536"/>
              <a:gd name="T8" fmla="*/ 0 60000 65536"/>
              <a:gd name="T9" fmla="*/ 0 w 1"/>
              <a:gd name="T10" fmla="*/ 0 h 1"/>
              <a:gd name="T11" fmla="*/ 1 w 1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86" name="Freeform 3417"/>
          <p:cNvSpPr>
            <a:spLocks/>
          </p:cNvSpPr>
          <p:nvPr/>
        </p:nvSpPr>
        <p:spPr bwMode="auto">
          <a:xfrm>
            <a:off x="4732867" y="2005013"/>
            <a:ext cx="2117" cy="1191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0 h 1"/>
              <a:gd name="T6" fmla="*/ 0 60000 65536"/>
              <a:gd name="T7" fmla="*/ 0 60000 65536"/>
              <a:gd name="T8" fmla="*/ 0 60000 65536"/>
              <a:gd name="T9" fmla="*/ 0 w 1"/>
              <a:gd name="T10" fmla="*/ 0 h 1"/>
              <a:gd name="T11" fmla="*/ 1 w 1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87" name="Rectangle 3418"/>
          <p:cNvSpPr>
            <a:spLocks noChangeArrowheads="1"/>
          </p:cNvSpPr>
          <p:nvPr/>
        </p:nvSpPr>
        <p:spPr bwMode="auto">
          <a:xfrm>
            <a:off x="4635500" y="1971675"/>
            <a:ext cx="6499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2</a:t>
            </a:r>
            <a:endParaRPr lang="en-US" sz="1000">
              <a:latin typeface="Calibri" charset="0"/>
            </a:endParaRPr>
          </a:p>
        </p:txBody>
      </p:sp>
      <p:sp>
        <p:nvSpPr>
          <p:cNvPr id="26988" name="Oval 3419"/>
          <p:cNvSpPr>
            <a:spLocks noChangeArrowheads="1"/>
          </p:cNvSpPr>
          <p:nvPr/>
        </p:nvSpPr>
        <p:spPr bwMode="auto">
          <a:xfrm>
            <a:off x="5200651" y="2425304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989" name="Oval 3420"/>
          <p:cNvSpPr>
            <a:spLocks noChangeArrowheads="1"/>
          </p:cNvSpPr>
          <p:nvPr/>
        </p:nvSpPr>
        <p:spPr bwMode="auto">
          <a:xfrm>
            <a:off x="5441951" y="2260998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990" name="Oval 3421"/>
          <p:cNvSpPr>
            <a:spLocks noChangeArrowheads="1"/>
          </p:cNvSpPr>
          <p:nvPr/>
        </p:nvSpPr>
        <p:spPr bwMode="auto">
          <a:xfrm>
            <a:off x="5060951" y="2439592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991" name="Oval 3422"/>
          <p:cNvSpPr>
            <a:spLocks noChangeArrowheads="1"/>
          </p:cNvSpPr>
          <p:nvPr/>
        </p:nvSpPr>
        <p:spPr bwMode="auto">
          <a:xfrm>
            <a:off x="5340351" y="2246710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992" name="Oval 3423"/>
          <p:cNvSpPr>
            <a:spLocks noChangeArrowheads="1"/>
          </p:cNvSpPr>
          <p:nvPr/>
        </p:nvSpPr>
        <p:spPr bwMode="auto">
          <a:xfrm>
            <a:off x="4974167" y="2368154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993" name="Oval 3424"/>
          <p:cNvSpPr>
            <a:spLocks noChangeArrowheads="1"/>
          </p:cNvSpPr>
          <p:nvPr/>
        </p:nvSpPr>
        <p:spPr bwMode="auto">
          <a:xfrm>
            <a:off x="5086351" y="2260998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994" name="Oval 3425"/>
          <p:cNvSpPr>
            <a:spLocks noChangeArrowheads="1"/>
          </p:cNvSpPr>
          <p:nvPr/>
        </p:nvSpPr>
        <p:spPr bwMode="auto">
          <a:xfrm>
            <a:off x="4961467" y="2325292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995" name="Oval 3426"/>
          <p:cNvSpPr>
            <a:spLocks noChangeArrowheads="1"/>
          </p:cNvSpPr>
          <p:nvPr/>
        </p:nvSpPr>
        <p:spPr bwMode="auto">
          <a:xfrm>
            <a:off x="4936067" y="2503885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996" name="Oval 3427"/>
          <p:cNvSpPr>
            <a:spLocks noChangeArrowheads="1"/>
          </p:cNvSpPr>
          <p:nvPr/>
        </p:nvSpPr>
        <p:spPr bwMode="auto">
          <a:xfrm>
            <a:off x="4885267" y="2375298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997" name="Oval 3428"/>
          <p:cNvSpPr>
            <a:spLocks noChangeArrowheads="1"/>
          </p:cNvSpPr>
          <p:nvPr/>
        </p:nvSpPr>
        <p:spPr bwMode="auto">
          <a:xfrm>
            <a:off x="4859867" y="2453879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998" name="Oval 3429"/>
          <p:cNvSpPr>
            <a:spLocks noChangeArrowheads="1"/>
          </p:cNvSpPr>
          <p:nvPr/>
        </p:nvSpPr>
        <p:spPr bwMode="auto">
          <a:xfrm>
            <a:off x="4834467" y="2468167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6999" name="Oval 3430"/>
          <p:cNvSpPr>
            <a:spLocks noChangeArrowheads="1"/>
          </p:cNvSpPr>
          <p:nvPr/>
        </p:nvSpPr>
        <p:spPr bwMode="auto">
          <a:xfrm>
            <a:off x="4986867" y="2489598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00" name="Oval 3431"/>
          <p:cNvSpPr>
            <a:spLocks noChangeArrowheads="1"/>
          </p:cNvSpPr>
          <p:nvPr/>
        </p:nvSpPr>
        <p:spPr bwMode="auto">
          <a:xfrm>
            <a:off x="5251451" y="2260998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01" name="Oval 3432"/>
          <p:cNvSpPr>
            <a:spLocks noChangeArrowheads="1"/>
          </p:cNvSpPr>
          <p:nvPr/>
        </p:nvSpPr>
        <p:spPr bwMode="auto">
          <a:xfrm>
            <a:off x="5099051" y="2268142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02" name="Oval 3433"/>
          <p:cNvSpPr>
            <a:spLocks noChangeArrowheads="1"/>
          </p:cNvSpPr>
          <p:nvPr/>
        </p:nvSpPr>
        <p:spPr bwMode="auto">
          <a:xfrm>
            <a:off x="4897967" y="2339579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03" name="Oval 3434"/>
          <p:cNvSpPr>
            <a:spLocks noChangeArrowheads="1"/>
          </p:cNvSpPr>
          <p:nvPr/>
        </p:nvSpPr>
        <p:spPr bwMode="auto">
          <a:xfrm>
            <a:off x="4770967" y="2425304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04" name="Oval 3435"/>
          <p:cNvSpPr>
            <a:spLocks noChangeArrowheads="1"/>
          </p:cNvSpPr>
          <p:nvPr/>
        </p:nvSpPr>
        <p:spPr bwMode="auto">
          <a:xfrm>
            <a:off x="4732867" y="2489598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05" name="Oval 3436"/>
          <p:cNvSpPr>
            <a:spLocks noChangeArrowheads="1"/>
          </p:cNvSpPr>
          <p:nvPr/>
        </p:nvSpPr>
        <p:spPr bwMode="auto">
          <a:xfrm>
            <a:off x="4758267" y="2511029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06" name="Oval 3437"/>
          <p:cNvSpPr>
            <a:spLocks noChangeArrowheads="1"/>
          </p:cNvSpPr>
          <p:nvPr/>
        </p:nvSpPr>
        <p:spPr bwMode="auto">
          <a:xfrm>
            <a:off x="5073651" y="2446735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07" name="Oval 3438"/>
          <p:cNvSpPr>
            <a:spLocks noChangeArrowheads="1"/>
          </p:cNvSpPr>
          <p:nvPr/>
        </p:nvSpPr>
        <p:spPr bwMode="auto">
          <a:xfrm>
            <a:off x="5187951" y="2375298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08" name="Oval 3439"/>
          <p:cNvSpPr>
            <a:spLocks noChangeArrowheads="1"/>
          </p:cNvSpPr>
          <p:nvPr/>
        </p:nvSpPr>
        <p:spPr bwMode="auto">
          <a:xfrm>
            <a:off x="5276851" y="2389585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09" name="Oval 3440"/>
          <p:cNvSpPr>
            <a:spLocks noChangeArrowheads="1"/>
          </p:cNvSpPr>
          <p:nvPr/>
        </p:nvSpPr>
        <p:spPr bwMode="auto">
          <a:xfrm>
            <a:off x="5149851" y="2361010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10" name="Oval 3441"/>
          <p:cNvSpPr>
            <a:spLocks noChangeArrowheads="1"/>
          </p:cNvSpPr>
          <p:nvPr/>
        </p:nvSpPr>
        <p:spPr bwMode="auto">
          <a:xfrm>
            <a:off x="4961467" y="2389585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11" name="Oval 3442"/>
          <p:cNvSpPr>
            <a:spLocks noChangeArrowheads="1"/>
          </p:cNvSpPr>
          <p:nvPr/>
        </p:nvSpPr>
        <p:spPr bwMode="auto">
          <a:xfrm>
            <a:off x="5086351" y="2432448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12" name="Oval 3443"/>
          <p:cNvSpPr>
            <a:spLocks noChangeArrowheads="1"/>
          </p:cNvSpPr>
          <p:nvPr/>
        </p:nvSpPr>
        <p:spPr bwMode="auto">
          <a:xfrm>
            <a:off x="5124451" y="2461023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13" name="Oval 3444"/>
          <p:cNvSpPr>
            <a:spLocks noChangeArrowheads="1"/>
          </p:cNvSpPr>
          <p:nvPr/>
        </p:nvSpPr>
        <p:spPr bwMode="auto">
          <a:xfrm>
            <a:off x="4923367" y="2525317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14" name="Oval 3445"/>
          <p:cNvSpPr>
            <a:spLocks noChangeArrowheads="1"/>
          </p:cNvSpPr>
          <p:nvPr/>
        </p:nvSpPr>
        <p:spPr bwMode="auto">
          <a:xfrm>
            <a:off x="5187951" y="2396729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15" name="Oval 3446"/>
          <p:cNvSpPr>
            <a:spLocks noChangeArrowheads="1"/>
          </p:cNvSpPr>
          <p:nvPr/>
        </p:nvSpPr>
        <p:spPr bwMode="auto">
          <a:xfrm>
            <a:off x="5264151" y="2389585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16" name="Oval 3447"/>
          <p:cNvSpPr>
            <a:spLocks noChangeArrowheads="1"/>
          </p:cNvSpPr>
          <p:nvPr/>
        </p:nvSpPr>
        <p:spPr bwMode="auto">
          <a:xfrm>
            <a:off x="5327651" y="2446735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17" name="Oval 3448"/>
          <p:cNvSpPr>
            <a:spLocks noChangeArrowheads="1"/>
          </p:cNvSpPr>
          <p:nvPr/>
        </p:nvSpPr>
        <p:spPr bwMode="auto">
          <a:xfrm>
            <a:off x="5264151" y="2403873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18" name="Oval 3449"/>
          <p:cNvSpPr>
            <a:spLocks noChangeArrowheads="1"/>
          </p:cNvSpPr>
          <p:nvPr/>
        </p:nvSpPr>
        <p:spPr bwMode="auto">
          <a:xfrm>
            <a:off x="5200651" y="2368154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19" name="Oval 3450"/>
          <p:cNvSpPr>
            <a:spLocks noChangeArrowheads="1"/>
          </p:cNvSpPr>
          <p:nvPr/>
        </p:nvSpPr>
        <p:spPr bwMode="auto">
          <a:xfrm>
            <a:off x="5213351" y="2396729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20" name="Oval 3451"/>
          <p:cNvSpPr>
            <a:spLocks noChangeArrowheads="1"/>
          </p:cNvSpPr>
          <p:nvPr/>
        </p:nvSpPr>
        <p:spPr bwMode="auto">
          <a:xfrm>
            <a:off x="5353051" y="2418160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21" name="Oval 3452"/>
          <p:cNvSpPr>
            <a:spLocks noChangeArrowheads="1"/>
          </p:cNvSpPr>
          <p:nvPr/>
        </p:nvSpPr>
        <p:spPr bwMode="auto">
          <a:xfrm>
            <a:off x="5467351" y="2311004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22" name="Oval 3453"/>
          <p:cNvSpPr>
            <a:spLocks noChangeArrowheads="1"/>
          </p:cNvSpPr>
          <p:nvPr/>
        </p:nvSpPr>
        <p:spPr bwMode="auto">
          <a:xfrm>
            <a:off x="5012267" y="2425304"/>
            <a:ext cx="35984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23" name="Oval 3454"/>
          <p:cNvSpPr>
            <a:spLocks noChangeArrowheads="1"/>
          </p:cNvSpPr>
          <p:nvPr/>
        </p:nvSpPr>
        <p:spPr bwMode="auto">
          <a:xfrm>
            <a:off x="5086351" y="2396729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24" name="Oval 3455"/>
          <p:cNvSpPr>
            <a:spLocks noChangeArrowheads="1"/>
          </p:cNvSpPr>
          <p:nvPr/>
        </p:nvSpPr>
        <p:spPr bwMode="auto">
          <a:xfrm>
            <a:off x="5137151" y="2411017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25" name="Oval 3456"/>
          <p:cNvSpPr>
            <a:spLocks noChangeArrowheads="1"/>
          </p:cNvSpPr>
          <p:nvPr/>
        </p:nvSpPr>
        <p:spPr bwMode="auto">
          <a:xfrm>
            <a:off x="4986867" y="2482454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26" name="Oval 3457"/>
          <p:cNvSpPr>
            <a:spLocks noChangeArrowheads="1"/>
          </p:cNvSpPr>
          <p:nvPr/>
        </p:nvSpPr>
        <p:spPr bwMode="auto">
          <a:xfrm>
            <a:off x="4999567" y="2475310"/>
            <a:ext cx="35984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27" name="Oval 3458"/>
          <p:cNvSpPr>
            <a:spLocks noChangeArrowheads="1"/>
          </p:cNvSpPr>
          <p:nvPr/>
        </p:nvSpPr>
        <p:spPr bwMode="auto">
          <a:xfrm>
            <a:off x="4910667" y="2439592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28" name="Oval 3459"/>
          <p:cNvSpPr>
            <a:spLocks noChangeArrowheads="1"/>
          </p:cNvSpPr>
          <p:nvPr/>
        </p:nvSpPr>
        <p:spPr bwMode="auto">
          <a:xfrm>
            <a:off x="4936067" y="2468167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29" name="Oval 3460"/>
          <p:cNvSpPr>
            <a:spLocks noChangeArrowheads="1"/>
          </p:cNvSpPr>
          <p:nvPr/>
        </p:nvSpPr>
        <p:spPr bwMode="auto">
          <a:xfrm>
            <a:off x="5086351" y="2396729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30" name="Oval 3461"/>
          <p:cNvSpPr>
            <a:spLocks noChangeArrowheads="1"/>
          </p:cNvSpPr>
          <p:nvPr/>
        </p:nvSpPr>
        <p:spPr bwMode="auto">
          <a:xfrm>
            <a:off x="4961467" y="2353867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31" name="Oval 3462"/>
          <p:cNvSpPr>
            <a:spLocks noChangeArrowheads="1"/>
          </p:cNvSpPr>
          <p:nvPr/>
        </p:nvSpPr>
        <p:spPr bwMode="auto">
          <a:xfrm>
            <a:off x="5124451" y="2339579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32" name="Oval 3463"/>
          <p:cNvSpPr>
            <a:spLocks noChangeArrowheads="1"/>
          </p:cNvSpPr>
          <p:nvPr/>
        </p:nvSpPr>
        <p:spPr bwMode="auto">
          <a:xfrm>
            <a:off x="4961467" y="2296717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33" name="Oval 3464"/>
          <p:cNvSpPr>
            <a:spLocks noChangeArrowheads="1"/>
          </p:cNvSpPr>
          <p:nvPr/>
        </p:nvSpPr>
        <p:spPr bwMode="auto">
          <a:xfrm>
            <a:off x="5365751" y="2332435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34" name="Oval 3465"/>
          <p:cNvSpPr>
            <a:spLocks noChangeArrowheads="1"/>
          </p:cNvSpPr>
          <p:nvPr/>
        </p:nvSpPr>
        <p:spPr bwMode="auto">
          <a:xfrm>
            <a:off x="5024967" y="2396729"/>
            <a:ext cx="35984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35" name="Oval 3466"/>
          <p:cNvSpPr>
            <a:spLocks noChangeArrowheads="1"/>
          </p:cNvSpPr>
          <p:nvPr/>
        </p:nvSpPr>
        <p:spPr bwMode="auto">
          <a:xfrm>
            <a:off x="5213351" y="2346723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36" name="Oval 3467"/>
          <p:cNvSpPr>
            <a:spLocks noChangeArrowheads="1"/>
          </p:cNvSpPr>
          <p:nvPr/>
        </p:nvSpPr>
        <p:spPr bwMode="auto">
          <a:xfrm>
            <a:off x="5353051" y="2296717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37" name="Oval 3468"/>
          <p:cNvSpPr>
            <a:spLocks noChangeArrowheads="1"/>
          </p:cNvSpPr>
          <p:nvPr/>
        </p:nvSpPr>
        <p:spPr bwMode="auto">
          <a:xfrm>
            <a:off x="5048251" y="2346723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38" name="Oval 3469"/>
          <p:cNvSpPr>
            <a:spLocks noChangeArrowheads="1"/>
          </p:cNvSpPr>
          <p:nvPr/>
        </p:nvSpPr>
        <p:spPr bwMode="auto">
          <a:xfrm>
            <a:off x="4821767" y="2411017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39" name="Oval 3470"/>
          <p:cNvSpPr>
            <a:spLocks noChangeArrowheads="1"/>
          </p:cNvSpPr>
          <p:nvPr/>
        </p:nvSpPr>
        <p:spPr bwMode="auto">
          <a:xfrm>
            <a:off x="5213351" y="2425304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40" name="Oval 3471"/>
          <p:cNvSpPr>
            <a:spLocks noChangeArrowheads="1"/>
          </p:cNvSpPr>
          <p:nvPr/>
        </p:nvSpPr>
        <p:spPr bwMode="auto">
          <a:xfrm>
            <a:off x="5340351" y="2296717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41" name="Oval 3472"/>
          <p:cNvSpPr>
            <a:spLocks noChangeArrowheads="1"/>
          </p:cNvSpPr>
          <p:nvPr/>
        </p:nvSpPr>
        <p:spPr bwMode="auto">
          <a:xfrm>
            <a:off x="5175251" y="2339579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42" name="Oval 3473"/>
          <p:cNvSpPr>
            <a:spLocks noChangeArrowheads="1"/>
          </p:cNvSpPr>
          <p:nvPr/>
        </p:nvSpPr>
        <p:spPr bwMode="auto">
          <a:xfrm>
            <a:off x="4986867" y="2396729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43" name="Oval 3474"/>
          <p:cNvSpPr>
            <a:spLocks noChangeArrowheads="1"/>
          </p:cNvSpPr>
          <p:nvPr/>
        </p:nvSpPr>
        <p:spPr bwMode="auto">
          <a:xfrm>
            <a:off x="5111751" y="2418160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44" name="Oval 3475"/>
          <p:cNvSpPr>
            <a:spLocks noChangeArrowheads="1"/>
          </p:cNvSpPr>
          <p:nvPr/>
        </p:nvSpPr>
        <p:spPr bwMode="auto">
          <a:xfrm>
            <a:off x="5327651" y="2339579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45" name="Oval 3476"/>
          <p:cNvSpPr>
            <a:spLocks noChangeArrowheads="1"/>
          </p:cNvSpPr>
          <p:nvPr/>
        </p:nvSpPr>
        <p:spPr bwMode="auto">
          <a:xfrm>
            <a:off x="5391151" y="2218135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46" name="Oval 3477"/>
          <p:cNvSpPr>
            <a:spLocks noChangeArrowheads="1"/>
          </p:cNvSpPr>
          <p:nvPr/>
        </p:nvSpPr>
        <p:spPr bwMode="auto">
          <a:xfrm>
            <a:off x="5149851" y="2225279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47" name="Oval 3478"/>
          <p:cNvSpPr>
            <a:spLocks noChangeArrowheads="1"/>
          </p:cNvSpPr>
          <p:nvPr/>
        </p:nvSpPr>
        <p:spPr bwMode="auto">
          <a:xfrm>
            <a:off x="5314951" y="2346723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48" name="Oval 3479"/>
          <p:cNvSpPr>
            <a:spLocks noChangeArrowheads="1"/>
          </p:cNvSpPr>
          <p:nvPr/>
        </p:nvSpPr>
        <p:spPr bwMode="auto">
          <a:xfrm>
            <a:off x="5302251" y="2368154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49" name="Oval 3480"/>
          <p:cNvSpPr>
            <a:spLocks noChangeArrowheads="1"/>
          </p:cNvSpPr>
          <p:nvPr/>
        </p:nvSpPr>
        <p:spPr bwMode="auto">
          <a:xfrm>
            <a:off x="4999567" y="2446735"/>
            <a:ext cx="35984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50" name="Oval 3481"/>
          <p:cNvSpPr>
            <a:spLocks noChangeArrowheads="1"/>
          </p:cNvSpPr>
          <p:nvPr/>
        </p:nvSpPr>
        <p:spPr bwMode="auto">
          <a:xfrm>
            <a:off x="5327651" y="2346723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51" name="Oval 3482"/>
          <p:cNvSpPr>
            <a:spLocks noChangeArrowheads="1"/>
          </p:cNvSpPr>
          <p:nvPr/>
        </p:nvSpPr>
        <p:spPr bwMode="auto">
          <a:xfrm>
            <a:off x="5518151" y="2232423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52" name="Oval 3483"/>
          <p:cNvSpPr>
            <a:spLocks noChangeArrowheads="1"/>
          </p:cNvSpPr>
          <p:nvPr/>
        </p:nvSpPr>
        <p:spPr bwMode="auto">
          <a:xfrm>
            <a:off x="5327651" y="2225279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53" name="Oval 3484"/>
          <p:cNvSpPr>
            <a:spLocks noChangeArrowheads="1"/>
          </p:cNvSpPr>
          <p:nvPr/>
        </p:nvSpPr>
        <p:spPr bwMode="auto">
          <a:xfrm>
            <a:off x="4936067" y="2482454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54" name="Oval 3485"/>
          <p:cNvSpPr>
            <a:spLocks noChangeArrowheads="1"/>
          </p:cNvSpPr>
          <p:nvPr/>
        </p:nvSpPr>
        <p:spPr bwMode="auto">
          <a:xfrm>
            <a:off x="5073651" y="2425304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55" name="Oval 3486"/>
          <p:cNvSpPr>
            <a:spLocks noChangeArrowheads="1"/>
          </p:cNvSpPr>
          <p:nvPr/>
        </p:nvSpPr>
        <p:spPr bwMode="auto">
          <a:xfrm>
            <a:off x="5238751" y="2396729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56" name="Oval 3487"/>
          <p:cNvSpPr>
            <a:spLocks noChangeArrowheads="1"/>
          </p:cNvSpPr>
          <p:nvPr/>
        </p:nvSpPr>
        <p:spPr bwMode="auto">
          <a:xfrm>
            <a:off x="5505451" y="2318148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57" name="Oval 3488"/>
          <p:cNvSpPr>
            <a:spLocks noChangeArrowheads="1"/>
          </p:cNvSpPr>
          <p:nvPr/>
        </p:nvSpPr>
        <p:spPr bwMode="auto">
          <a:xfrm>
            <a:off x="5416551" y="2332435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58" name="Oval 3489"/>
          <p:cNvSpPr>
            <a:spLocks noChangeArrowheads="1"/>
          </p:cNvSpPr>
          <p:nvPr/>
        </p:nvSpPr>
        <p:spPr bwMode="auto">
          <a:xfrm>
            <a:off x="5060951" y="2411017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59" name="Oval 3490"/>
          <p:cNvSpPr>
            <a:spLocks noChangeArrowheads="1"/>
          </p:cNvSpPr>
          <p:nvPr/>
        </p:nvSpPr>
        <p:spPr bwMode="auto">
          <a:xfrm>
            <a:off x="5264151" y="2382442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60" name="Oval 3491"/>
          <p:cNvSpPr>
            <a:spLocks noChangeArrowheads="1"/>
          </p:cNvSpPr>
          <p:nvPr/>
        </p:nvSpPr>
        <p:spPr bwMode="auto">
          <a:xfrm>
            <a:off x="5302251" y="2453879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61" name="Oval 3492"/>
          <p:cNvSpPr>
            <a:spLocks noChangeArrowheads="1"/>
          </p:cNvSpPr>
          <p:nvPr/>
        </p:nvSpPr>
        <p:spPr bwMode="auto">
          <a:xfrm>
            <a:off x="5099051" y="2518173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62" name="Oval 3493"/>
          <p:cNvSpPr>
            <a:spLocks noChangeArrowheads="1"/>
          </p:cNvSpPr>
          <p:nvPr/>
        </p:nvSpPr>
        <p:spPr bwMode="auto">
          <a:xfrm>
            <a:off x="4859867" y="2403873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63" name="Oval 3494"/>
          <p:cNvSpPr>
            <a:spLocks noChangeArrowheads="1"/>
          </p:cNvSpPr>
          <p:nvPr/>
        </p:nvSpPr>
        <p:spPr bwMode="auto">
          <a:xfrm>
            <a:off x="5024967" y="2489598"/>
            <a:ext cx="35984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64" name="Oval 3495"/>
          <p:cNvSpPr>
            <a:spLocks noChangeArrowheads="1"/>
          </p:cNvSpPr>
          <p:nvPr/>
        </p:nvSpPr>
        <p:spPr bwMode="auto">
          <a:xfrm>
            <a:off x="5035551" y="2539604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65" name="Oval 3496"/>
          <p:cNvSpPr>
            <a:spLocks noChangeArrowheads="1"/>
          </p:cNvSpPr>
          <p:nvPr/>
        </p:nvSpPr>
        <p:spPr bwMode="auto">
          <a:xfrm>
            <a:off x="4770967" y="2475310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66" name="Oval 3497"/>
          <p:cNvSpPr>
            <a:spLocks noChangeArrowheads="1"/>
          </p:cNvSpPr>
          <p:nvPr/>
        </p:nvSpPr>
        <p:spPr bwMode="auto">
          <a:xfrm>
            <a:off x="5645151" y="2296717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67" name="Oval 3498"/>
          <p:cNvSpPr>
            <a:spLocks noChangeArrowheads="1"/>
          </p:cNvSpPr>
          <p:nvPr/>
        </p:nvSpPr>
        <p:spPr bwMode="auto">
          <a:xfrm>
            <a:off x="5772151" y="2225279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68" name="Oval 3499"/>
          <p:cNvSpPr>
            <a:spLocks noChangeArrowheads="1"/>
          </p:cNvSpPr>
          <p:nvPr/>
        </p:nvSpPr>
        <p:spPr bwMode="auto">
          <a:xfrm>
            <a:off x="5012267" y="2403873"/>
            <a:ext cx="35984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69" name="Oval 3500"/>
          <p:cNvSpPr>
            <a:spLocks noChangeArrowheads="1"/>
          </p:cNvSpPr>
          <p:nvPr/>
        </p:nvSpPr>
        <p:spPr bwMode="auto">
          <a:xfrm>
            <a:off x="4936067" y="2432448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70" name="Oval 3501"/>
          <p:cNvSpPr>
            <a:spLocks noChangeArrowheads="1"/>
          </p:cNvSpPr>
          <p:nvPr/>
        </p:nvSpPr>
        <p:spPr bwMode="auto">
          <a:xfrm>
            <a:off x="5391151" y="2318148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71" name="Oval 3502"/>
          <p:cNvSpPr>
            <a:spLocks noChangeArrowheads="1"/>
          </p:cNvSpPr>
          <p:nvPr/>
        </p:nvSpPr>
        <p:spPr bwMode="auto">
          <a:xfrm>
            <a:off x="5289551" y="2361010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72" name="Oval 3503"/>
          <p:cNvSpPr>
            <a:spLocks noChangeArrowheads="1"/>
          </p:cNvSpPr>
          <p:nvPr/>
        </p:nvSpPr>
        <p:spPr bwMode="auto">
          <a:xfrm>
            <a:off x="4986867" y="2289573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73" name="Oval 3504"/>
          <p:cNvSpPr>
            <a:spLocks noChangeArrowheads="1"/>
          </p:cNvSpPr>
          <p:nvPr/>
        </p:nvSpPr>
        <p:spPr bwMode="auto">
          <a:xfrm>
            <a:off x="4732867" y="2339579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74" name="Oval 3505"/>
          <p:cNvSpPr>
            <a:spLocks noChangeArrowheads="1"/>
          </p:cNvSpPr>
          <p:nvPr/>
        </p:nvSpPr>
        <p:spPr bwMode="auto">
          <a:xfrm>
            <a:off x="4732867" y="2418160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75" name="Oval 3506"/>
          <p:cNvSpPr>
            <a:spLocks noChangeArrowheads="1"/>
          </p:cNvSpPr>
          <p:nvPr/>
        </p:nvSpPr>
        <p:spPr bwMode="auto">
          <a:xfrm>
            <a:off x="4770967" y="2461023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76" name="Oval 3507"/>
          <p:cNvSpPr>
            <a:spLocks noChangeArrowheads="1"/>
          </p:cNvSpPr>
          <p:nvPr/>
        </p:nvSpPr>
        <p:spPr bwMode="auto">
          <a:xfrm>
            <a:off x="4910667" y="2389585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77" name="Oval 3508"/>
          <p:cNvSpPr>
            <a:spLocks noChangeArrowheads="1"/>
          </p:cNvSpPr>
          <p:nvPr/>
        </p:nvSpPr>
        <p:spPr bwMode="auto">
          <a:xfrm>
            <a:off x="4910667" y="2339579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78" name="Oval 3509"/>
          <p:cNvSpPr>
            <a:spLocks noChangeArrowheads="1"/>
          </p:cNvSpPr>
          <p:nvPr/>
        </p:nvSpPr>
        <p:spPr bwMode="auto">
          <a:xfrm>
            <a:off x="4986867" y="2453879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79" name="Oval 3510"/>
          <p:cNvSpPr>
            <a:spLocks noChangeArrowheads="1"/>
          </p:cNvSpPr>
          <p:nvPr/>
        </p:nvSpPr>
        <p:spPr bwMode="auto">
          <a:xfrm>
            <a:off x="4974167" y="2282429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80" name="Oval 3511"/>
          <p:cNvSpPr>
            <a:spLocks noChangeArrowheads="1"/>
          </p:cNvSpPr>
          <p:nvPr/>
        </p:nvSpPr>
        <p:spPr bwMode="auto">
          <a:xfrm>
            <a:off x="4999567" y="2389585"/>
            <a:ext cx="35984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81" name="Oval 3512"/>
          <p:cNvSpPr>
            <a:spLocks noChangeArrowheads="1"/>
          </p:cNvSpPr>
          <p:nvPr/>
        </p:nvSpPr>
        <p:spPr bwMode="auto">
          <a:xfrm>
            <a:off x="4732867" y="2482454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82" name="Oval 3513"/>
          <p:cNvSpPr>
            <a:spLocks noChangeArrowheads="1"/>
          </p:cNvSpPr>
          <p:nvPr/>
        </p:nvSpPr>
        <p:spPr bwMode="auto">
          <a:xfrm>
            <a:off x="4809067" y="2425304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83" name="Oval 3514"/>
          <p:cNvSpPr>
            <a:spLocks noChangeArrowheads="1"/>
          </p:cNvSpPr>
          <p:nvPr/>
        </p:nvSpPr>
        <p:spPr bwMode="auto">
          <a:xfrm>
            <a:off x="4859867" y="2468167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84" name="Oval 3515"/>
          <p:cNvSpPr>
            <a:spLocks noChangeArrowheads="1"/>
          </p:cNvSpPr>
          <p:nvPr/>
        </p:nvSpPr>
        <p:spPr bwMode="auto">
          <a:xfrm>
            <a:off x="4936067" y="2396729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85" name="Oval 3516"/>
          <p:cNvSpPr>
            <a:spLocks noChangeArrowheads="1"/>
          </p:cNvSpPr>
          <p:nvPr/>
        </p:nvSpPr>
        <p:spPr bwMode="auto">
          <a:xfrm>
            <a:off x="5149851" y="2246710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86" name="Oval 3517"/>
          <p:cNvSpPr>
            <a:spLocks noChangeArrowheads="1"/>
          </p:cNvSpPr>
          <p:nvPr/>
        </p:nvSpPr>
        <p:spPr bwMode="auto">
          <a:xfrm>
            <a:off x="5111751" y="2346723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87" name="Oval 3518"/>
          <p:cNvSpPr>
            <a:spLocks noChangeArrowheads="1"/>
          </p:cNvSpPr>
          <p:nvPr/>
        </p:nvSpPr>
        <p:spPr bwMode="auto">
          <a:xfrm>
            <a:off x="5137151" y="2411017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88" name="Oval 3519"/>
          <p:cNvSpPr>
            <a:spLocks noChangeArrowheads="1"/>
          </p:cNvSpPr>
          <p:nvPr/>
        </p:nvSpPr>
        <p:spPr bwMode="auto">
          <a:xfrm>
            <a:off x="4796367" y="2489598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89" name="Oval 3520"/>
          <p:cNvSpPr>
            <a:spLocks noChangeArrowheads="1"/>
          </p:cNvSpPr>
          <p:nvPr/>
        </p:nvSpPr>
        <p:spPr bwMode="auto">
          <a:xfrm>
            <a:off x="4948767" y="2475310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90" name="Oval 3521"/>
          <p:cNvSpPr>
            <a:spLocks noChangeArrowheads="1"/>
          </p:cNvSpPr>
          <p:nvPr/>
        </p:nvSpPr>
        <p:spPr bwMode="auto">
          <a:xfrm>
            <a:off x="5137151" y="2403873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91" name="Oval 3522"/>
          <p:cNvSpPr>
            <a:spLocks noChangeArrowheads="1"/>
          </p:cNvSpPr>
          <p:nvPr/>
        </p:nvSpPr>
        <p:spPr bwMode="auto">
          <a:xfrm>
            <a:off x="4974167" y="2382442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92" name="Oval 3523"/>
          <p:cNvSpPr>
            <a:spLocks noChangeArrowheads="1"/>
          </p:cNvSpPr>
          <p:nvPr/>
        </p:nvSpPr>
        <p:spPr bwMode="auto">
          <a:xfrm>
            <a:off x="4923367" y="2418160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93" name="Oval 3524"/>
          <p:cNvSpPr>
            <a:spLocks noChangeArrowheads="1"/>
          </p:cNvSpPr>
          <p:nvPr/>
        </p:nvSpPr>
        <p:spPr bwMode="auto">
          <a:xfrm>
            <a:off x="5099051" y="2361010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94" name="Oval 3525"/>
          <p:cNvSpPr>
            <a:spLocks noChangeArrowheads="1"/>
          </p:cNvSpPr>
          <p:nvPr/>
        </p:nvSpPr>
        <p:spPr bwMode="auto">
          <a:xfrm>
            <a:off x="5340351" y="2268142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95" name="Oval 3526"/>
          <p:cNvSpPr>
            <a:spLocks noChangeArrowheads="1"/>
          </p:cNvSpPr>
          <p:nvPr/>
        </p:nvSpPr>
        <p:spPr bwMode="auto">
          <a:xfrm>
            <a:off x="5213351" y="2346723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96" name="Oval 3527"/>
          <p:cNvSpPr>
            <a:spLocks noChangeArrowheads="1"/>
          </p:cNvSpPr>
          <p:nvPr/>
        </p:nvSpPr>
        <p:spPr bwMode="auto">
          <a:xfrm>
            <a:off x="5124451" y="2396729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97" name="Oval 3528"/>
          <p:cNvSpPr>
            <a:spLocks noChangeArrowheads="1"/>
          </p:cNvSpPr>
          <p:nvPr/>
        </p:nvSpPr>
        <p:spPr bwMode="auto">
          <a:xfrm>
            <a:off x="4859867" y="2518173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98" name="Oval 3529"/>
          <p:cNvSpPr>
            <a:spLocks noChangeArrowheads="1"/>
          </p:cNvSpPr>
          <p:nvPr/>
        </p:nvSpPr>
        <p:spPr bwMode="auto">
          <a:xfrm>
            <a:off x="5099051" y="2511029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099" name="Oval 3530"/>
          <p:cNvSpPr>
            <a:spLocks noChangeArrowheads="1"/>
          </p:cNvSpPr>
          <p:nvPr/>
        </p:nvSpPr>
        <p:spPr bwMode="auto">
          <a:xfrm>
            <a:off x="5365751" y="2439592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100" name="Oval 3531"/>
          <p:cNvSpPr>
            <a:spLocks noChangeArrowheads="1"/>
          </p:cNvSpPr>
          <p:nvPr/>
        </p:nvSpPr>
        <p:spPr bwMode="auto">
          <a:xfrm>
            <a:off x="5302251" y="2332435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101" name="Oval 3532"/>
          <p:cNvSpPr>
            <a:spLocks noChangeArrowheads="1"/>
          </p:cNvSpPr>
          <p:nvPr/>
        </p:nvSpPr>
        <p:spPr bwMode="auto">
          <a:xfrm>
            <a:off x="5111751" y="2260998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102" name="Oval 3533"/>
          <p:cNvSpPr>
            <a:spLocks noChangeArrowheads="1"/>
          </p:cNvSpPr>
          <p:nvPr/>
        </p:nvSpPr>
        <p:spPr bwMode="auto">
          <a:xfrm>
            <a:off x="5111751" y="2303860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103" name="Oval 3534"/>
          <p:cNvSpPr>
            <a:spLocks noChangeArrowheads="1"/>
          </p:cNvSpPr>
          <p:nvPr/>
        </p:nvSpPr>
        <p:spPr bwMode="auto">
          <a:xfrm>
            <a:off x="4936067" y="2439592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104" name="Oval 3535"/>
          <p:cNvSpPr>
            <a:spLocks noChangeArrowheads="1"/>
          </p:cNvSpPr>
          <p:nvPr/>
        </p:nvSpPr>
        <p:spPr bwMode="auto">
          <a:xfrm>
            <a:off x="5073651" y="2403873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105" name="Oval 3536"/>
          <p:cNvSpPr>
            <a:spLocks noChangeArrowheads="1"/>
          </p:cNvSpPr>
          <p:nvPr/>
        </p:nvSpPr>
        <p:spPr bwMode="auto">
          <a:xfrm>
            <a:off x="5187951" y="2425304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106" name="Oval 3537"/>
          <p:cNvSpPr>
            <a:spLocks noChangeArrowheads="1"/>
          </p:cNvSpPr>
          <p:nvPr/>
        </p:nvSpPr>
        <p:spPr bwMode="auto">
          <a:xfrm>
            <a:off x="5556251" y="2353867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107" name="Oval 3538"/>
          <p:cNvSpPr>
            <a:spLocks noChangeArrowheads="1"/>
          </p:cNvSpPr>
          <p:nvPr/>
        </p:nvSpPr>
        <p:spPr bwMode="auto">
          <a:xfrm>
            <a:off x="5594351" y="2268142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108" name="Oval 3539"/>
          <p:cNvSpPr>
            <a:spLocks noChangeArrowheads="1"/>
          </p:cNvSpPr>
          <p:nvPr/>
        </p:nvSpPr>
        <p:spPr bwMode="auto">
          <a:xfrm>
            <a:off x="5340351" y="2239567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109" name="Oval 3540"/>
          <p:cNvSpPr>
            <a:spLocks noChangeArrowheads="1"/>
          </p:cNvSpPr>
          <p:nvPr/>
        </p:nvSpPr>
        <p:spPr bwMode="auto">
          <a:xfrm>
            <a:off x="5162551" y="2303860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110" name="Oval 3541"/>
          <p:cNvSpPr>
            <a:spLocks noChangeArrowheads="1"/>
          </p:cNvSpPr>
          <p:nvPr/>
        </p:nvSpPr>
        <p:spPr bwMode="auto">
          <a:xfrm>
            <a:off x="4961467" y="2403873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111" name="Oval 3542"/>
          <p:cNvSpPr>
            <a:spLocks noChangeArrowheads="1"/>
          </p:cNvSpPr>
          <p:nvPr/>
        </p:nvSpPr>
        <p:spPr bwMode="auto">
          <a:xfrm>
            <a:off x="5543551" y="2232423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112" name="Oval 3543"/>
          <p:cNvSpPr>
            <a:spLocks noChangeArrowheads="1"/>
          </p:cNvSpPr>
          <p:nvPr/>
        </p:nvSpPr>
        <p:spPr bwMode="auto">
          <a:xfrm>
            <a:off x="5607051" y="2239567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113" name="Oval 3544"/>
          <p:cNvSpPr>
            <a:spLocks noChangeArrowheads="1"/>
          </p:cNvSpPr>
          <p:nvPr/>
        </p:nvSpPr>
        <p:spPr bwMode="auto">
          <a:xfrm>
            <a:off x="5302251" y="2296717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114" name="Oval 3545"/>
          <p:cNvSpPr>
            <a:spLocks noChangeArrowheads="1"/>
          </p:cNvSpPr>
          <p:nvPr/>
        </p:nvSpPr>
        <p:spPr bwMode="auto">
          <a:xfrm>
            <a:off x="5403851" y="2182417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115" name="Oval 3546"/>
          <p:cNvSpPr>
            <a:spLocks noChangeArrowheads="1"/>
          </p:cNvSpPr>
          <p:nvPr/>
        </p:nvSpPr>
        <p:spPr bwMode="auto">
          <a:xfrm>
            <a:off x="5365751" y="2253854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116" name="Oval 3547"/>
          <p:cNvSpPr>
            <a:spLocks noChangeArrowheads="1"/>
          </p:cNvSpPr>
          <p:nvPr/>
        </p:nvSpPr>
        <p:spPr bwMode="auto">
          <a:xfrm>
            <a:off x="5060951" y="2346723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117" name="Oval 3548"/>
          <p:cNvSpPr>
            <a:spLocks noChangeArrowheads="1"/>
          </p:cNvSpPr>
          <p:nvPr/>
        </p:nvSpPr>
        <p:spPr bwMode="auto">
          <a:xfrm>
            <a:off x="5035551" y="2332435"/>
            <a:ext cx="38100" cy="21431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118" name="Freeform 3549"/>
          <p:cNvSpPr>
            <a:spLocks/>
          </p:cNvSpPr>
          <p:nvPr/>
        </p:nvSpPr>
        <p:spPr bwMode="auto">
          <a:xfrm>
            <a:off x="4732867" y="2239566"/>
            <a:ext cx="1051984" cy="235744"/>
          </a:xfrm>
          <a:custGeom>
            <a:avLst/>
            <a:gdLst>
              <a:gd name="T0" fmla="*/ 2147483647 w 497"/>
              <a:gd name="T1" fmla="*/ 2147483647 h 198"/>
              <a:gd name="T2" fmla="*/ 2147483647 w 497"/>
              <a:gd name="T3" fmla="*/ 2147483647 h 198"/>
              <a:gd name="T4" fmla="*/ 2147483647 w 497"/>
              <a:gd name="T5" fmla="*/ 2147483647 h 198"/>
              <a:gd name="T6" fmla="*/ 2147483647 w 497"/>
              <a:gd name="T7" fmla="*/ 2147483647 h 198"/>
              <a:gd name="T8" fmla="*/ 2147483647 w 497"/>
              <a:gd name="T9" fmla="*/ 2147483647 h 198"/>
              <a:gd name="T10" fmla="*/ 2147483647 w 497"/>
              <a:gd name="T11" fmla="*/ 2147483647 h 198"/>
              <a:gd name="T12" fmla="*/ 2147483647 w 497"/>
              <a:gd name="T13" fmla="*/ 2147483647 h 198"/>
              <a:gd name="T14" fmla="*/ 0 w 497"/>
              <a:gd name="T15" fmla="*/ 2147483647 h 198"/>
              <a:gd name="T16" fmla="*/ 2147483647 w 497"/>
              <a:gd name="T17" fmla="*/ 2147483647 h 198"/>
              <a:gd name="T18" fmla="*/ 2147483647 w 497"/>
              <a:gd name="T19" fmla="*/ 2147483647 h 198"/>
              <a:gd name="T20" fmla="*/ 2147483647 w 497"/>
              <a:gd name="T21" fmla="*/ 2147483647 h 198"/>
              <a:gd name="T22" fmla="*/ 2147483647 w 497"/>
              <a:gd name="T23" fmla="*/ 2147483647 h 198"/>
              <a:gd name="T24" fmla="*/ 2147483647 w 497"/>
              <a:gd name="T25" fmla="*/ 2147483647 h 198"/>
              <a:gd name="T26" fmla="*/ 2147483647 w 497"/>
              <a:gd name="T27" fmla="*/ 2147483647 h 198"/>
              <a:gd name="T28" fmla="*/ 2147483647 w 497"/>
              <a:gd name="T29" fmla="*/ 2147483647 h 198"/>
              <a:gd name="T30" fmla="*/ 2147483647 w 497"/>
              <a:gd name="T31" fmla="*/ 2147483647 h 198"/>
              <a:gd name="T32" fmla="*/ 2147483647 w 497"/>
              <a:gd name="T33" fmla="*/ 2147483647 h 198"/>
              <a:gd name="T34" fmla="*/ 2147483647 w 497"/>
              <a:gd name="T35" fmla="*/ 2147483647 h 198"/>
              <a:gd name="T36" fmla="*/ 2147483647 w 497"/>
              <a:gd name="T37" fmla="*/ 2147483647 h 198"/>
              <a:gd name="T38" fmla="*/ 2147483647 w 497"/>
              <a:gd name="T39" fmla="*/ 2147483647 h 198"/>
              <a:gd name="T40" fmla="*/ 2147483647 w 497"/>
              <a:gd name="T41" fmla="*/ 2147483647 h 198"/>
              <a:gd name="T42" fmla="*/ 2147483647 w 497"/>
              <a:gd name="T43" fmla="*/ 2147483647 h 198"/>
              <a:gd name="T44" fmla="*/ 2147483647 w 497"/>
              <a:gd name="T45" fmla="*/ 2147483647 h 198"/>
              <a:gd name="T46" fmla="*/ 2147483647 w 497"/>
              <a:gd name="T47" fmla="*/ 2147483647 h 198"/>
              <a:gd name="T48" fmla="*/ 2147483647 w 497"/>
              <a:gd name="T49" fmla="*/ 2147483647 h 198"/>
              <a:gd name="T50" fmla="*/ 2147483647 w 497"/>
              <a:gd name="T51" fmla="*/ 2147483647 h 198"/>
              <a:gd name="T52" fmla="*/ 2147483647 w 497"/>
              <a:gd name="T53" fmla="*/ 0 h 198"/>
              <a:gd name="T54" fmla="*/ 2147483647 w 497"/>
              <a:gd name="T55" fmla="*/ 2147483647 h 198"/>
              <a:gd name="T56" fmla="*/ 0 w 497"/>
              <a:gd name="T57" fmla="*/ 2147483647 h 198"/>
              <a:gd name="T58" fmla="*/ 2147483647 w 497"/>
              <a:gd name="T59" fmla="*/ 2147483647 h 198"/>
              <a:gd name="T60" fmla="*/ 2147483647 w 497"/>
              <a:gd name="T61" fmla="*/ 2147483647 h 198"/>
              <a:gd name="T62" fmla="*/ 2147483647 w 497"/>
              <a:gd name="T63" fmla="*/ 2147483647 h 198"/>
              <a:gd name="T64" fmla="*/ 2147483647 w 497"/>
              <a:gd name="T65" fmla="*/ 2147483647 h 198"/>
              <a:gd name="T66" fmla="*/ 2147483647 w 497"/>
              <a:gd name="T67" fmla="*/ 2147483647 h 198"/>
              <a:gd name="T68" fmla="*/ 2147483647 w 497"/>
              <a:gd name="T69" fmla="*/ 2147483647 h 198"/>
              <a:gd name="T70" fmla="*/ 2147483647 w 497"/>
              <a:gd name="T71" fmla="*/ 2147483647 h 198"/>
              <a:gd name="T72" fmla="*/ 2147483647 w 497"/>
              <a:gd name="T73" fmla="*/ 2147483647 h 198"/>
              <a:gd name="T74" fmla="*/ 2147483647 w 497"/>
              <a:gd name="T75" fmla="*/ 2147483647 h 198"/>
              <a:gd name="T76" fmla="*/ 2147483647 w 497"/>
              <a:gd name="T77" fmla="*/ 2147483647 h 198"/>
              <a:gd name="T78" fmla="*/ 2147483647 w 497"/>
              <a:gd name="T79" fmla="*/ 2147483647 h 198"/>
              <a:gd name="T80" fmla="*/ 2147483647 w 497"/>
              <a:gd name="T81" fmla="*/ 2147483647 h 198"/>
              <a:gd name="T82" fmla="*/ 2147483647 w 497"/>
              <a:gd name="T83" fmla="*/ 2147483647 h 198"/>
              <a:gd name="T84" fmla="*/ 2147483647 w 497"/>
              <a:gd name="T85" fmla="*/ 2147483647 h 198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497"/>
              <a:gd name="T130" fmla="*/ 0 h 198"/>
              <a:gd name="T131" fmla="*/ 497 w 497"/>
              <a:gd name="T132" fmla="*/ 198 h 198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497" h="198">
                <a:moveTo>
                  <a:pt x="227" y="108"/>
                </a:moveTo>
                <a:lnTo>
                  <a:pt x="341" y="60"/>
                </a:lnTo>
                <a:lnTo>
                  <a:pt x="161" y="132"/>
                </a:lnTo>
                <a:lnTo>
                  <a:pt x="293" y="84"/>
                </a:lnTo>
                <a:lnTo>
                  <a:pt x="120" y="150"/>
                </a:lnTo>
                <a:lnTo>
                  <a:pt x="173" y="126"/>
                </a:lnTo>
                <a:lnTo>
                  <a:pt x="114" y="150"/>
                </a:lnTo>
                <a:lnTo>
                  <a:pt x="102" y="156"/>
                </a:lnTo>
                <a:lnTo>
                  <a:pt x="78" y="162"/>
                </a:lnTo>
                <a:lnTo>
                  <a:pt x="66" y="168"/>
                </a:lnTo>
                <a:lnTo>
                  <a:pt x="54" y="174"/>
                </a:lnTo>
                <a:lnTo>
                  <a:pt x="126" y="144"/>
                </a:lnTo>
                <a:lnTo>
                  <a:pt x="251" y="96"/>
                </a:lnTo>
                <a:lnTo>
                  <a:pt x="179" y="126"/>
                </a:lnTo>
                <a:lnTo>
                  <a:pt x="84" y="162"/>
                </a:lnTo>
                <a:lnTo>
                  <a:pt x="24" y="186"/>
                </a:lnTo>
                <a:lnTo>
                  <a:pt x="6" y="192"/>
                </a:lnTo>
                <a:lnTo>
                  <a:pt x="18" y="186"/>
                </a:lnTo>
                <a:lnTo>
                  <a:pt x="167" y="132"/>
                </a:lnTo>
                <a:lnTo>
                  <a:pt x="221" y="108"/>
                </a:lnTo>
                <a:lnTo>
                  <a:pt x="263" y="96"/>
                </a:lnTo>
                <a:lnTo>
                  <a:pt x="203" y="114"/>
                </a:lnTo>
                <a:lnTo>
                  <a:pt x="114" y="150"/>
                </a:lnTo>
                <a:lnTo>
                  <a:pt x="0" y="198"/>
                </a:lnTo>
                <a:lnTo>
                  <a:pt x="173" y="126"/>
                </a:lnTo>
                <a:lnTo>
                  <a:pt x="191" y="120"/>
                </a:lnTo>
                <a:lnTo>
                  <a:pt x="96" y="156"/>
                </a:lnTo>
                <a:lnTo>
                  <a:pt x="221" y="108"/>
                </a:lnTo>
                <a:lnTo>
                  <a:pt x="257" y="96"/>
                </a:lnTo>
                <a:lnTo>
                  <a:pt x="287" y="84"/>
                </a:lnTo>
                <a:lnTo>
                  <a:pt x="257" y="96"/>
                </a:lnTo>
                <a:lnTo>
                  <a:pt x="227" y="108"/>
                </a:lnTo>
                <a:lnTo>
                  <a:pt x="233" y="108"/>
                </a:lnTo>
                <a:lnTo>
                  <a:pt x="299" y="78"/>
                </a:lnTo>
                <a:lnTo>
                  <a:pt x="353" y="60"/>
                </a:lnTo>
                <a:lnTo>
                  <a:pt x="138" y="144"/>
                </a:lnTo>
                <a:lnTo>
                  <a:pt x="173" y="126"/>
                </a:lnTo>
                <a:lnTo>
                  <a:pt x="197" y="120"/>
                </a:lnTo>
                <a:lnTo>
                  <a:pt x="126" y="144"/>
                </a:lnTo>
                <a:lnTo>
                  <a:pt x="132" y="144"/>
                </a:lnTo>
                <a:lnTo>
                  <a:pt x="90" y="162"/>
                </a:lnTo>
                <a:lnTo>
                  <a:pt x="102" y="156"/>
                </a:lnTo>
                <a:lnTo>
                  <a:pt x="173" y="126"/>
                </a:lnTo>
                <a:lnTo>
                  <a:pt x="114" y="150"/>
                </a:lnTo>
                <a:lnTo>
                  <a:pt x="191" y="120"/>
                </a:lnTo>
                <a:lnTo>
                  <a:pt x="114" y="150"/>
                </a:lnTo>
                <a:lnTo>
                  <a:pt x="305" y="78"/>
                </a:lnTo>
                <a:lnTo>
                  <a:pt x="143" y="138"/>
                </a:lnTo>
                <a:lnTo>
                  <a:pt x="233" y="102"/>
                </a:lnTo>
                <a:lnTo>
                  <a:pt x="299" y="78"/>
                </a:lnTo>
                <a:lnTo>
                  <a:pt x="155" y="132"/>
                </a:lnTo>
                <a:lnTo>
                  <a:pt x="48" y="174"/>
                </a:lnTo>
                <a:lnTo>
                  <a:pt x="233" y="108"/>
                </a:lnTo>
                <a:lnTo>
                  <a:pt x="293" y="84"/>
                </a:lnTo>
                <a:lnTo>
                  <a:pt x="215" y="114"/>
                </a:lnTo>
                <a:lnTo>
                  <a:pt x="126" y="150"/>
                </a:lnTo>
                <a:lnTo>
                  <a:pt x="185" y="120"/>
                </a:lnTo>
                <a:lnTo>
                  <a:pt x="287" y="84"/>
                </a:lnTo>
                <a:lnTo>
                  <a:pt x="317" y="72"/>
                </a:lnTo>
                <a:lnTo>
                  <a:pt x="203" y="114"/>
                </a:lnTo>
                <a:lnTo>
                  <a:pt x="281" y="84"/>
                </a:lnTo>
                <a:lnTo>
                  <a:pt x="275" y="90"/>
                </a:lnTo>
                <a:lnTo>
                  <a:pt x="132" y="144"/>
                </a:lnTo>
                <a:lnTo>
                  <a:pt x="287" y="84"/>
                </a:lnTo>
                <a:lnTo>
                  <a:pt x="377" y="48"/>
                </a:lnTo>
                <a:lnTo>
                  <a:pt x="287" y="84"/>
                </a:lnTo>
                <a:lnTo>
                  <a:pt x="102" y="156"/>
                </a:lnTo>
                <a:lnTo>
                  <a:pt x="167" y="132"/>
                </a:lnTo>
                <a:lnTo>
                  <a:pt x="245" y="102"/>
                </a:lnTo>
                <a:lnTo>
                  <a:pt x="371" y="48"/>
                </a:lnTo>
                <a:lnTo>
                  <a:pt x="329" y="66"/>
                </a:lnTo>
                <a:lnTo>
                  <a:pt x="161" y="132"/>
                </a:lnTo>
                <a:lnTo>
                  <a:pt x="257" y="96"/>
                </a:lnTo>
                <a:lnTo>
                  <a:pt x="275" y="90"/>
                </a:lnTo>
                <a:lnTo>
                  <a:pt x="179" y="126"/>
                </a:lnTo>
                <a:lnTo>
                  <a:pt x="66" y="168"/>
                </a:lnTo>
                <a:lnTo>
                  <a:pt x="143" y="138"/>
                </a:lnTo>
                <a:lnTo>
                  <a:pt x="149" y="138"/>
                </a:lnTo>
                <a:lnTo>
                  <a:pt x="24" y="186"/>
                </a:lnTo>
                <a:lnTo>
                  <a:pt x="437" y="24"/>
                </a:lnTo>
                <a:lnTo>
                  <a:pt x="497" y="0"/>
                </a:lnTo>
                <a:lnTo>
                  <a:pt x="138" y="144"/>
                </a:lnTo>
                <a:lnTo>
                  <a:pt x="102" y="156"/>
                </a:lnTo>
                <a:lnTo>
                  <a:pt x="317" y="72"/>
                </a:lnTo>
                <a:lnTo>
                  <a:pt x="269" y="90"/>
                </a:lnTo>
                <a:lnTo>
                  <a:pt x="126" y="144"/>
                </a:lnTo>
                <a:lnTo>
                  <a:pt x="0" y="198"/>
                </a:lnTo>
                <a:lnTo>
                  <a:pt x="6" y="192"/>
                </a:lnTo>
                <a:lnTo>
                  <a:pt x="0" y="198"/>
                </a:lnTo>
                <a:lnTo>
                  <a:pt x="6" y="192"/>
                </a:lnTo>
                <a:lnTo>
                  <a:pt x="24" y="186"/>
                </a:lnTo>
                <a:lnTo>
                  <a:pt x="90" y="162"/>
                </a:lnTo>
                <a:lnTo>
                  <a:pt x="126" y="144"/>
                </a:lnTo>
                <a:lnTo>
                  <a:pt x="120" y="150"/>
                </a:lnTo>
                <a:lnTo>
                  <a:pt x="132" y="144"/>
                </a:lnTo>
                <a:lnTo>
                  <a:pt x="6" y="192"/>
                </a:lnTo>
                <a:lnTo>
                  <a:pt x="42" y="180"/>
                </a:lnTo>
                <a:lnTo>
                  <a:pt x="66" y="168"/>
                </a:lnTo>
                <a:lnTo>
                  <a:pt x="102" y="156"/>
                </a:lnTo>
                <a:lnTo>
                  <a:pt x="203" y="114"/>
                </a:lnTo>
                <a:lnTo>
                  <a:pt x="185" y="126"/>
                </a:lnTo>
                <a:lnTo>
                  <a:pt x="197" y="120"/>
                </a:lnTo>
                <a:lnTo>
                  <a:pt x="36" y="180"/>
                </a:lnTo>
                <a:lnTo>
                  <a:pt x="108" y="156"/>
                </a:lnTo>
                <a:lnTo>
                  <a:pt x="197" y="120"/>
                </a:lnTo>
                <a:lnTo>
                  <a:pt x="120" y="150"/>
                </a:lnTo>
                <a:lnTo>
                  <a:pt x="96" y="156"/>
                </a:lnTo>
                <a:lnTo>
                  <a:pt x="179" y="126"/>
                </a:lnTo>
                <a:lnTo>
                  <a:pt x="293" y="84"/>
                </a:lnTo>
                <a:lnTo>
                  <a:pt x="233" y="102"/>
                </a:lnTo>
                <a:lnTo>
                  <a:pt x="191" y="120"/>
                </a:lnTo>
                <a:lnTo>
                  <a:pt x="66" y="168"/>
                </a:lnTo>
                <a:lnTo>
                  <a:pt x="179" y="126"/>
                </a:lnTo>
                <a:lnTo>
                  <a:pt x="305" y="78"/>
                </a:lnTo>
                <a:lnTo>
                  <a:pt x="275" y="90"/>
                </a:lnTo>
                <a:lnTo>
                  <a:pt x="185" y="120"/>
                </a:lnTo>
                <a:lnTo>
                  <a:pt x="102" y="156"/>
                </a:lnTo>
                <a:lnTo>
                  <a:pt x="167" y="132"/>
                </a:lnTo>
                <a:lnTo>
                  <a:pt x="221" y="108"/>
                </a:lnTo>
                <a:lnTo>
                  <a:pt x="395" y="42"/>
                </a:lnTo>
                <a:lnTo>
                  <a:pt x="413" y="36"/>
                </a:lnTo>
                <a:lnTo>
                  <a:pt x="293" y="78"/>
                </a:lnTo>
                <a:lnTo>
                  <a:pt x="209" y="114"/>
                </a:lnTo>
                <a:lnTo>
                  <a:pt x="114" y="150"/>
                </a:lnTo>
                <a:lnTo>
                  <a:pt x="389" y="42"/>
                </a:lnTo>
                <a:lnTo>
                  <a:pt x="419" y="30"/>
                </a:lnTo>
                <a:lnTo>
                  <a:pt x="275" y="90"/>
                </a:lnTo>
                <a:lnTo>
                  <a:pt x="323" y="72"/>
                </a:lnTo>
                <a:lnTo>
                  <a:pt x="305" y="78"/>
                </a:lnTo>
                <a:lnTo>
                  <a:pt x="161" y="132"/>
                </a:lnTo>
                <a:lnTo>
                  <a:pt x="149" y="138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19" name="Freeform 3561"/>
          <p:cNvSpPr>
            <a:spLocks/>
          </p:cNvSpPr>
          <p:nvPr/>
        </p:nvSpPr>
        <p:spPr bwMode="auto">
          <a:xfrm>
            <a:off x="6191251" y="2631281"/>
            <a:ext cx="1115483" cy="1191"/>
          </a:xfrm>
          <a:custGeom>
            <a:avLst/>
            <a:gdLst>
              <a:gd name="T0" fmla="*/ 0 w 527"/>
              <a:gd name="T1" fmla="*/ 0 h 1"/>
              <a:gd name="T2" fmla="*/ 2147483647 w 527"/>
              <a:gd name="T3" fmla="*/ 0 h 1"/>
              <a:gd name="T4" fmla="*/ 0 w 527"/>
              <a:gd name="T5" fmla="*/ 0 h 1"/>
              <a:gd name="T6" fmla="*/ 0 60000 65536"/>
              <a:gd name="T7" fmla="*/ 0 60000 65536"/>
              <a:gd name="T8" fmla="*/ 0 60000 65536"/>
              <a:gd name="T9" fmla="*/ 0 w 527"/>
              <a:gd name="T10" fmla="*/ 0 h 1"/>
              <a:gd name="T11" fmla="*/ 527 w 527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7" h="1">
                <a:moveTo>
                  <a:pt x="0" y="0"/>
                </a:moveTo>
                <a:lnTo>
                  <a:pt x="527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20" name="Line 3562"/>
          <p:cNvSpPr>
            <a:spLocks noChangeShapeType="1"/>
          </p:cNvSpPr>
          <p:nvPr/>
        </p:nvSpPr>
        <p:spPr bwMode="auto">
          <a:xfrm flipH="1">
            <a:off x="6191251" y="2631281"/>
            <a:ext cx="1115483" cy="119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21" name="Line 3563"/>
          <p:cNvSpPr>
            <a:spLocks noChangeShapeType="1"/>
          </p:cNvSpPr>
          <p:nvPr/>
        </p:nvSpPr>
        <p:spPr bwMode="auto">
          <a:xfrm>
            <a:off x="7306734" y="2631281"/>
            <a:ext cx="2117" cy="119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22" name="Freeform 3564"/>
          <p:cNvSpPr>
            <a:spLocks/>
          </p:cNvSpPr>
          <p:nvPr/>
        </p:nvSpPr>
        <p:spPr bwMode="auto">
          <a:xfrm>
            <a:off x="6191251" y="1997869"/>
            <a:ext cx="2116" cy="633413"/>
          </a:xfrm>
          <a:custGeom>
            <a:avLst/>
            <a:gdLst>
              <a:gd name="T0" fmla="*/ 0 w 1"/>
              <a:gd name="T1" fmla="*/ 2147483647 h 532"/>
              <a:gd name="T2" fmla="*/ 0 w 1"/>
              <a:gd name="T3" fmla="*/ 0 h 532"/>
              <a:gd name="T4" fmla="*/ 0 w 1"/>
              <a:gd name="T5" fmla="*/ 2147483647 h 532"/>
              <a:gd name="T6" fmla="*/ 0 60000 65536"/>
              <a:gd name="T7" fmla="*/ 0 60000 65536"/>
              <a:gd name="T8" fmla="*/ 0 60000 65536"/>
              <a:gd name="T9" fmla="*/ 0 w 1"/>
              <a:gd name="T10" fmla="*/ 0 h 532"/>
              <a:gd name="T11" fmla="*/ 1 w 1"/>
              <a:gd name="T12" fmla="*/ 532 h 5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532">
                <a:moveTo>
                  <a:pt x="0" y="532"/>
                </a:moveTo>
                <a:lnTo>
                  <a:pt x="0" y="0"/>
                </a:lnTo>
                <a:lnTo>
                  <a:pt x="0" y="532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23" name="Line 3565"/>
          <p:cNvSpPr>
            <a:spLocks noChangeShapeType="1"/>
          </p:cNvSpPr>
          <p:nvPr/>
        </p:nvSpPr>
        <p:spPr bwMode="auto">
          <a:xfrm>
            <a:off x="6191251" y="1997869"/>
            <a:ext cx="2116" cy="6334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24" name="Line 3566"/>
          <p:cNvSpPr>
            <a:spLocks noChangeShapeType="1"/>
          </p:cNvSpPr>
          <p:nvPr/>
        </p:nvSpPr>
        <p:spPr bwMode="auto">
          <a:xfrm>
            <a:off x="6191251" y="1997869"/>
            <a:ext cx="2116" cy="119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25" name="Freeform 3567"/>
          <p:cNvSpPr>
            <a:spLocks/>
          </p:cNvSpPr>
          <p:nvPr/>
        </p:nvSpPr>
        <p:spPr bwMode="auto">
          <a:xfrm>
            <a:off x="6191251" y="2624138"/>
            <a:ext cx="2116" cy="7144"/>
          </a:xfrm>
          <a:custGeom>
            <a:avLst/>
            <a:gdLst>
              <a:gd name="T0" fmla="*/ 0 w 1"/>
              <a:gd name="T1" fmla="*/ 2147483647 h 6"/>
              <a:gd name="T2" fmla="*/ 0 w 1"/>
              <a:gd name="T3" fmla="*/ 0 h 6"/>
              <a:gd name="T4" fmla="*/ 0 w 1"/>
              <a:gd name="T5" fmla="*/ 2147483647 h 6"/>
              <a:gd name="T6" fmla="*/ 0 60000 65536"/>
              <a:gd name="T7" fmla="*/ 0 60000 65536"/>
              <a:gd name="T8" fmla="*/ 0 60000 65536"/>
              <a:gd name="T9" fmla="*/ 0 w 1"/>
              <a:gd name="T10" fmla="*/ 0 h 6"/>
              <a:gd name="T11" fmla="*/ 1 w 1"/>
              <a:gd name="T12" fmla="*/ 6 h 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">
                <a:moveTo>
                  <a:pt x="0" y="6"/>
                </a:moveTo>
                <a:lnTo>
                  <a:pt x="0" y="0"/>
                </a:lnTo>
                <a:lnTo>
                  <a:pt x="0" y="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26" name="Line 3568"/>
          <p:cNvSpPr>
            <a:spLocks noChangeShapeType="1"/>
          </p:cNvSpPr>
          <p:nvPr/>
        </p:nvSpPr>
        <p:spPr bwMode="auto">
          <a:xfrm>
            <a:off x="6191251" y="2624138"/>
            <a:ext cx="2116" cy="714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27" name="Line 3569"/>
          <p:cNvSpPr>
            <a:spLocks noChangeShapeType="1"/>
          </p:cNvSpPr>
          <p:nvPr/>
        </p:nvSpPr>
        <p:spPr bwMode="auto">
          <a:xfrm>
            <a:off x="6191251" y="2624138"/>
            <a:ext cx="2116" cy="119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28" name="Rectangle 3570"/>
          <p:cNvSpPr>
            <a:spLocks noChangeArrowheads="1"/>
          </p:cNvSpPr>
          <p:nvPr/>
        </p:nvSpPr>
        <p:spPr bwMode="auto">
          <a:xfrm>
            <a:off x="6170085" y="2656285"/>
            <a:ext cx="6499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0</a:t>
            </a:r>
            <a:endParaRPr lang="en-US" sz="1000">
              <a:latin typeface="Calibri" charset="0"/>
            </a:endParaRPr>
          </a:p>
        </p:txBody>
      </p:sp>
      <p:sp>
        <p:nvSpPr>
          <p:cNvPr id="27129" name="Freeform 3571"/>
          <p:cNvSpPr>
            <a:spLocks/>
          </p:cNvSpPr>
          <p:nvPr/>
        </p:nvSpPr>
        <p:spPr bwMode="auto">
          <a:xfrm>
            <a:off x="6595534" y="2624138"/>
            <a:ext cx="2117" cy="7144"/>
          </a:xfrm>
          <a:custGeom>
            <a:avLst/>
            <a:gdLst>
              <a:gd name="T0" fmla="*/ 0 w 1"/>
              <a:gd name="T1" fmla="*/ 2147483647 h 6"/>
              <a:gd name="T2" fmla="*/ 0 w 1"/>
              <a:gd name="T3" fmla="*/ 0 h 6"/>
              <a:gd name="T4" fmla="*/ 0 w 1"/>
              <a:gd name="T5" fmla="*/ 2147483647 h 6"/>
              <a:gd name="T6" fmla="*/ 0 60000 65536"/>
              <a:gd name="T7" fmla="*/ 0 60000 65536"/>
              <a:gd name="T8" fmla="*/ 0 60000 65536"/>
              <a:gd name="T9" fmla="*/ 0 w 1"/>
              <a:gd name="T10" fmla="*/ 0 h 6"/>
              <a:gd name="T11" fmla="*/ 1 w 1"/>
              <a:gd name="T12" fmla="*/ 6 h 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">
                <a:moveTo>
                  <a:pt x="0" y="6"/>
                </a:moveTo>
                <a:lnTo>
                  <a:pt x="0" y="0"/>
                </a:lnTo>
                <a:lnTo>
                  <a:pt x="0" y="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0" name="Line 3572"/>
          <p:cNvSpPr>
            <a:spLocks noChangeShapeType="1"/>
          </p:cNvSpPr>
          <p:nvPr/>
        </p:nvSpPr>
        <p:spPr bwMode="auto">
          <a:xfrm>
            <a:off x="6595534" y="2624138"/>
            <a:ext cx="2117" cy="714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1" name="Line 3573"/>
          <p:cNvSpPr>
            <a:spLocks noChangeShapeType="1"/>
          </p:cNvSpPr>
          <p:nvPr/>
        </p:nvSpPr>
        <p:spPr bwMode="auto">
          <a:xfrm>
            <a:off x="6595534" y="2624138"/>
            <a:ext cx="2117" cy="119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2" name="Rectangle 3574"/>
          <p:cNvSpPr>
            <a:spLocks noChangeArrowheads="1"/>
          </p:cNvSpPr>
          <p:nvPr/>
        </p:nvSpPr>
        <p:spPr bwMode="auto">
          <a:xfrm>
            <a:off x="6576485" y="2656285"/>
            <a:ext cx="6499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1</a:t>
            </a:r>
            <a:endParaRPr lang="en-US" sz="1000">
              <a:latin typeface="Calibri" charset="0"/>
            </a:endParaRPr>
          </a:p>
        </p:txBody>
      </p:sp>
      <p:sp>
        <p:nvSpPr>
          <p:cNvPr id="27133" name="Freeform 3575"/>
          <p:cNvSpPr>
            <a:spLocks/>
          </p:cNvSpPr>
          <p:nvPr/>
        </p:nvSpPr>
        <p:spPr bwMode="auto">
          <a:xfrm>
            <a:off x="7014634" y="2624138"/>
            <a:ext cx="2117" cy="7144"/>
          </a:xfrm>
          <a:custGeom>
            <a:avLst/>
            <a:gdLst>
              <a:gd name="T0" fmla="*/ 0 w 1"/>
              <a:gd name="T1" fmla="*/ 2147483647 h 6"/>
              <a:gd name="T2" fmla="*/ 0 w 1"/>
              <a:gd name="T3" fmla="*/ 0 h 6"/>
              <a:gd name="T4" fmla="*/ 0 w 1"/>
              <a:gd name="T5" fmla="*/ 2147483647 h 6"/>
              <a:gd name="T6" fmla="*/ 0 60000 65536"/>
              <a:gd name="T7" fmla="*/ 0 60000 65536"/>
              <a:gd name="T8" fmla="*/ 0 60000 65536"/>
              <a:gd name="T9" fmla="*/ 0 w 1"/>
              <a:gd name="T10" fmla="*/ 0 h 6"/>
              <a:gd name="T11" fmla="*/ 1 w 1"/>
              <a:gd name="T12" fmla="*/ 6 h 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">
                <a:moveTo>
                  <a:pt x="0" y="6"/>
                </a:moveTo>
                <a:lnTo>
                  <a:pt x="0" y="0"/>
                </a:lnTo>
                <a:lnTo>
                  <a:pt x="0" y="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4" name="Line 3576"/>
          <p:cNvSpPr>
            <a:spLocks noChangeShapeType="1"/>
          </p:cNvSpPr>
          <p:nvPr/>
        </p:nvSpPr>
        <p:spPr bwMode="auto">
          <a:xfrm>
            <a:off x="7014634" y="2624138"/>
            <a:ext cx="2117" cy="714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5" name="Line 3577"/>
          <p:cNvSpPr>
            <a:spLocks noChangeShapeType="1"/>
          </p:cNvSpPr>
          <p:nvPr/>
        </p:nvSpPr>
        <p:spPr bwMode="auto">
          <a:xfrm>
            <a:off x="7014634" y="2624138"/>
            <a:ext cx="2117" cy="119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6" name="Rectangle 3578"/>
          <p:cNvSpPr>
            <a:spLocks noChangeArrowheads="1"/>
          </p:cNvSpPr>
          <p:nvPr/>
        </p:nvSpPr>
        <p:spPr bwMode="auto">
          <a:xfrm>
            <a:off x="6993467" y="2656285"/>
            <a:ext cx="6499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2</a:t>
            </a:r>
            <a:endParaRPr lang="en-US" sz="1000">
              <a:latin typeface="Calibri" charset="0"/>
            </a:endParaRPr>
          </a:p>
        </p:txBody>
      </p:sp>
      <p:sp>
        <p:nvSpPr>
          <p:cNvPr id="27137" name="Freeform 3579"/>
          <p:cNvSpPr>
            <a:spLocks/>
          </p:cNvSpPr>
          <p:nvPr/>
        </p:nvSpPr>
        <p:spPr bwMode="auto">
          <a:xfrm>
            <a:off x="6191251" y="2631281"/>
            <a:ext cx="2116" cy="1191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0 h 1"/>
              <a:gd name="T6" fmla="*/ 0 60000 65536"/>
              <a:gd name="T7" fmla="*/ 0 60000 65536"/>
              <a:gd name="T8" fmla="*/ 0 60000 65536"/>
              <a:gd name="T9" fmla="*/ 0 w 1"/>
              <a:gd name="T10" fmla="*/ 0 h 1"/>
              <a:gd name="T11" fmla="*/ 1 w 1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8" name="Freeform 3584"/>
          <p:cNvSpPr>
            <a:spLocks/>
          </p:cNvSpPr>
          <p:nvPr/>
        </p:nvSpPr>
        <p:spPr bwMode="auto">
          <a:xfrm>
            <a:off x="6191251" y="2503885"/>
            <a:ext cx="2116" cy="119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0 h 1"/>
              <a:gd name="T6" fmla="*/ 0 60000 65536"/>
              <a:gd name="T7" fmla="*/ 0 60000 65536"/>
              <a:gd name="T8" fmla="*/ 0 60000 65536"/>
              <a:gd name="T9" fmla="*/ 0 w 1"/>
              <a:gd name="T10" fmla="*/ 0 h 1"/>
              <a:gd name="T11" fmla="*/ 1 w 1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9" name="Rectangle 3585"/>
          <p:cNvSpPr>
            <a:spLocks noChangeArrowheads="1"/>
          </p:cNvSpPr>
          <p:nvPr/>
        </p:nvSpPr>
        <p:spPr bwMode="auto">
          <a:xfrm>
            <a:off x="6093885" y="2470547"/>
            <a:ext cx="6499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0</a:t>
            </a:r>
            <a:endParaRPr lang="en-US" sz="1000">
              <a:latin typeface="Calibri" charset="0"/>
            </a:endParaRPr>
          </a:p>
        </p:txBody>
      </p:sp>
      <p:sp>
        <p:nvSpPr>
          <p:cNvPr id="27140" name="Freeform 3586"/>
          <p:cNvSpPr>
            <a:spLocks/>
          </p:cNvSpPr>
          <p:nvPr/>
        </p:nvSpPr>
        <p:spPr bwMode="auto">
          <a:xfrm>
            <a:off x="6191251" y="2375298"/>
            <a:ext cx="2116" cy="119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0 h 1"/>
              <a:gd name="T6" fmla="*/ 0 60000 65536"/>
              <a:gd name="T7" fmla="*/ 0 60000 65536"/>
              <a:gd name="T8" fmla="*/ 0 60000 65536"/>
              <a:gd name="T9" fmla="*/ 0 w 1"/>
              <a:gd name="T10" fmla="*/ 0 h 1"/>
              <a:gd name="T11" fmla="*/ 1 w 1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41" name="Freeform 3590"/>
          <p:cNvSpPr>
            <a:spLocks/>
          </p:cNvSpPr>
          <p:nvPr/>
        </p:nvSpPr>
        <p:spPr bwMode="auto">
          <a:xfrm>
            <a:off x="6191251" y="2253854"/>
            <a:ext cx="2116" cy="119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0 h 1"/>
              <a:gd name="T6" fmla="*/ 0 60000 65536"/>
              <a:gd name="T7" fmla="*/ 0 60000 65536"/>
              <a:gd name="T8" fmla="*/ 0 60000 65536"/>
              <a:gd name="T9" fmla="*/ 0 w 1"/>
              <a:gd name="T10" fmla="*/ 0 h 1"/>
              <a:gd name="T11" fmla="*/ 1 w 1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42" name="Rectangle 3591"/>
          <p:cNvSpPr>
            <a:spLocks noChangeArrowheads="1"/>
          </p:cNvSpPr>
          <p:nvPr/>
        </p:nvSpPr>
        <p:spPr bwMode="auto">
          <a:xfrm>
            <a:off x="6093885" y="2221706"/>
            <a:ext cx="6499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1</a:t>
            </a:r>
            <a:endParaRPr lang="en-US" sz="1000">
              <a:latin typeface="Calibri" charset="0"/>
            </a:endParaRPr>
          </a:p>
        </p:txBody>
      </p:sp>
      <p:sp>
        <p:nvSpPr>
          <p:cNvPr id="27143" name="Freeform 3592"/>
          <p:cNvSpPr>
            <a:spLocks/>
          </p:cNvSpPr>
          <p:nvPr/>
        </p:nvSpPr>
        <p:spPr bwMode="auto">
          <a:xfrm>
            <a:off x="6191251" y="2125267"/>
            <a:ext cx="2116" cy="119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0 h 1"/>
              <a:gd name="T6" fmla="*/ 0 60000 65536"/>
              <a:gd name="T7" fmla="*/ 0 60000 65536"/>
              <a:gd name="T8" fmla="*/ 0 60000 65536"/>
              <a:gd name="T9" fmla="*/ 0 w 1"/>
              <a:gd name="T10" fmla="*/ 0 h 1"/>
              <a:gd name="T11" fmla="*/ 1 w 1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44" name="Freeform 3596"/>
          <p:cNvSpPr>
            <a:spLocks/>
          </p:cNvSpPr>
          <p:nvPr/>
        </p:nvSpPr>
        <p:spPr bwMode="auto">
          <a:xfrm>
            <a:off x="6191251" y="2005013"/>
            <a:ext cx="2116" cy="1191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0 h 1"/>
              <a:gd name="T6" fmla="*/ 0 60000 65536"/>
              <a:gd name="T7" fmla="*/ 0 60000 65536"/>
              <a:gd name="T8" fmla="*/ 0 60000 65536"/>
              <a:gd name="T9" fmla="*/ 0 w 1"/>
              <a:gd name="T10" fmla="*/ 0 h 1"/>
              <a:gd name="T11" fmla="*/ 1 w 1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45" name="Rectangle 3597"/>
          <p:cNvSpPr>
            <a:spLocks noChangeArrowheads="1"/>
          </p:cNvSpPr>
          <p:nvPr/>
        </p:nvSpPr>
        <p:spPr bwMode="auto">
          <a:xfrm>
            <a:off x="6093885" y="1971675"/>
            <a:ext cx="6499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2</a:t>
            </a:r>
            <a:endParaRPr lang="en-US" sz="1000">
              <a:latin typeface="Calibri" charset="0"/>
            </a:endParaRPr>
          </a:p>
        </p:txBody>
      </p:sp>
      <p:sp>
        <p:nvSpPr>
          <p:cNvPr id="27146" name="Oval 3598"/>
          <p:cNvSpPr>
            <a:spLocks noChangeArrowheads="1"/>
          </p:cNvSpPr>
          <p:nvPr/>
        </p:nvSpPr>
        <p:spPr bwMode="auto">
          <a:xfrm>
            <a:off x="7192434" y="2062163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147" name="Oval 3599"/>
          <p:cNvSpPr>
            <a:spLocks noChangeArrowheads="1"/>
          </p:cNvSpPr>
          <p:nvPr/>
        </p:nvSpPr>
        <p:spPr bwMode="auto">
          <a:xfrm>
            <a:off x="7230534" y="1997869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148" name="Oval 3600"/>
          <p:cNvSpPr>
            <a:spLocks noChangeArrowheads="1"/>
          </p:cNvSpPr>
          <p:nvPr/>
        </p:nvSpPr>
        <p:spPr bwMode="auto">
          <a:xfrm>
            <a:off x="6874934" y="2210992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149" name="Oval 3601"/>
          <p:cNvSpPr>
            <a:spLocks noChangeArrowheads="1"/>
          </p:cNvSpPr>
          <p:nvPr/>
        </p:nvSpPr>
        <p:spPr bwMode="auto">
          <a:xfrm>
            <a:off x="7141634" y="2062163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150" name="Oval 3602"/>
          <p:cNvSpPr>
            <a:spLocks noChangeArrowheads="1"/>
          </p:cNvSpPr>
          <p:nvPr/>
        </p:nvSpPr>
        <p:spPr bwMode="auto">
          <a:xfrm>
            <a:off x="6887634" y="2275285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151" name="Oval 3603"/>
          <p:cNvSpPr>
            <a:spLocks noChangeArrowheads="1"/>
          </p:cNvSpPr>
          <p:nvPr/>
        </p:nvSpPr>
        <p:spPr bwMode="auto">
          <a:xfrm>
            <a:off x="6989234" y="2189560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152" name="Oval 3604"/>
          <p:cNvSpPr>
            <a:spLocks noChangeArrowheads="1"/>
          </p:cNvSpPr>
          <p:nvPr/>
        </p:nvSpPr>
        <p:spPr bwMode="auto">
          <a:xfrm>
            <a:off x="6925734" y="2339579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153" name="Oval 3605"/>
          <p:cNvSpPr>
            <a:spLocks noChangeArrowheads="1"/>
          </p:cNvSpPr>
          <p:nvPr/>
        </p:nvSpPr>
        <p:spPr bwMode="auto">
          <a:xfrm>
            <a:off x="6506634" y="2461023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154" name="Oval 3606"/>
          <p:cNvSpPr>
            <a:spLocks noChangeArrowheads="1"/>
          </p:cNvSpPr>
          <p:nvPr/>
        </p:nvSpPr>
        <p:spPr bwMode="auto">
          <a:xfrm>
            <a:off x="6595534" y="2253854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155" name="Oval 3607"/>
          <p:cNvSpPr>
            <a:spLocks noChangeArrowheads="1"/>
          </p:cNvSpPr>
          <p:nvPr/>
        </p:nvSpPr>
        <p:spPr bwMode="auto">
          <a:xfrm>
            <a:off x="6557434" y="2282429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156" name="Oval 3608"/>
          <p:cNvSpPr>
            <a:spLocks noChangeArrowheads="1"/>
          </p:cNvSpPr>
          <p:nvPr/>
        </p:nvSpPr>
        <p:spPr bwMode="auto">
          <a:xfrm>
            <a:off x="6697134" y="2268142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157" name="Oval 3609"/>
          <p:cNvSpPr>
            <a:spLocks noChangeArrowheads="1"/>
          </p:cNvSpPr>
          <p:nvPr/>
        </p:nvSpPr>
        <p:spPr bwMode="auto">
          <a:xfrm>
            <a:off x="6811434" y="2303860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158" name="Oval 3610"/>
          <p:cNvSpPr>
            <a:spLocks noChangeArrowheads="1"/>
          </p:cNvSpPr>
          <p:nvPr/>
        </p:nvSpPr>
        <p:spPr bwMode="auto">
          <a:xfrm>
            <a:off x="6532034" y="2468167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159" name="Oval 3611"/>
          <p:cNvSpPr>
            <a:spLocks noChangeArrowheads="1"/>
          </p:cNvSpPr>
          <p:nvPr/>
        </p:nvSpPr>
        <p:spPr bwMode="auto">
          <a:xfrm>
            <a:off x="6836834" y="2146698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160" name="Oval 3612"/>
          <p:cNvSpPr>
            <a:spLocks noChangeArrowheads="1"/>
          </p:cNvSpPr>
          <p:nvPr/>
        </p:nvSpPr>
        <p:spPr bwMode="auto">
          <a:xfrm>
            <a:off x="6773334" y="2139554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161" name="Oval 3613"/>
          <p:cNvSpPr>
            <a:spLocks noChangeArrowheads="1"/>
          </p:cNvSpPr>
          <p:nvPr/>
        </p:nvSpPr>
        <p:spPr bwMode="auto">
          <a:xfrm>
            <a:off x="6608234" y="2218135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162" name="Oval 3614"/>
          <p:cNvSpPr>
            <a:spLocks noChangeArrowheads="1"/>
          </p:cNvSpPr>
          <p:nvPr/>
        </p:nvSpPr>
        <p:spPr bwMode="auto">
          <a:xfrm>
            <a:off x="6519334" y="2275285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163" name="Oval 3615"/>
          <p:cNvSpPr>
            <a:spLocks noChangeArrowheads="1"/>
          </p:cNvSpPr>
          <p:nvPr/>
        </p:nvSpPr>
        <p:spPr bwMode="auto">
          <a:xfrm>
            <a:off x="6582834" y="2303860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164" name="Oval 3616"/>
          <p:cNvSpPr>
            <a:spLocks noChangeArrowheads="1"/>
          </p:cNvSpPr>
          <p:nvPr/>
        </p:nvSpPr>
        <p:spPr bwMode="auto">
          <a:xfrm>
            <a:off x="6697134" y="2361010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165" name="Oval 3617"/>
          <p:cNvSpPr>
            <a:spLocks noChangeArrowheads="1"/>
          </p:cNvSpPr>
          <p:nvPr/>
        </p:nvSpPr>
        <p:spPr bwMode="auto">
          <a:xfrm>
            <a:off x="6684434" y="2396729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166" name="Oval 3618"/>
          <p:cNvSpPr>
            <a:spLocks noChangeArrowheads="1"/>
          </p:cNvSpPr>
          <p:nvPr/>
        </p:nvSpPr>
        <p:spPr bwMode="auto">
          <a:xfrm>
            <a:off x="6709834" y="2318148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167" name="Oval 3619"/>
          <p:cNvSpPr>
            <a:spLocks noChangeArrowheads="1"/>
          </p:cNvSpPr>
          <p:nvPr/>
        </p:nvSpPr>
        <p:spPr bwMode="auto">
          <a:xfrm>
            <a:off x="6684434" y="2232423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168" name="Oval 3620"/>
          <p:cNvSpPr>
            <a:spLocks noChangeArrowheads="1"/>
          </p:cNvSpPr>
          <p:nvPr/>
        </p:nvSpPr>
        <p:spPr bwMode="auto">
          <a:xfrm>
            <a:off x="6697134" y="2268142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169" name="Oval 3621"/>
          <p:cNvSpPr>
            <a:spLocks noChangeArrowheads="1"/>
          </p:cNvSpPr>
          <p:nvPr/>
        </p:nvSpPr>
        <p:spPr bwMode="auto">
          <a:xfrm>
            <a:off x="6608234" y="2332435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170" name="Oval 3622"/>
          <p:cNvSpPr>
            <a:spLocks noChangeArrowheads="1"/>
          </p:cNvSpPr>
          <p:nvPr/>
        </p:nvSpPr>
        <p:spPr bwMode="auto">
          <a:xfrm>
            <a:off x="6392334" y="2411017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171" name="Oval 3623"/>
          <p:cNvSpPr>
            <a:spLocks noChangeArrowheads="1"/>
          </p:cNvSpPr>
          <p:nvPr/>
        </p:nvSpPr>
        <p:spPr bwMode="auto">
          <a:xfrm>
            <a:off x="6798734" y="2296717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172" name="Oval 3624"/>
          <p:cNvSpPr>
            <a:spLocks noChangeArrowheads="1"/>
          </p:cNvSpPr>
          <p:nvPr/>
        </p:nvSpPr>
        <p:spPr bwMode="auto">
          <a:xfrm>
            <a:off x="6506634" y="2275285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173" name="Oval 3625"/>
          <p:cNvSpPr>
            <a:spLocks noChangeArrowheads="1"/>
          </p:cNvSpPr>
          <p:nvPr/>
        </p:nvSpPr>
        <p:spPr bwMode="auto">
          <a:xfrm>
            <a:off x="6481234" y="2253854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174" name="Oval 3626"/>
          <p:cNvSpPr>
            <a:spLocks noChangeArrowheads="1"/>
          </p:cNvSpPr>
          <p:nvPr/>
        </p:nvSpPr>
        <p:spPr bwMode="auto">
          <a:xfrm>
            <a:off x="6874934" y="2282429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175" name="Oval 3627"/>
          <p:cNvSpPr>
            <a:spLocks noChangeArrowheads="1"/>
          </p:cNvSpPr>
          <p:nvPr/>
        </p:nvSpPr>
        <p:spPr bwMode="auto">
          <a:xfrm>
            <a:off x="6811434" y="2260998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176" name="Oval 3628"/>
          <p:cNvSpPr>
            <a:spLocks noChangeArrowheads="1"/>
          </p:cNvSpPr>
          <p:nvPr/>
        </p:nvSpPr>
        <p:spPr bwMode="auto">
          <a:xfrm>
            <a:off x="6659034" y="2253854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177" name="Oval 3629"/>
          <p:cNvSpPr>
            <a:spLocks noChangeArrowheads="1"/>
          </p:cNvSpPr>
          <p:nvPr/>
        </p:nvSpPr>
        <p:spPr bwMode="auto">
          <a:xfrm>
            <a:off x="6760634" y="2189560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178" name="Oval 3630"/>
          <p:cNvSpPr>
            <a:spLocks noChangeArrowheads="1"/>
          </p:cNvSpPr>
          <p:nvPr/>
        </p:nvSpPr>
        <p:spPr bwMode="auto">
          <a:xfrm>
            <a:off x="6925734" y="2189560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179" name="Oval 3631"/>
          <p:cNvSpPr>
            <a:spLocks noChangeArrowheads="1"/>
          </p:cNvSpPr>
          <p:nvPr/>
        </p:nvSpPr>
        <p:spPr bwMode="auto">
          <a:xfrm>
            <a:off x="6836834" y="2232423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180" name="Oval 3632"/>
          <p:cNvSpPr>
            <a:spLocks noChangeArrowheads="1"/>
          </p:cNvSpPr>
          <p:nvPr/>
        </p:nvSpPr>
        <p:spPr bwMode="auto">
          <a:xfrm>
            <a:off x="6900334" y="2218135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181" name="Oval 3633"/>
          <p:cNvSpPr>
            <a:spLocks noChangeArrowheads="1"/>
          </p:cNvSpPr>
          <p:nvPr/>
        </p:nvSpPr>
        <p:spPr bwMode="auto">
          <a:xfrm>
            <a:off x="7014634" y="2160985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182" name="Oval 3634"/>
          <p:cNvSpPr>
            <a:spLocks noChangeArrowheads="1"/>
          </p:cNvSpPr>
          <p:nvPr/>
        </p:nvSpPr>
        <p:spPr bwMode="auto">
          <a:xfrm>
            <a:off x="6608234" y="2246710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183" name="Oval 3635"/>
          <p:cNvSpPr>
            <a:spLocks noChangeArrowheads="1"/>
          </p:cNvSpPr>
          <p:nvPr/>
        </p:nvSpPr>
        <p:spPr bwMode="auto">
          <a:xfrm>
            <a:off x="6709834" y="2289573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184" name="Oval 3636"/>
          <p:cNvSpPr>
            <a:spLocks noChangeArrowheads="1"/>
          </p:cNvSpPr>
          <p:nvPr/>
        </p:nvSpPr>
        <p:spPr bwMode="auto">
          <a:xfrm>
            <a:off x="6646334" y="2361010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185" name="Oval 3637"/>
          <p:cNvSpPr>
            <a:spLocks noChangeArrowheads="1"/>
          </p:cNvSpPr>
          <p:nvPr/>
        </p:nvSpPr>
        <p:spPr bwMode="auto">
          <a:xfrm>
            <a:off x="6455834" y="2289573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186" name="Oval 3638"/>
          <p:cNvSpPr>
            <a:spLocks noChangeArrowheads="1"/>
          </p:cNvSpPr>
          <p:nvPr/>
        </p:nvSpPr>
        <p:spPr bwMode="auto">
          <a:xfrm>
            <a:off x="6544734" y="2375298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187" name="Oval 3639"/>
          <p:cNvSpPr>
            <a:spLocks noChangeArrowheads="1"/>
          </p:cNvSpPr>
          <p:nvPr/>
        </p:nvSpPr>
        <p:spPr bwMode="auto">
          <a:xfrm>
            <a:off x="6354234" y="2339579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188" name="Oval 3640"/>
          <p:cNvSpPr>
            <a:spLocks noChangeArrowheads="1"/>
          </p:cNvSpPr>
          <p:nvPr/>
        </p:nvSpPr>
        <p:spPr bwMode="auto">
          <a:xfrm>
            <a:off x="6278034" y="2303860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189" name="Oval 3641"/>
          <p:cNvSpPr>
            <a:spLocks noChangeArrowheads="1"/>
          </p:cNvSpPr>
          <p:nvPr/>
        </p:nvSpPr>
        <p:spPr bwMode="auto">
          <a:xfrm>
            <a:off x="6735234" y="2218135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190" name="Oval 3642"/>
          <p:cNvSpPr>
            <a:spLocks noChangeArrowheads="1"/>
          </p:cNvSpPr>
          <p:nvPr/>
        </p:nvSpPr>
        <p:spPr bwMode="auto">
          <a:xfrm>
            <a:off x="6532034" y="2275285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191" name="Oval 3643"/>
          <p:cNvSpPr>
            <a:spLocks noChangeArrowheads="1"/>
          </p:cNvSpPr>
          <p:nvPr/>
        </p:nvSpPr>
        <p:spPr bwMode="auto">
          <a:xfrm>
            <a:off x="6862234" y="2153842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192" name="Oval 3644"/>
          <p:cNvSpPr>
            <a:spLocks noChangeArrowheads="1"/>
          </p:cNvSpPr>
          <p:nvPr/>
        </p:nvSpPr>
        <p:spPr bwMode="auto">
          <a:xfrm>
            <a:off x="6544734" y="2210992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193" name="Oval 3645"/>
          <p:cNvSpPr>
            <a:spLocks noChangeArrowheads="1"/>
          </p:cNvSpPr>
          <p:nvPr/>
        </p:nvSpPr>
        <p:spPr bwMode="auto">
          <a:xfrm>
            <a:off x="6989234" y="2375298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194" name="Oval 3646"/>
          <p:cNvSpPr>
            <a:spLocks noChangeArrowheads="1"/>
          </p:cNvSpPr>
          <p:nvPr/>
        </p:nvSpPr>
        <p:spPr bwMode="auto">
          <a:xfrm>
            <a:off x="6735234" y="2289573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195" name="Oval 3647"/>
          <p:cNvSpPr>
            <a:spLocks noChangeArrowheads="1"/>
          </p:cNvSpPr>
          <p:nvPr/>
        </p:nvSpPr>
        <p:spPr bwMode="auto">
          <a:xfrm>
            <a:off x="6862234" y="2139554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196" name="Oval 3648"/>
          <p:cNvSpPr>
            <a:spLocks noChangeArrowheads="1"/>
          </p:cNvSpPr>
          <p:nvPr/>
        </p:nvSpPr>
        <p:spPr bwMode="auto">
          <a:xfrm>
            <a:off x="7040034" y="2260998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197" name="Oval 3649"/>
          <p:cNvSpPr>
            <a:spLocks noChangeArrowheads="1"/>
          </p:cNvSpPr>
          <p:nvPr/>
        </p:nvSpPr>
        <p:spPr bwMode="auto">
          <a:xfrm>
            <a:off x="6900334" y="2210992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198" name="Oval 3650"/>
          <p:cNvSpPr>
            <a:spLocks noChangeArrowheads="1"/>
          </p:cNvSpPr>
          <p:nvPr/>
        </p:nvSpPr>
        <p:spPr bwMode="auto">
          <a:xfrm>
            <a:off x="6633634" y="2146698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199" name="Oval 3651"/>
          <p:cNvSpPr>
            <a:spLocks noChangeArrowheads="1"/>
          </p:cNvSpPr>
          <p:nvPr/>
        </p:nvSpPr>
        <p:spPr bwMode="auto">
          <a:xfrm>
            <a:off x="6811434" y="2218135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200" name="Oval 3652"/>
          <p:cNvSpPr>
            <a:spLocks noChangeArrowheads="1"/>
          </p:cNvSpPr>
          <p:nvPr/>
        </p:nvSpPr>
        <p:spPr bwMode="auto">
          <a:xfrm>
            <a:off x="6976534" y="2160985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201" name="Oval 3653"/>
          <p:cNvSpPr>
            <a:spLocks noChangeArrowheads="1"/>
          </p:cNvSpPr>
          <p:nvPr/>
        </p:nvSpPr>
        <p:spPr bwMode="auto">
          <a:xfrm>
            <a:off x="7001934" y="2168129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202" name="Oval 3654"/>
          <p:cNvSpPr>
            <a:spLocks noChangeArrowheads="1"/>
          </p:cNvSpPr>
          <p:nvPr/>
        </p:nvSpPr>
        <p:spPr bwMode="auto">
          <a:xfrm>
            <a:off x="6760634" y="2146698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203" name="Oval 3655"/>
          <p:cNvSpPr>
            <a:spLocks noChangeArrowheads="1"/>
          </p:cNvSpPr>
          <p:nvPr/>
        </p:nvSpPr>
        <p:spPr bwMode="auto">
          <a:xfrm>
            <a:off x="6697134" y="2268142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204" name="Oval 3656"/>
          <p:cNvSpPr>
            <a:spLocks noChangeArrowheads="1"/>
          </p:cNvSpPr>
          <p:nvPr/>
        </p:nvSpPr>
        <p:spPr bwMode="auto">
          <a:xfrm>
            <a:off x="6887634" y="2225279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205" name="Oval 3657"/>
          <p:cNvSpPr>
            <a:spLocks noChangeArrowheads="1"/>
          </p:cNvSpPr>
          <p:nvPr/>
        </p:nvSpPr>
        <p:spPr bwMode="auto">
          <a:xfrm>
            <a:off x="7027334" y="2196704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206" name="Oval 3658"/>
          <p:cNvSpPr>
            <a:spLocks noChangeArrowheads="1"/>
          </p:cNvSpPr>
          <p:nvPr/>
        </p:nvSpPr>
        <p:spPr bwMode="auto">
          <a:xfrm>
            <a:off x="6862234" y="2210992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207" name="Oval 3659"/>
          <p:cNvSpPr>
            <a:spLocks noChangeArrowheads="1"/>
          </p:cNvSpPr>
          <p:nvPr/>
        </p:nvSpPr>
        <p:spPr bwMode="auto">
          <a:xfrm>
            <a:off x="6913034" y="2182417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208" name="Oval 3660"/>
          <p:cNvSpPr>
            <a:spLocks noChangeArrowheads="1"/>
          </p:cNvSpPr>
          <p:nvPr/>
        </p:nvSpPr>
        <p:spPr bwMode="auto">
          <a:xfrm>
            <a:off x="6976534" y="2196704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209" name="Oval 3661"/>
          <p:cNvSpPr>
            <a:spLocks noChangeArrowheads="1"/>
          </p:cNvSpPr>
          <p:nvPr/>
        </p:nvSpPr>
        <p:spPr bwMode="auto">
          <a:xfrm>
            <a:off x="6620934" y="2296717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210" name="Oval 3662"/>
          <p:cNvSpPr>
            <a:spLocks noChangeArrowheads="1"/>
          </p:cNvSpPr>
          <p:nvPr/>
        </p:nvSpPr>
        <p:spPr bwMode="auto">
          <a:xfrm>
            <a:off x="6951134" y="2232423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211" name="Oval 3663"/>
          <p:cNvSpPr>
            <a:spLocks noChangeArrowheads="1"/>
          </p:cNvSpPr>
          <p:nvPr/>
        </p:nvSpPr>
        <p:spPr bwMode="auto">
          <a:xfrm>
            <a:off x="7230534" y="2160985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212" name="Oval 3664"/>
          <p:cNvSpPr>
            <a:spLocks noChangeArrowheads="1"/>
          </p:cNvSpPr>
          <p:nvPr/>
        </p:nvSpPr>
        <p:spPr bwMode="auto">
          <a:xfrm>
            <a:off x="7103534" y="2119313"/>
            <a:ext cx="38100" cy="2024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213" name="Oval 3665"/>
          <p:cNvSpPr>
            <a:spLocks noChangeArrowheads="1"/>
          </p:cNvSpPr>
          <p:nvPr/>
        </p:nvSpPr>
        <p:spPr bwMode="auto">
          <a:xfrm>
            <a:off x="6633634" y="2246710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214" name="Oval 3666"/>
          <p:cNvSpPr>
            <a:spLocks noChangeArrowheads="1"/>
          </p:cNvSpPr>
          <p:nvPr/>
        </p:nvSpPr>
        <p:spPr bwMode="auto">
          <a:xfrm>
            <a:off x="6735234" y="2218135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215" name="Oval 3667"/>
          <p:cNvSpPr>
            <a:spLocks noChangeArrowheads="1"/>
          </p:cNvSpPr>
          <p:nvPr/>
        </p:nvSpPr>
        <p:spPr bwMode="auto">
          <a:xfrm>
            <a:off x="6862234" y="2239567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216" name="Oval 3668"/>
          <p:cNvSpPr>
            <a:spLocks noChangeArrowheads="1"/>
          </p:cNvSpPr>
          <p:nvPr/>
        </p:nvSpPr>
        <p:spPr bwMode="auto">
          <a:xfrm>
            <a:off x="7179734" y="2132410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217" name="Oval 3669"/>
          <p:cNvSpPr>
            <a:spLocks noChangeArrowheads="1"/>
          </p:cNvSpPr>
          <p:nvPr/>
        </p:nvSpPr>
        <p:spPr bwMode="auto">
          <a:xfrm>
            <a:off x="7116234" y="2076451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218" name="Oval 3670"/>
          <p:cNvSpPr>
            <a:spLocks noChangeArrowheads="1"/>
          </p:cNvSpPr>
          <p:nvPr/>
        </p:nvSpPr>
        <p:spPr bwMode="auto">
          <a:xfrm>
            <a:off x="6684434" y="2182417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219" name="Oval 3671"/>
          <p:cNvSpPr>
            <a:spLocks noChangeArrowheads="1"/>
          </p:cNvSpPr>
          <p:nvPr/>
        </p:nvSpPr>
        <p:spPr bwMode="auto">
          <a:xfrm>
            <a:off x="6849534" y="2196704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220" name="Oval 3672"/>
          <p:cNvSpPr>
            <a:spLocks noChangeArrowheads="1"/>
          </p:cNvSpPr>
          <p:nvPr/>
        </p:nvSpPr>
        <p:spPr bwMode="auto">
          <a:xfrm>
            <a:off x="6874934" y="2160985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221" name="Oval 3673"/>
          <p:cNvSpPr>
            <a:spLocks noChangeArrowheads="1"/>
          </p:cNvSpPr>
          <p:nvPr/>
        </p:nvSpPr>
        <p:spPr bwMode="auto">
          <a:xfrm>
            <a:off x="6697134" y="2253854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222" name="Oval 3674"/>
          <p:cNvSpPr>
            <a:spLocks noChangeArrowheads="1"/>
          </p:cNvSpPr>
          <p:nvPr/>
        </p:nvSpPr>
        <p:spPr bwMode="auto">
          <a:xfrm>
            <a:off x="6443134" y="2332435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223" name="Oval 3675"/>
          <p:cNvSpPr>
            <a:spLocks noChangeArrowheads="1"/>
          </p:cNvSpPr>
          <p:nvPr/>
        </p:nvSpPr>
        <p:spPr bwMode="auto">
          <a:xfrm>
            <a:off x="6519334" y="2332435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224" name="Oval 3676"/>
          <p:cNvSpPr>
            <a:spLocks noChangeArrowheads="1"/>
          </p:cNvSpPr>
          <p:nvPr/>
        </p:nvSpPr>
        <p:spPr bwMode="auto">
          <a:xfrm>
            <a:off x="6532034" y="2375298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225" name="Oval 3677"/>
          <p:cNvSpPr>
            <a:spLocks noChangeArrowheads="1"/>
          </p:cNvSpPr>
          <p:nvPr/>
        </p:nvSpPr>
        <p:spPr bwMode="auto">
          <a:xfrm>
            <a:off x="6227234" y="2461023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226" name="Oval 3678"/>
          <p:cNvSpPr>
            <a:spLocks noChangeArrowheads="1"/>
          </p:cNvSpPr>
          <p:nvPr/>
        </p:nvSpPr>
        <p:spPr bwMode="auto">
          <a:xfrm>
            <a:off x="7027334" y="2182417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227" name="Oval 3679"/>
          <p:cNvSpPr>
            <a:spLocks noChangeArrowheads="1"/>
          </p:cNvSpPr>
          <p:nvPr/>
        </p:nvSpPr>
        <p:spPr bwMode="auto">
          <a:xfrm>
            <a:off x="7217834" y="2097882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228" name="Oval 3680"/>
          <p:cNvSpPr>
            <a:spLocks noChangeArrowheads="1"/>
          </p:cNvSpPr>
          <p:nvPr/>
        </p:nvSpPr>
        <p:spPr bwMode="auto">
          <a:xfrm>
            <a:off x="6951134" y="2210992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229" name="Oval 3681"/>
          <p:cNvSpPr>
            <a:spLocks noChangeArrowheads="1"/>
          </p:cNvSpPr>
          <p:nvPr/>
        </p:nvSpPr>
        <p:spPr bwMode="auto">
          <a:xfrm>
            <a:off x="6976534" y="2139554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230" name="Oval 3682"/>
          <p:cNvSpPr>
            <a:spLocks noChangeArrowheads="1"/>
          </p:cNvSpPr>
          <p:nvPr/>
        </p:nvSpPr>
        <p:spPr bwMode="auto">
          <a:xfrm>
            <a:off x="6925734" y="2196704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231" name="Oval 3683"/>
          <p:cNvSpPr>
            <a:spLocks noChangeArrowheads="1"/>
          </p:cNvSpPr>
          <p:nvPr/>
        </p:nvSpPr>
        <p:spPr bwMode="auto">
          <a:xfrm>
            <a:off x="7090834" y="2097882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232" name="Oval 3684"/>
          <p:cNvSpPr>
            <a:spLocks noChangeArrowheads="1"/>
          </p:cNvSpPr>
          <p:nvPr/>
        </p:nvSpPr>
        <p:spPr bwMode="auto">
          <a:xfrm>
            <a:off x="6786034" y="2246710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233" name="Oval 3685"/>
          <p:cNvSpPr>
            <a:spLocks noChangeArrowheads="1"/>
          </p:cNvSpPr>
          <p:nvPr/>
        </p:nvSpPr>
        <p:spPr bwMode="auto">
          <a:xfrm>
            <a:off x="6862234" y="2232423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234" name="Oval 3686"/>
          <p:cNvSpPr>
            <a:spLocks noChangeArrowheads="1"/>
          </p:cNvSpPr>
          <p:nvPr/>
        </p:nvSpPr>
        <p:spPr bwMode="auto">
          <a:xfrm>
            <a:off x="6684434" y="2318148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235" name="Oval 3687"/>
          <p:cNvSpPr>
            <a:spLocks noChangeArrowheads="1"/>
          </p:cNvSpPr>
          <p:nvPr/>
        </p:nvSpPr>
        <p:spPr bwMode="auto">
          <a:xfrm>
            <a:off x="6633634" y="2368154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236" name="Oval 3688"/>
          <p:cNvSpPr>
            <a:spLocks noChangeArrowheads="1"/>
          </p:cNvSpPr>
          <p:nvPr/>
        </p:nvSpPr>
        <p:spPr bwMode="auto">
          <a:xfrm>
            <a:off x="6481234" y="2446735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237" name="Oval 3689"/>
          <p:cNvSpPr>
            <a:spLocks noChangeArrowheads="1"/>
          </p:cNvSpPr>
          <p:nvPr/>
        </p:nvSpPr>
        <p:spPr bwMode="auto">
          <a:xfrm>
            <a:off x="6544734" y="2482454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238" name="Oval 3690"/>
          <p:cNvSpPr>
            <a:spLocks noChangeArrowheads="1"/>
          </p:cNvSpPr>
          <p:nvPr/>
        </p:nvSpPr>
        <p:spPr bwMode="auto">
          <a:xfrm>
            <a:off x="6532034" y="2418160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239" name="Oval 3691"/>
          <p:cNvSpPr>
            <a:spLocks noChangeArrowheads="1"/>
          </p:cNvSpPr>
          <p:nvPr/>
        </p:nvSpPr>
        <p:spPr bwMode="auto">
          <a:xfrm>
            <a:off x="6417734" y="2411017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240" name="Oval 3692"/>
          <p:cNvSpPr>
            <a:spLocks noChangeArrowheads="1"/>
          </p:cNvSpPr>
          <p:nvPr/>
        </p:nvSpPr>
        <p:spPr bwMode="auto">
          <a:xfrm>
            <a:off x="6392334" y="2396729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241" name="Oval 3693"/>
          <p:cNvSpPr>
            <a:spLocks noChangeArrowheads="1"/>
          </p:cNvSpPr>
          <p:nvPr/>
        </p:nvSpPr>
        <p:spPr bwMode="auto">
          <a:xfrm>
            <a:off x="6417734" y="2396729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242" name="Oval 3694"/>
          <p:cNvSpPr>
            <a:spLocks noChangeArrowheads="1"/>
          </p:cNvSpPr>
          <p:nvPr/>
        </p:nvSpPr>
        <p:spPr bwMode="auto">
          <a:xfrm>
            <a:off x="6316134" y="2389585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243" name="Oval 3695"/>
          <p:cNvSpPr>
            <a:spLocks noChangeArrowheads="1"/>
          </p:cNvSpPr>
          <p:nvPr/>
        </p:nvSpPr>
        <p:spPr bwMode="auto">
          <a:xfrm>
            <a:off x="6430434" y="2475310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244" name="Oval 3696"/>
          <p:cNvSpPr>
            <a:spLocks noChangeArrowheads="1"/>
          </p:cNvSpPr>
          <p:nvPr/>
        </p:nvSpPr>
        <p:spPr bwMode="auto">
          <a:xfrm>
            <a:off x="6417734" y="2375298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245" name="Oval 3697"/>
          <p:cNvSpPr>
            <a:spLocks noChangeArrowheads="1"/>
          </p:cNvSpPr>
          <p:nvPr/>
        </p:nvSpPr>
        <p:spPr bwMode="auto">
          <a:xfrm>
            <a:off x="6354234" y="2403873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246" name="Oval 3698"/>
          <p:cNvSpPr>
            <a:spLocks noChangeArrowheads="1"/>
          </p:cNvSpPr>
          <p:nvPr/>
        </p:nvSpPr>
        <p:spPr bwMode="auto">
          <a:xfrm>
            <a:off x="6532034" y="2375298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247" name="Oval 3699"/>
          <p:cNvSpPr>
            <a:spLocks noChangeArrowheads="1"/>
          </p:cNvSpPr>
          <p:nvPr/>
        </p:nvSpPr>
        <p:spPr bwMode="auto">
          <a:xfrm>
            <a:off x="6709834" y="2311004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248" name="Oval 3700"/>
          <p:cNvSpPr>
            <a:spLocks noChangeArrowheads="1"/>
          </p:cNvSpPr>
          <p:nvPr/>
        </p:nvSpPr>
        <p:spPr bwMode="auto">
          <a:xfrm>
            <a:off x="6570134" y="2318148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249" name="Oval 3701"/>
          <p:cNvSpPr>
            <a:spLocks noChangeArrowheads="1"/>
          </p:cNvSpPr>
          <p:nvPr/>
        </p:nvSpPr>
        <p:spPr bwMode="auto">
          <a:xfrm>
            <a:off x="6532034" y="2325292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250" name="Oval 3702"/>
          <p:cNvSpPr>
            <a:spLocks noChangeArrowheads="1"/>
          </p:cNvSpPr>
          <p:nvPr/>
        </p:nvSpPr>
        <p:spPr bwMode="auto">
          <a:xfrm>
            <a:off x="6481234" y="2453879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251" name="Oval 3703"/>
          <p:cNvSpPr>
            <a:spLocks noChangeArrowheads="1"/>
          </p:cNvSpPr>
          <p:nvPr/>
        </p:nvSpPr>
        <p:spPr bwMode="auto">
          <a:xfrm>
            <a:off x="6646334" y="2368154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252" name="Oval 3704"/>
          <p:cNvSpPr>
            <a:spLocks noChangeArrowheads="1"/>
          </p:cNvSpPr>
          <p:nvPr/>
        </p:nvSpPr>
        <p:spPr bwMode="auto">
          <a:xfrm>
            <a:off x="6938434" y="2203848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253" name="Oval 3705"/>
          <p:cNvSpPr>
            <a:spLocks noChangeArrowheads="1"/>
          </p:cNvSpPr>
          <p:nvPr/>
        </p:nvSpPr>
        <p:spPr bwMode="auto">
          <a:xfrm>
            <a:off x="6671734" y="2396729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254" name="Oval 3706"/>
          <p:cNvSpPr>
            <a:spLocks noChangeArrowheads="1"/>
          </p:cNvSpPr>
          <p:nvPr/>
        </p:nvSpPr>
        <p:spPr bwMode="auto">
          <a:xfrm>
            <a:off x="6620934" y="2332435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255" name="Oval 3707"/>
          <p:cNvSpPr>
            <a:spLocks noChangeArrowheads="1"/>
          </p:cNvSpPr>
          <p:nvPr/>
        </p:nvSpPr>
        <p:spPr bwMode="auto">
          <a:xfrm>
            <a:off x="6786034" y="2260998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256" name="Oval 3708"/>
          <p:cNvSpPr>
            <a:spLocks noChangeArrowheads="1"/>
          </p:cNvSpPr>
          <p:nvPr/>
        </p:nvSpPr>
        <p:spPr bwMode="auto">
          <a:xfrm>
            <a:off x="6989234" y="2232423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257" name="Oval 3709"/>
          <p:cNvSpPr>
            <a:spLocks noChangeArrowheads="1"/>
          </p:cNvSpPr>
          <p:nvPr/>
        </p:nvSpPr>
        <p:spPr bwMode="auto">
          <a:xfrm>
            <a:off x="6862234" y="2275285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258" name="Oval 3710"/>
          <p:cNvSpPr>
            <a:spLocks noChangeArrowheads="1"/>
          </p:cNvSpPr>
          <p:nvPr/>
        </p:nvSpPr>
        <p:spPr bwMode="auto">
          <a:xfrm>
            <a:off x="6709834" y="2289573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259" name="Oval 3711"/>
          <p:cNvSpPr>
            <a:spLocks noChangeArrowheads="1"/>
          </p:cNvSpPr>
          <p:nvPr/>
        </p:nvSpPr>
        <p:spPr bwMode="auto">
          <a:xfrm>
            <a:off x="6455834" y="2425304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260" name="Oval 3712"/>
          <p:cNvSpPr>
            <a:spLocks noChangeArrowheads="1"/>
          </p:cNvSpPr>
          <p:nvPr/>
        </p:nvSpPr>
        <p:spPr bwMode="auto">
          <a:xfrm>
            <a:off x="6773334" y="2339579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261" name="Oval 3713"/>
          <p:cNvSpPr>
            <a:spLocks noChangeArrowheads="1"/>
          </p:cNvSpPr>
          <p:nvPr/>
        </p:nvSpPr>
        <p:spPr bwMode="auto">
          <a:xfrm>
            <a:off x="7167034" y="2189560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262" name="Oval 3714"/>
          <p:cNvSpPr>
            <a:spLocks noChangeArrowheads="1"/>
          </p:cNvSpPr>
          <p:nvPr/>
        </p:nvSpPr>
        <p:spPr bwMode="auto">
          <a:xfrm>
            <a:off x="7243234" y="2132410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263" name="Oval 3715"/>
          <p:cNvSpPr>
            <a:spLocks noChangeArrowheads="1"/>
          </p:cNvSpPr>
          <p:nvPr/>
        </p:nvSpPr>
        <p:spPr bwMode="auto">
          <a:xfrm>
            <a:off x="7027334" y="2175273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264" name="Oval 3716"/>
          <p:cNvSpPr>
            <a:spLocks noChangeArrowheads="1"/>
          </p:cNvSpPr>
          <p:nvPr/>
        </p:nvSpPr>
        <p:spPr bwMode="auto">
          <a:xfrm>
            <a:off x="6824134" y="2260998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265" name="Oval 3717"/>
          <p:cNvSpPr>
            <a:spLocks noChangeArrowheads="1"/>
          </p:cNvSpPr>
          <p:nvPr/>
        </p:nvSpPr>
        <p:spPr bwMode="auto">
          <a:xfrm>
            <a:off x="6557434" y="2303860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266" name="Oval 3718"/>
          <p:cNvSpPr>
            <a:spLocks noChangeArrowheads="1"/>
          </p:cNvSpPr>
          <p:nvPr/>
        </p:nvSpPr>
        <p:spPr bwMode="auto">
          <a:xfrm>
            <a:off x="6659034" y="2218135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267" name="Oval 3719"/>
          <p:cNvSpPr>
            <a:spLocks noChangeArrowheads="1"/>
          </p:cNvSpPr>
          <p:nvPr/>
        </p:nvSpPr>
        <p:spPr bwMode="auto">
          <a:xfrm>
            <a:off x="6760634" y="2318148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268" name="Oval 3720"/>
          <p:cNvSpPr>
            <a:spLocks noChangeArrowheads="1"/>
          </p:cNvSpPr>
          <p:nvPr/>
        </p:nvSpPr>
        <p:spPr bwMode="auto">
          <a:xfrm>
            <a:off x="7154334" y="2182417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269" name="Oval 3721"/>
          <p:cNvSpPr>
            <a:spLocks noChangeArrowheads="1"/>
          </p:cNvSpPr>
          <p:nvPr/>
        </p:nvSpPr>
        <p:spPr bwMode="auto">
          <a:xfrm>
            <a:off x="7217834" y="2139554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270" name="Oval 3722"/>
          <p:cNvSpPr>
            <a:spLocks noChangeArrowheads="1"/>
          </p:cNvSpPr>
          <p:nvPr/>
        </p:nvSpPr>
        <p:spPr bwMode="auto">
          <a:xfrm>
            <a:off x="7001934" y="2168129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271" name="Oval 3723"/>
          <p:cNvSpPr>
            <a:spLocks noChangeArrowheads="1"/>
          </p:cNvSpPr>
          <p:nvPr/>
        </p:nvSpPr>
        <p:spPr bwMode="auto">
          <a:xfrm>
            <a:off x="6811434" y="2246710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272" name="Oval 3724"/>
          <p:cNvSpPr>
            <a:spLocks noChangeArrowheads="1"/>
          </p:cNvSpPr>
          <p:nvPr/>
        </p:nvSpPr>
        <p:spPr bwMode="auto">
          <a:xfrm>
            <a:off x="6443134" y="2268142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273" name="Oval 3725"/>
          <p:cNvSpPr>
            <a:spLocks noChangeArrowheads="1"/>
          </p:cNvSpPr>
          <p:nvPr/>
        </p:nvSpPr>
        <p:spPr bwMode="auto">
          <a:xfrm>
            <a:off x="7040034" y="2160985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274" name="Oval 3726"/>
          <p:cNvSpPr>
            <a:spLocks noChangeArrowheads="1"/>
          </p:cNvSpPr>
          <p:nvPr/>
        </p:nvSpPr>
        <p:spPr bwMode="auto">
          <a:xfrm>
            <a:off x="7027334" y="2160985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275" name="Oval 3727"/>
          <p:cNvSpPr>
            <a:spLocks noChangeArrowheads="1"/>
          </p:cNvSpPr>
          <p:nvPr/>
        </p:nvSpPr>
        <p:spPr bwMode="auto">
          <a:xfrm>
            <a:off x="6811434" y="2260998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276" name="Oval 3728"/>
          <p:cNvSpPr>
            <a:spLocks noChangeArrowheads="1"/>
          </p:cNvSpPr>
          <p:nvPr/>
        </p:nvSpPr>
        <p:spPr bwMode="auto">
          <a:xfrm>
            <a:off x="6951134" y="2132410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277" name="Oval 3729"/>
          <p:cNvSpPr>
            <a:spLocks noChangeArrowheads="1"/>
          </p:cNvSpPr>
          <p:nvPr/>
        </p:nvSpPr>
        <p:spPr bwMode="auto">
          <a:xfrm>
            <a:off x="6824134" y="2182417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278" name="Oval 3730"/>
          <p:cNvSpPr>
            <a:spLocks noChangeArrowheads="1"/>
          </p:cNvSpPr>
          <p:nvPr/>
        </p:nvSpPr>
        <p:spPr bwMode="auto">
          <a:xfrm>
            <a:off x="6608234" y="2339579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279" name="Oval 3731"/>
          <p:cNvSpPr>
            <a:spLocks noChangeArrowheads="1"/>
          </p:cNvSpPr>
          <p:nvPr/>
        </p:nvSpPr>
        <p:spPr bwMode="auto">
          <a:xfrm>
            <a:off x="6620934" y="2246710"/>
            <a:ext cx="38100" cy="21431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>
              <a:latin typeface="Calibri" charset="0"/>
            </a:endParaRPr>
          </a:p>
        </p:txBody>
      </p:sp>
      <p:sp>
        <p:nvSpPr>
          <p:cNvPr id="27280" name="Freeform 3732"/>
          <p:cNvSpPr>
            <a:spLocks/>
          </p:cNvSpPr>
          <p:nvPr/>
        </p:nvSpPr>
        <p:spPr bwMode="auto">
          <a:xfrm>
            <a:off x="6239933" y="2112169"/>
            <a:ext cx="1016000" cy="327422"/>
          </a:xfrm>
          <a:custGeom>
            <a:avLst/>
            <a:gdLst>
              <a:gd name="T0" fmla="*/ 2147483647 w 480"/>
              <a:gd name="T1" fmla="*/ 2147483647 h 275"/>
              <a:gd name="T2" fmla="*/ 2147483647 w 480"/>
              <a:gd name="T3" fmla="*/ 2147483647 h 275"/>
              <a:gd name="T4" fmla="*/ 2147483647 w 480"/>
              <a:gd name="T5" fmla="*/ 2147483647 h 275"/>
              <a:gd name="T6" fmla="*/ 2147483647 w 480"/>
              <a:gd name="T7" fmla="*/ 2147483647 h 275"/>
              <a:gd name="T8" fmla="*/ 2147483647 w 480"/>
              <a:gd name="T9" fmla="*/ 2147483647 h 275"/>
              <a:gd name="T10" fmla="*/ 2147483647 w 480"/>
              <a:gd name="T11" fmla="*/ 2147483647 h 275"/>
              <a:gd name="T12" fmla="*/ 2147483647 w 480"/>
              <a:gd name="T13" fmla="*/ 2147483647 h 275"/>
              <a:gd name="T14" fmla="*/ 2147483647 w 480"/>
              <a:gd name="T15" fmla="*/ 2147483647 h 275"/>
              <a:gd name="T16" fmla="*/ 2147483647 w 480"/>
              <a:gd name="T17" fmla="*/ 2147483647 h 275"/>
              <a:gd name="T18" fmla="*/ 2147483647 w 480"/>
              <a:gd name="T19" fmla="*/ 2147483647 h 275"/>
              <a:gd name="T20" fmla="*/ 2147483647 w 480"/>
              <a:gd name="T21" fmla="*/ 2147483647 h 275"/>
              <a:gd name="T22" fmla="*/ 2147483647 w 480"/>
              <a:gd name="T23" fmla="*/ 2147483647 h 275"/>
              <a:gd name="T24" fmla="*/ 2147483647 w 480"/>
              <a:gd name="T25" fmla="*/ 2147483647 h 275"/>
              <a:gd name="T26" fmla="*/ 2147483647 w 480"/>
              <a:gd name="T27" fmla="*/ 2147483647 h 275"/>
              <a:gd name="T28" fmla="*/ 2147483647 w 480"/>
              <a:gd name="T29" fmla="*/ 2147483647 h 275"/>
              <a:gd name="T30" fmla="*/ 2147483647 w 480"/>
              <a:gd name="T31" fmla="*/ 2147483647 h 275"/>
              <a:gd name="T32" fmla="*/ 2147483647 w 480"/>
              <a:gd name="T33" fmla="*/ 2147483647 h 275"/>
              <a:gd name="T34" fmla="*/ 2147483647 w 480"/>
              <a:gd name="T35" fmla="*/ 2147483647 h 275"/>
              <a:gd name="T36" fmla="*/ 2147483647 w 480"/>
              <a:gd name="T37" fmla="*/ 2147483647 h 275"/>
              <a:gd name="T38" fmla="*/ 2147483647 w 480"/>
              <a:gd name="T39" fmla="*/ 2147483647 h 275"/>
              <a:gd name="T40" fmla="*/ 2147483647 w 480"/>
              <a:gd name="T41" fmla="*/ 2147483647 h 275"/>
              <a:gd name="T42" fmla="*/ 2147483647 w 480"/>
              <a:gd name="T43" fmla="*/ 0 h 275"/>
              <a:gd name="T44" fmla="*/ 2147483647 w 480"/>
              <a:gd name="T45" fmla="*/ 2147483647 h 275"/>
              <a:gd name="T46" fmla="*/ 2147483647 w 480"/>
              <a:gd name="T47" fmla="*/ 2147483647 h 275"/>
              <a:gd name="T48" fmla="*/ 2147483647 w 480"/>
              <a:gd name="T49" fmla="*/ 2147483647 h 275"/>
              <a:gd name="T50" fmla="*/ 2147483647 w 480"/>
              <a:gd name="T51" fmla="*/ 2147483647 h 275"/>
              <a:gd name="T52" fmla="*/ 2147483647 w 480"/>
              <a:gd name="T53" fmla="*/ 2147483647 h 275"/>
              <a:gd name="T54" fmla="*/ 2147483647 w 480"/>
              <a:gd name="T55" fmla="*/ 2147483647 h 275"/>
              <a:gd name="T56" fmla="*/ 2147483647 w 480"/>
              <a:gd name="T57" fmla="*/ 2147483647 h 275"/>
              <a:gd name="T58" fmla="*/ 2147483647 w 480"/>
              <a:gd name="T59" fmla="*/ 2147483647 h 275"/>
              <a:gd name="T60" fmla="*/ 2147483647 w 480"/>
              <a:gd name="T61" fmla="*/ 2147483647 h 275"/>
              <a:gd name="T62" fmla="*/ 2147483647 w 480"/>
              <a:gd name="T63" fmla="*/ 2147483647 h 275"/>
              <a:gd name="T64" fmla="*/ 2147483647 w 480"/>
              <a:gd name="T65" fmla="*/ 2147483647 h 275"/>
              <a:gd name="T66" fmla="*/ 2147483647 w 480"/>
              <a:gd name="T67" fmla="*/ 2147483647 h 275"/>
              <a:gd name="T68" fmla="*/ 2147483647 w 480"/>
              <a:gd name="T69" fmla="*/ 2147483647 h 275"/>
              <a:gd name="T70" fmla="*/ 2147483647 w 480"/>
              <a:gd name="T71" fmla="*/ 2147483647 h 275"/>
              <a:gd name="T72" fmla="*/ 2147483647 w 480"/>
              <a:gd name="T73" fmla="*/ 2147483647 h 275"/>
              <a:gd name="T74" fmla="*/ 2147483647 w 480"/>
              <a:gd name="T75" fmla="*/ 2147483647 h 275"/>
              <a:gd name="T76" fmla="*/ 2147483647 w 480"/>
              <a:gd name="T77" fmla="*/ 0 h 275"/>
              <a:gd name="T78" fmla="*/ 2147483647 w 480"/>
              <a:gd name="T79" fmla="*/ 2147483647 h 275"/>
              <a:gd name="T80" fmla="*/ 2147483647 w 480"/>
              <a:gd name="T81" fmla="*/ 2147483647 h 275"/>
              <a:gd name="T82" fmla="*/ 2147483647 w 480"/>
              <a:gd name="T83" fmla="*/ 2147483647 h 275"/>
              <a:gd name="T84" fmla="*/ 2147483647 w 480"/>
              <a:gd name="T85" fmla="*/ 2147483647 h 275"/>
              <a:gd name="T86" fmla="*/ 2147483647 w 480"/>
              <a:gd name="T87" fmla="*/ 2147483647 h 275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480"/>
              <a:gd name="T133" fmla="*/ 0 h 275"/>
              <a:gd name="T134" fmla="*/ 480 w 480"/>
              <a:gd name="T135" fmla="*/ 275 h 275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480" h="275">
                <a:moveTo>
                  <a:pt x="456" y="11"/>
                </a:moveTo>
                <a:lnTo>
                  <a:pt x="474" y="0"/>
                </a:lnTo>
                <a:lnTo>
                  <a:pt x="306" y="95"/>
                </a:lnTo>
                <a:lnTo>
                  <a:pt x="432" y="23"/>
                </a:lnTo>
                <a:lnTo>
                  <a:pt x="312" y="95"/>
                </a:lnTo>
                <a:lnTo>
                  <a:pt x="360" y="65"/>
                </a:lnTo>
                <a:lnTo>
                  <a:pt x="330" y="83"/>
                </a:lnTo>
                <a:lnTo>
                  <a:pt x="132" y="203"/>
                </a:lnTo>
                <a:lnTo>
                  <a:pt x="174" y="179"/>
                </a:lnTo>
                <a:lnTo>
                  <a:pt x="156" y="185"/>
                </a:lnTo>
                <a:lnTo>
                  <a:pt x="222" y="149"/>
                </a:lnTo>
                <a:lnTo>
                  <a:pt x="276" y="119"/>
                </a:lnTo>
                <a:lnTo>
                  <a:pt x="144" y="197"/>
                </a:lnTo>
                <a:lnTo>
                  <a:pt x="288" y="107"/>
                </a:lnTo>
                <a:lnTo>
                  <a:pt x="258" y="125"/>
                </a:lnTo>
                <a:lnTo>
                  <a:pt x="180" y="173"/>
                </a:lnTo>
                <a:lnTo>
                  <a:pt x="138" y="197"/>
                </a:lnTo>
                <a:lnTo>
                  <a:pt x="168" y="179"/>
                </a:lnTo>
                <a:lnTo>
                  <a:pt x="222" y="149"/>
                </a:lnTo>
                <a:lnTo>
                  <a:pt x="216" y="149"/>
                </a:lnTo>
                <a:lnTo>
                  <a:pt x="228" y="143"/>
                </a:lnTo>
                <a:lnTo>
                  <a:pt x="216" y="149"/>
                </a:lnTo>
                <a:lnTo>
                  <a:pt x="222" y="149"/>
                </a:lnTo>
                <a:lnTo>
                  <a:pt x="180" y="173"/>
                </a:lnTo>
                <a:lnTo>
                  <a:pt x="78" y="227"/>
                </a:lnTo>
                <a:lnTo>
                  <a:pt x="270" y="119"/>
                </a:lnTo>
                <a:lnTo>
                  <a:pt x="132" y="203"/>
                </a:lnTo>
                <a:lnTo>
                  <a:pt x="120" y="209"/>
                </a:lnTo>
                <a:lnTo>
                  <a:pt x="306" y="95"/>
                </a:lnTo>
                <a:lnTo>
                  <a:pt x="276" y="113"/>
                </a:lnTo>
                <a:lnTo>
                  <a:pt x="204" y="161"/>
                </a:lnTo>
                <a:lnTo>
                  <a:pt x="252" y="131"/>
                </a:lnTo>
                <a:lnTo>
                  <a:pt x="330" y="83"/>
                </a:lnTo>
                <a:lnTo>
                  <a:pt x="288" y="107"/>
                </a:lnTo>
                <a:lnTo>
                  <a:pt x="318" y="89"/>
                </a:lnTo>
                <a:lnTo>
                  <a:pt x="372" y="59"/>
                </a:lnTo>
                <a:lnTo>
                  <a:pt x="180" y="173"/>
                </a:lnTo>
                <a:lnTo>
                  <a:pt x="228" y="143"/>
                </a:lnTo>
                <a:lnTo>
                  <a:pt x="198" y="161"/>
                </a:lnTo>
                <a:lnTo>
                  <a:pt x="108" y="215"/>
                </a:lnTo>
                <a:lnTo>
                  <a:pt x="150" y="191"/>
                </a:lnTo>
                <a:lnTo>
                  <a:pt x="60" y="239"/>
                </a:lnTo>
                <a:lnTo>
                  <a:pt x="24" y="263"/>
                </a:lnTo>
                <a:lnTo>
                  <a:pt x="240" y="137"/>
                </a:lnTo>
                <a:lnTo>
                  <a:pt x="144" y="191"/>
                </a:lnTo>
                <a:lnTo>
                  <a:pt x="300" y="101"/>
                </a:lnTo>
                <a:lnTo>
                  <a:pt x="150" y="191"/>
                </a:lnTo>
                <a:lnTo>
                  <a:pt x="360" y="65"/>
                </a:lnTo>
                <a:lnTo>
                  <a:pt x="240" y="137"/>
                </a:lnTo>
                <a:lnTo>
                  <a:pt x="300" y="101"/>
                </a:lnTo>
                <a:lnTo>
                  <a:pt x="384" y="53"/>
                </a:lnTo>
                <a:lnTo>
                  <a:pt x="318" y="89"/>
                </a:lnTo>
                <a:lnTo>
                  <a:pt x="192" y="167"/>
                </a:lnTo>
                <a:lnTo>
                  <a:pt x="276" y="113"/>
                </a:lnTo>
                <a:lnTo>
                  <a:pt x="354" y="71"/>
                </a:lnTo>
                <a:lnTo>
                  <a:pt x="366" y="65"/>
                </a:lnTo>
                <a:lnTo>
                  <a:pt x="252" y="131"/>
                </a:lnTo>
                <a:lnTo>
                  <a:pt x="222" y="143"/>
                </a:lnTo>
                <a:lnTo>
                  <a:pt x="312" y="95"/>
                </a:lnTo>
                <a:lnTo>
                  <a:pt x="378" y="53"/>
                </a:lnTo>
                <a:lnTo>
                  <a:pt x="300" y="101"/>
                </a:lnTo>
                <a:lnTo>
                  <a:pt x="324" y="89"/>
                </a:lnTo>
                <a:lnTo>
                  <a:pt x="354" y="71"/>
                </a:lnTo>
                <a:lnTo>
                  <a:pt x="186" y="167"/>
                </a:lnTo>
                <a:lnTo>
                  <a:pt x="342" y="77"/>
                </a:lnTo>
                <a:lnTo>
                  <a:pt x="474" y="0"/>
                </a:lnTo>
                <a:lnTo>
                  <a:pt x="414" y="35"/>
                </a:lnTo>
                <a:lnTo>
                  <a:pt x="192" y="167"/>
                </a:lnTo>
                <a:lnTo>
                  <a:pt x="240" y="137"/>
                </a:lnTo>
                <a:lnTo>
                  <a:pt x="300" y="101"/>
                </a:lnTo>
                <a:lnTo>
                  <a:pt x="450" y="17"/>
                </a:lnTo>
                <a:lnTo>
                  <a:pt x="420" y="35"/>
                </a:lnTo>
                <a:lnTo>
                  <a:pt x="216" y="149"/>
                </a:lnTo>
                <a:lnTo>
                  <a:pt x="294" y="107"/>
                </a:lnTo>
                <a:lnTo>
                  <a:pt x="306" y="95"/>
                </a:lnTo>
                <a:lnTo>
                  <a:pt x="222" y="149"/>
                </a:lnTo>
                <a:lnTo>
                  <a:pt x="102" y="215"/>
                </a:lnTo>
                <a:lnTo>
                  <a:pt x="138" y="197"/>
                </a:lnTo>
                <a:lnTo>
                  <a:pt x="144" y="191"/>
                </a:lnTo>
                <a:lnTo>
                  <a:pt x="0" y="275"/>
                </a:lnTo>
                <a:lnTo>
                  <a:pt x="378" y="59"/>
                </a:lnTo>
                <a:lnTo>
                  <a:pt x="468" y="6"/>
                </a:lnTo>
                <a:lnTo>
                  <a:pt x="342" y="77"/>
                </a:lnTo>
                <a:lnTo>
                  <a:pt x="354" y="71"/>
                </a:lnTo>
                <a:lnTo>
                  <a:pt x="330" y="83"/>
                </a:lnTo>
                <a:lnTo>
                  <a:pt x="408" y="41"/>
                </a:lnTo>
                <a:lnTo>
                  <a:pt x="264" y="119"/>
                </a:lnTo>
                <a:lnTo>
                  <a:pt x="300" y="101"/>
                </a:lnTo>
                <a:lnTo>
                  <a:pt x="216" y="149"/>
                </a:lnTo>
                <a:lnTo>
                  <a:pt x="192" y="167"/>
                </a:lnTo>
                <a:lnTo>
                  <a:pt x="120" y="203"/>
                </a:lnTo>
                <a:lnTo>
                  <a:pt x="150" y="191"/>
                </a:lnTo>
                <a:lnTo>
                  <a:pt x="144" y="191"/>
                </a:lnTo>
                <a:lnTo>
                  <a:pt x="90" y="227"/>
                </a:lnTo>
                <a:lnTo>
                  <a:pt x="78" y="233"/>
                </a:lnTo>
                <a:lnTo>
                  <a:pt x="90" y="227"/>
                </a:lnTo>
                <a:lnTo>
                  <a:pt x="42" y="251"/>
                </a:lnTo>
                <a:lnTo>
                  <a:pt x="96" y="221"/>
                </a:lnTo>
                <a:lnTo>
                  <a:pt x="90" y="221"/>
                </a:lnTo>
                <a:lnTo>
                  <a:pt x="60" y="245"/>
                </a:lnTo>
                <a:lnTo>
                  <a:pt x="144" y="191"/>
                </a:lnTo>
                <a:lnTo>
                  <a:pt x="228" y="143"/>
                </a:lnTo>
                <a:lnTo>
                  <a:pt x="162" y="179"/>
                </a:lnTo>
                <a:lnTo>
                  <a:pt x="144" y="197"/>
                </a:lnTo>
                <a:lnTo>
                  <a:pt x="120" y="203"/>
                </a:lnTo>
                <a:lnTo>
                  <a:pt x="198" y="161"/>
                </a:lnTo>
                <a:lnTo>
                  <a:pt x="336" y="83"/>
                </a:lnTo>
                <a:lnTo>
                  <a:pt x="210" y="155"/>
                </a:lnTo>
                <a:lnTo>
                  <a:pt x="186" y="167"/>
                </a:lnTo>
                <a:lnTo>
                  <a:pt x="264" y="125"/>
                </a:lnTo>
                <a:lnTo>
                  <a:pt x="360" y="65"/>
                </a:lnTo>
                <a:lnTo>
                  <a:pt x="300" y="101"/>
                </a:lnTo>
                <a:lnTo>
                  <a:pt x="228" y="143"/>
                </a:lnTo>
                <a:lnTo>
                  <a:pt x="108" y="215"/>
                </a:lnTo>
                <a:lnTo>
                  <a:pt x="258" y="125"/>
                </a:lnTo>
                <a:lnTo>
                  <a:pt x="444" y="17"/>
                </a:lnTo>
                <a:lnTo>
                  <a:pt x="480" y="0"/>
                </a:lnTo>
                <a:lnTo>
                  <a:pt x="378" y="53"/>
                </a:lnTo>
                <a:lnTo>
                  <a:pt x="282" y="113"/>
                </a:lnTo>
                <a:lnTo>
                  <a:pt x="156" y="185"/>
                </a:lnTo>
                <a:lnTo>
                  <a:pt x="204" y="161"/>
                </a:lnTo>
                <a:lnTo>
                  <a:pt x="252" y="131"/>
                </a:lnTo>
                <a:lnTo>
                  <a:pt x="438" y="23"/>
                </a:lnTo>
                <a:lnTo>
                  <a:pt x="468" y="6"/>
                </a:lnTo>
                <a:lnTo>
                  <a:pt x="366" y="65"/>
                </a:lnTo>
                <a:lnTo>
                  <a:pt x="276" y="113"/>
                </a:lnTo>
                <a:lnTo>
                  <a:pt x="102" y="215"/>
                </a:lnTo>
                <a:lnTo>
                  <a:pt x="384" y="53"/>
                </a:lnTo>
                <a:lnTo>
                  <a:pt x="378" y="59"/>
                </a:lnTo>
                <a:lnTo>
                  <a:pt x="276" y="113"/>
                </a:lnTo>
                <a:lnTo>
                  <a:pt x="342" y="77"/>
                </a:lnTo>
                <a:lnTo>
                  <a:pt x="282" y="113"/>
                </a:lnTo>
                <a:lnTo>
                  <a:pt x="180" y="173"/>
                </a:lnTo>
                <a:lnTo>
                  <a:pt x="186" y="167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281" name="Rectangle 203"/>
          <p:cNvSpPr>
            <a:spLocks noChangeAspect="1" noChangeArrowheads="1"/>
          </p:cNvSpPr>
          <p:nvPr/>
        </p:nvSpPr>
        <p:spPr bwMode="auto">
          <a:xfrm>
            <a:off x="4052667" y="564356"/>
            <a:ext cx="80160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200" b="1">
                <a:solidFill>
                  <a:srgbClr val="000000"/>
                </a:solidFill>
                <a:latin typeface="Calibri" charset="0"/>
              </a:rPr>
              <a:t>short-lagged</a:t>
            </a:r>
            <a:endParaRPr lang="en-US" sz="1400" b="1">
              <a:latin typeface="Calibri" charset="0"/>
            </a:endParaRPr>
          </a:p>
        </p:txBody>
      </p:sp>
      <p:sp>
        <p:nvSpPr>
          <p:cNvPr id="27282" name="Rectangle 203"/>
          <p:cNvSpPr>
            <a:spLocks noChangeAspect="1" noChangeArrowheads="1"/>
          </p:cNvSpPr>
          <p:nvPr/>
        </p:nvSpPr>
        <p:spPr bwMode="auto">
          <a:xfrm>
            <a:off x="4098943" y="1707356"/>
            <a:ext cx="74291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200" b="1">
                <a:solidFill>
                  <a:srgbClr val="000000"/>
                </a:solidFill>
                <a:latin typeface="Calibri" charset="0"/>
              </a:rPr>
              <a:t>long-lagged</a:t>
            </a:r>
            <a:endParaRPr lang="en-US" sz="1400" b="1">
              <a:latin typeface="Calibri" charset="0"/>
            </a:endParaRPr>
          </a:p>
        </p:txBody>
      </p:sp>
      <p:sp>
        <p:nvSpPr>
          <p:cNvPr id="27283" name="Rectangle 4534"/>
          <p:cNvSpPr>
            <a:spLocks noChangeArrowheads="1"/>
          </p:cNvSpPr>
          <p:nvPr/>
        </p:nvSpPr>
        <p:spPr bwMode="auto">
          <a:xfrm>
            <a:off x="1619251" y="735806"/>
            <a:ext cx="107939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Slope = 0.61, </a:t>
            </a:r>
            <a:r>
              <a:rPr lang="en-US" sz="1000" b="1">
                <a:solidFill>
                  <a:srgbClr val="000000"/>
                </a:solidFill>
                <a:latin typeface="Calibri" charset="0"/>
              </a:rPr>
              <a:t>r</a:t>
            </a:r>
            <a:r>
              <a:rPr lang="en-US" sz="1000" b="1" baseline="3000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 sz="1000" b="1">
                <a:solidFill>
                  <a:srgbClr val="000000"/>
                </a:solidFill>
                <a:latin typeface="Calibri" charset="0"/>
              </a:rPr>
              <a:t>=0.54</a:t>
            </a:r>
          </a:p>
        </p:txBody>
      </p:sp>
      <p:sp>
        <p:nvSpPr>
          <p:cNvPr id="27284" name="Rectangle 5398"/>
          <p:cNvSpPr>
            <a:spLocks noChangeArrowheads="1"/>
          </p:cNvSpPr>
          <p:nvPr/>
        </p:nvSpPr>
        <p:spPr bwMode="auto">
          <a:xfrm>
            <a:off x="3484034" y="735806"/>
            <a:ext cx="51759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0.64, </a:t>
            </a:r>
            <a:r>
              <a:rPr lang="en-US" sz="1000" b="1">
                <a:solidFill>
                  <a:srgbClr val="000000"/>
                </a:solidFill>
                <a:latin typeface="Calibri" charset="0"/>
              </a:rPr>
              <a:t>0.71</a:t>
            </a:r>
            <a:endParaRPr lang="en-US" sz="1000" b="1">
              <a:latin typeface="Calibri" charset="0"/>
            </a:endParaRPr>
          </a:p>
        </p:txBody>
      </p:sp>
      <p:sp>
        <p:nvSpPr>
          <p:cNvPr id="27285" name="Rectangle 6256"/>
          <p:cNvSpPr>
            <a:spLocks noChangeArrowheads="1"/>
          </p:cNvSpPr>
          <p:nvPr/>
        </p:nvSpPr>
        <p:spPr bwMode="auto">
          <a:xfrm>
            <a:off x="4946651" y="735806"/>
            <a:ext cx="51759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0.72, </a:t>
            </a:r>
            <a:r>
              <a:rPr lang="en-US" sz="1000" b="1">
                <a:solidFill>
                  <a:srgbClr val="000000"/>
                </a:solidFill>
                <a:latin typeface="Calibri" charset="0"/>
              </a:rPr>
              <a:t>0.60</a:t>
            </a:r>
            <a:endParaRPr lang="en-US" sz="1000" b="1">
              <a:latin typeface="Calibri" charset="0"/>
            </a:endParaRPr>
          </a:p>
        </p:txBody>
      </p:sp>
      <p:sp>
        <p:nvSpPr>
          <p:cNvPr id="27286" name="Rectangle 7117"/>
          <p:cNvSpPr>
            <a:spLocks noChangeArrowheads="1"/>
          </p:cNvSpPr>
          <p:nvPr/>
        </p:nvSpPr>
        <p:spPr bwMode="auto">
          <a:xfrm>
            <a:off x="6430434" y="735806"/>
            <a:ext cx="51759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0.57, </a:t>
            </a:r>
            <a:r>
              <a:rPr lang="en-US" sz="1000" b="1">
                <a:solidFill>
                  <a:srgbClr val="000000"/>
                </a:solidFill>
                <a:latin typeface="Calibri" charset="0"/>
              </a:rPr>
              <a:t>0.80</a:t>
            </a:r>
            <a:endParaRPr lang="en-US" sz="1000" b="1">
              <a:latin typeface="Calibri" charset="0"/>
            </a:endParaRPr>
          </a:p>
        </p:txBody>
      </p:sp>
      <p:sp>
        <p:nvSpPr>
          <p:cNvPr id="27287" name="Rectangle 4534"/>
          <p:cNvSpPr>
            <a:spLocks noChangeArrowheads="1"/>
          </p:cNvSpPr>
          <p:nvPr/>
        </p:nvSpPr>
        <p:spPr bwMode="auto">
          <a:xfrm>
            <a:off x="2061634" y="1877616"/>
            <a:ext cx="51759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0.24, </a:t>
            </a:r>
            <a:r>
              <a:rPr lang="en-US" sz="1000" b="1">
                <a:solidFill>
                  <a:srgbClr val="000000"/>
                </a:solidFill>
                <a:latin typeface="Calibri" charset="0"/>
              </a:rPr>
              <a:t>0.05</a:t>
            </a:r>
          </a:p>
        </p:txBody>
      </p:sp>
      <p:sp>
        <p:nvSpPr>
          <p:cNvPr id="27288" name="Rectangle 5398"/>
          <p:cNvSpPr>
            <a:spLocks noChangeArrowheads="1"/>
          </p:cNvSpPr>
          <p:nvPr/>
        </p:nvSpPr>
        <p:spPr bwMode="auto">
          <a:xfrm>
            <a:off x="3484034" y="1877616"/>
            <a:ext cx="51759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0.29, </a:t>
            </a:r>
            <a:r>
              <a:rPr lang="en-US" sz="1000" b="1">
                <a:solidFill>
                  <a:srgbClr val="000000"/>
                </a:solidFill>
                <a:latin typeface="Calibri" charset="0"/>
              </a:rPr>
              <a:t>0.17</a:t>
            </a:r>
            <a:endParaRPr lang="en-US" sz="1000" b="1">
              <a:latin typeface="Calibri" charset="0"/>
            </a:endParaRPr>
          </a:p>
        </p:txBody>
      </p:sp>
      <p:sp>
        <p:nvSpPr>
          <p:cNvPr id="27289" name="Rectangle 6256"/>
          <p:cNvSpPr>
            <a:spLocks noChangeArrowheads="1"/>
          </p:cNvSpPr>
          <p:nvPr/>
        </p:nvSpPr>
        <p:spPr bwMode="auto">
          <a:xfrm>
            <a:off x="4946651" y="1877616"/>
            <a:ext cx="51759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0.39, </a:t>
            </a:r>
            <a:r>
              <a:rPr lang="en-US" sz="1000" b="1">
                <a:solidFill>
                  <a:srgbClr val="000000"/>
                </a:solidFill>
                <a:latin typeface="Calibri" charset="0"/>
              </a:rPr>
              <a:t>0.39</a:t>
            </a:r>
            <a:endParaRPr lang="en-US" sz="1000" b="1">
              <a:latin typeface="Calibri" charset="0"/>
            </a:endParaRPr>
          </a:p>
        </p:txBody>
      </p:sp>
      <p:sp>
        <p:nvSpPr>
          <p:cNvPr id="27290" name="Rectangle 7117"/>
          <p:cNvSpPr>
            <a:spLocks noChangeArrowheads="1"/>
          </p:cNvSpPr>
          <p:nvPr/>
        </p:nvSpPr>
        <p:spPr bwMode="auto">
          <a:xfrm>
            <a:off x="6430434" y="1877616"/>
            <a:ext cx="51759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libri" charset="0"/>
              </a:rPr>
              <a:t>0.54, </a:t>
            </a:r>
            <a:r>
              <a:rPr lang="en-US" sz="1000" b="1">
                <a:solidFill>
                  <a:srgbClr val="000000"/>
                </a:solidFill>
                <a:latin typeface="Calibri" charset="0"/>
              </a:rPr>
              <a:t>0.60</a:t>
            </a:r>
            <a:endParaRPr lang="en-US" sz="1000" b="1">
              <a:latin typeface="Calibri" charset="0"/>
            </a:endParaRPr>
          </a:p>
        </p:txBody>
      </p:sp>
      <p:sp>
        <p:nvSpPr>
          <p:cNvPr id="1875" name="TextBox 1874"/>
          <p:cNvSpPr txBox="1"/>
          <p:nvPr/>
        </p:nvSpPr>
        <p:spPr>
          <a:xfrm>
            <a:off x="443084" y="5654771"/>
            <a:ext cx="8131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Exp</a:t>
            </a:r>
            <a:r>
              <a:rPr lang="en-US" sz="2800" dirty="0" smtClean="0"/>
              <a:t> 2: Demonstration of </a:t>
            </a:r>
            <a:r>
              <a:rPr lang="en-US" sz="2800" i="1" dirty="0" smtClean="0"/>
              <a:t>fMRI-A</a:t>
            </a:r>
            <a:r>
              <a:rPr lang="en-US" sz="2800" dirty="0" smtClean="0"/>
              <a:t> in different conditions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81098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F7086B-F660-DE42-9D80-9D82962CD1DA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942"/>
            <a:ext cx="8001000" cy="5314271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In constructing a test made up of </a:t>
            </a:r>
            <a:r>
              <a:rPr lang="en-US" i="1" dirty="0" smtClean="0">
                <a:cs typeface="+mn-cs"/>
              </a:rPr>
              <a:t>n</a:t>
            </a:r>
            <a:r>
              <a:rPr lang="en-US" dirty="0" smtClean="0">
                <a:cs typeface="+mn-cs"/>
              </a:rPr>
              <a:t> items, </a:t>
            </a:r>
            <a:r>
              <a:rPr lang="en-US" b="1" dirty="0" smtClean="0">
                <a:cs typeface="+mn-cs"/>
              </a:rPr>
              <a:t>which items</a:t>
            </a:r>
            <a:r>
              <a:rPr lang="en-US" dirty="0" smtClean="0">
                <a:cs typeface="+mn-cs"/>
              </a:rPr>
              <a:t> from the preliminary studies to include, which to exclude?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Look at </a:t>
            </a:r>
            <a:r>
              <a:rPr lang="en-US" b="1" dirty="0" smtClean="0">
                <a:cs typeface="+mn-cs"/>
              </a:rPr>
              <a:t>inter-item </a:t>
            </a:r>
            <a:r>
              <a:rPr lang="en-US" b="1" dirty="0" err="1" smtClean="0">
                <a:cs typeface="+mn-cs"/>
              </a:rPr>
              <a:t>correls</a:t>
            </a:r>
            <a:r>
              <a:rPr lang="en-US" dirty="0" smtClean="0">
                <a:cs typeface="+mn-cs"/>
              </a:rPr>
              <a:t>, and </a:t>
            </a:r>
            <a:r>
              <a:rPr lang="en-US" b="1" dirty="0" smtClean="0">
                <a:cs typeface="+mn-cs"/>
              </a:rPr>
              <a:t>item-total </a:t>
            </a:r>
            <a:r>
              <a:rPr lang="en-US" b="1" dirty="0" err="1" smtClean="0">
                <a:cs typeface="+mn-cs"/>
              </a:rPr>
              <a:t>correls</a:t>
            </a:r>
            <a:r>
              <a:rPr lang="en-US" dirty="0" smtClean="0">
                <a:cs typeface="+mn-cs"/>
              </a:rPr>
              <a:t>; also, whether </a:t>
            </a:r>
            <a:r>
              <a:rPr lang="en-US" b="1" dirty="0" smtClean="0">
                <a:cs typeface="+mn-cs"/>
              </a:rPr>
              <a:t>items</a:t>
            </a:r>
            <a:r>
              <a:rPr lang="en-US" dirty="0" smtClean="0">
                <a:cs typeface="+mn-cs"/>
              </a:rPr>
              <a:t> are too easy or too difficult. 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How large should </a:t>
            </a:r>
            <a:r>
              <a:rPr lang="en-US" i="1" dirty="0" smtClean="0">
                <a:cs typeface="+mn-cs"/>
              </a:rPr>
              <a:t>n</a:t>
            </a:r>
            <a:r>
              <a:rPr lang="en-US" dirty="0" smtClean="0">
                <a:cs typeface="+mn-cs"/>
              </a:rPr>
              <a:t> be so that the test is reliable?  Larger </a:t>
            </a:r>
            <a:r>
              <a:rPr lang="en-US" i="1" dirty="0" smtClean="0">
                <a:cs typeface="+mn-cs"/>
              </a:rPr>
              <a:t>n</a:t>
            </a:r>
            <a:r>
              <a:rPr lang="en-US" dirty="0" smtClean="0">
                <a:cs typeface="+mn-cs"/>
              </a:rPr>
              <a:t> = higher reliability.</a:t>
            </a:r>
          </a:p>
          <a:p>
            <a:pPr eaLnBrk="1" hangingPunct="1">
              <a:defRPr/>
            </a:pPr>
            <a:r>
              <a:rPr lang="en-US" b="1" dirty="0" smtClean="0">
                <a:cs typeface="+mn-cs"/>
              </a:rPr>
              <a:t>‘Tests’ inter-correlate more highly than do ‘items’</a:t>
            </a:r>
            <a:r>
              <a:rPr lang="en-US" dirty="0" smtClean="0">
                <a:cs typeface="+mn-cs"/>
              </a:rPr>
              <a:t>. Use artificial data set to show this.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03205" y="384366"/>
            <a:ext cx="3549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Test Construction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048858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377CCC-452E-0941-B750-0EF0760AD579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799"/>
            <a:ext cx="8001000" cy="6035675"/>
          </a:xfrm>
        </p:spPr>
        <p:txBody>
          <a:bodyPr>
            <a:normAutofit fontScale="92500" lnSpcReduction="20000"/>
          </a:bodyPr>
          <a:lstStyle/>
          <a:p>
            <a:pPr marL="0" eaLnBrk="1" hangingPunct="1">
              <a:lnSpc>
                <a:spcPct val="90000"/>
              </a:lnSpc>
              <a:buFontTx/>
              <a:buNone/>
              <a:defRPr/>
            </a:pPr>
            <a:r>
              <a:rPr lang="en-US" b="1" dirty="0" smtClean="0">
                <a:cs typeface="+mn-cs"/>
              </a:rPr>
              <a:t>Data</a:t>
            </a:r>
            <a:r>
              <a:rPr lang="en-US" dirty="0" smtClean="0">
                <a:cs typeface="+mn-cs"/>
              </a:rPr>
              <a:t>:  Create set of </a:t>
            </a:r>
            <a:r>
              <a:rPr lang="en-US" i="1" dirty="0" smtClean="0">
                <a:cs typeface="+mn-cs"/>
              </a:rPr>
              <a:t>latent</a:t>
            </a:r>
            <a:r>
              <a:rPr lang="en-US" dirty="0" smtClean="0">
                <a:cs typeface="+mn-cs"/>
              </a:rPr>
              <a:t> ‘</a:t>
            </a:r>
            <a:r>
              <a:rPr lang="en-US" i="1" dirty="0" smtClean="0">
                <a:cs typeface="+mn-cs"/>
              </a:rPr>
              <a:t>True</a:t>
            </a:r>
            <a:r>
              <a:rPr lang="en-US" dirty="0" smtClean="0">
                <a:cs typeface="+mn-cs"/>
              </a:rPr>
              <a:t>’ scores.  q1, q2,… are </a:t>
            </a:r>
            <a:r>
              <a:rPr lang="en-US" i="1" dirty="0" smtClean="0">
                <a:cs typeface="+mn-cs"/>
              </a:rPr>
              <a:t>observed</a:t>
            </a:r>
            <a:r>
              <a:rPr lang="en-US" dirty="0" smtClean="0">
                <a:cs typeface="+mn-cs"/>
              </a:rPr>
              <a:t> ‘</a:t>
            </a:r>
            <a:r>
              <a:rPr lang="en-US" i="1" dirty="0" smtClean="0">
                <a:cs typeface="+mn-cs"/>
              </a:rPr>
              <a:t>item</a:t>
            </a:r>
            <a:r>
              <a:rPr lang="en-US" dirty="0" smtClean="0">
                <a:cs typeface="+mn-cs"/>
              </a:rPr>
              <a:t>’ scores.  </a:t>
            </a:r>
            <a:r>
              <a:rPr lang="en-US" i="1" dirty="0" smtClean="0">
                <a:cs typeface="+mn-cs"/>
              </a:rPr>
              <a:t>Xn.1, Xn.2 </a:t>
            </a:r>
            <a:r>
              <a:rPr lang="en-US" dirty="0" smtClean="0">
                <a:cs typeface="+mn-cs"/>
              </a:rPr>
              <a:t>are 2 different scores on an </a:t>
            </a:r>
            <a:r>
              <a:rPr lang="en-US" i="1" dirty="0" smtClean="0">
                <a:cs typeface="+mn-cs"/>
              </a:rPr>
              <a:t>n</a:t>
            </a:r>
            <a:r>
              <a:rPr lang="en-US" dirty="0" smtClean="0">
                <a:cs typeface="+mn-cs"/>
              </a:rPr>
              <a:t>-item test. ‘</a:t>
            </a:r>
            <a:r>
              <a:rPr lang="en-US" i="1" dirty="0" err="1" smtClean="0">
                <a:cs typeface="+mn-cs"/>
              </a:rPr>
              <a:t>Critern</a:t>
            </a:r>
            <a:r>
              <a:rPr lang="en-US" dirty="0" smtClean="0">
                <a:cs typeface="+mn-cs"/>
              </a:rPr>
              <a:t>’ is score on a ‘criterion’. ‘</a:t>
            </a:r>
            <a:r>
              <a:rPr lang="en-US" i="1" dirty="0" err="1" smtClean="0">
                <a:cs typeface="+mn-cs"/>
              </a:rPr>
              <a:t>Normscr</a:t>
            </a:r>
            <a:r>
              <a:rPr lang="en-US" dirty="0" smtClean="0">
                <a:cs typeface="+mn-cs"/>
              </a:rPr>
              <a:t>’ is a </a:t>
            </a:r>
            <a:r>
              <a:rPr lang="en-US" b="1" dirty="0" smtClean="0">
                <a:cs typeface="+mn-cs"/>
              </a:rPr>
              <a:t>normed</a:t>
            </a:r>
            <a:r>
              <a:rPr lang="en-US" dirty="0" smtClean="0">
                <a:cs typeface="+mn-cs"/>
              </a:rPr>
              <a:t> test score with mean = 100 and </a:t>
            </a:r>
            <a:r>
              <a:rPr lang="en-US" dirty="0" err="1" smtClean="0">
                <a:cs typeface="+mn-cs"/>
              </a:rPr>
              <a:t>sd</a:t>
            </a:r>
            <a:r>
              <a:rPr lang="en-US" dirty="0" smtClean="0">
                <a:cs typeface="+mn-cs"/>
              </a:rPr>
              <a:t> = 15:</a:t>
            </a:r>
          </a:p>
          <a:p>
            <a:pPr marL="0" eaLnBrk="1" hangingPunct="1">
              <a:lnSpc>
                <a:spcPct val="90000"/>
              </a:lnSpc>
              <a:buFontTx/>
              <a:buNone/>
              <a:defRPr/>
            </a:pPr>
            <a:endParaRPr lang="en-US" dirty="0" smtClean="0"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b="1" dirty="0" smtClean="0">
                <a:cs typeface="+mn-cs"/>
              </a:rPr>
              <a:t>True  q1  q2 .. q6	</a:t>
            </a:r>
            <a:r>
              <a:rPr lang="en-US" b="1" dirty="0" err="1" smtClean="0">
                <a:cs typeface="+mn-cs"/>
              </a:rPr>
              <a:t>Critern</a:t>
            </a:r>
            <a:r>
              <a:rPr lang="en-US" b="1" dirty="0" smtClean="0">
                <a:cs typeface="+mn-cs"/>
              </a:rPr>
              <a:t>	</a:t>
            </a:r>
            <a:r>
              <a:rPr lang="en-US" b="1" dirty="0" err="1" smtClean="0">
                <a:cs typeface="+mn-cs"/>
              </a:rPr>
              <a:t>Normscr</a:t>
            </a:r>
            <a:r>
              <a:rPr lang="en-US" b="1" dirty="0" smtClean="0">
                <a:cs typeface="+mn-cs"/>
              </a:rPr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b="1" dirty="0" smtClean="0">
                <a:cs typeface="+mn-cs"/>
              </a:rPr>
              <a:t>       69   75   62   86     8.2	     117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b="1" dirty="0" smtClean="0">
                <a:cs typeface="+mn-cs"/>
              </a:rPr>
              <a:t>      ..      ..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b="1" dirty="0" smtClean="0"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b="1" dirty="0" smtClean="0">
                <a:cs typeface="+mn-cs"/>
              </a:rPr>
              <a:t>Test and re-test scores on 2-item and 3-item tests: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b="1" dirty="0" smtClean="0">
                <a:cs typeface="+mn-cs"/>
              </a:rPr>
              <a:t>	X2.1  X2.2  X3.1  X3.2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b="1" dirty="0" smtClean="0">
                <a:cs typeface="+mn-cs"/>
              </a:rPr>
              <a:t>    159   165    240    251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b="1" dirty="0" smtClean="0">
                <a:cs typeface="+mn-cs"/>
              </a:rPr>
              <a:t>     ..      ..</a:t>
            </a:r>
          </a:p>
        </p:txBody>
      </p:sp>
    </p:spTree>
    <p:extLst>
      <p:ext uri="{BB962C8B-B14F-4D97-AF65-F5344CB8AC3E}">
        <p14:creationId xmlns:p14="http://schemas.microsoft.com/office/powerpoint/2010/main" val="1212457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FA231-1F30-DF43-A0AA-9CE47812A2D5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8458200" cy="53340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b="1" smtClean="0">
                <a:cs typeface="+mn-cs"/>
              </a:rPr>
              <a:t>Correlations among scores on q1, q2, q3, q4, q5, q6, are modest (Median = .4)</a:t>
            </a:r>
          </a:p>
          <a:p>
            <a:pPr eaLnBrk="1" hangingPunct="1">
              <a:buFontTx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r>
              <a:rPr lang="en-US" smtClean="0">
                <a:cs typeface="+mn-cs"/>
              </a:rPr>
              <a:t>             q1       q2       q3       q4       q5</a:t>
            </a:r>
          </a:p>
          <a:p>
            <a:pPr eaLnBrk="1" hangingPunct="1">
              <a:defRPr/>
            </a:pPr>
            <a:r>
              <a:rPr lang="en-US" smtClean="0">
                <a:cs typeface="+mn-cs"/>
              </a:rPr>
              <a:t>q2        0.60**</a:t>
            </a:r>
          </a:p>
          <a:p>
            <a:pPr eaLnBrk="1" hangingPunct="1">
              <a:defRPr/>
            </a:pPr>
            <a:r>
              <a:rPr lang="en-US" smtClean="0">
                <a:cs typeface="+mn-cs"/>
              </a:rPr>
              <a:t>q3        0.04    0.09</a:t>
            </a:r>
          </a:p>
          <a:p>
            <a:pPr eaLnBrk="1" hangingPunct="1">
              <a:defRPr/>
            </a:pPr>
            <a:r>
              <a:rPr lang="en-US" smtClean="0">
                <a:cs typeface="+mn-cs"/>
              </a:rPr>
              <a:t>q4        0.31    0.36    0.33</a:t>
            </a:r>
          </a:p>
          <a:p>
            <a:pPr eaLnBrk="1" hangingPunct="1">
              <a:defRPr/>
            </a:pPr>
            <a:r>
              <a:rPr lang="en-US" smtClean="0">
                <a:cs typeface="+mn-cs"/>
              </a:rPr>
              <a:t>q5        0.45*   0.41    0.22    0.40</a:t>
            </a:r>
          </a:p>
          <a:p>
            <a:pPr eaLnBrk="1" hangingPunct="1">
              <a:defRPr/>
            </a:pPr>
            <a:r>
              <a:rPr lang="en-US" smtClean="0">
                <a:cs typeface="+mn-cs"/>
              </a:rPr>
              <a:t>q6        0.36    0.50*   0.56*   0.42    0.36</a:t>
            </a:r>
          </a:p>
        </p:txBody>
      </p:sp>
    </p:spTree>
    <p:extLst>
      <p:ext uri="{BB962C8B-B14F-4D97-AF65-F5344CB8AC3E}">
        <p14:creationId xmlns:p14="http://schemas.microsoft.com/office/powerpoint/2010/main" val="4200544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987AA9-8677-D443-A475-F0A9F7B30DAC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4102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smtClean="0">
                <a:cs typeface="+mn-cs"/>
              </a:rPr>
              <a:t>For </a:t>
            </a:r>
            <a:r>
              <a:rPr lang="en-US" sz="2800" i="1" smtClean="0">
                <a:cs typeface="+mn-cs"/>
              </a:rPr>
              <a:t>n</a:t>
            </a:r>
            <a:r>
              <a:rPr lang="en-US" sz="2800" smtClean="0">
                <a:cs typeface="+mn-cs"/>
              </a:rPr>
              <a:t> = 1, median corr(qi, qj) = 0.4.</a:t>
            </a:r>
          </a:p>
          <a:p>
            <a:pPr eaLnBrk="1" hangingPunct="1">
              <a:defRPr/>
            </a:pPr>
            <a:r>
              <a:rPr lang="en-US" sz="2800" smtClean="0">
                <a:cs typeface="+mn-cs"/>
              </a:rPr>
              <a:t>For </a:t>
            </a:r>
            <a:r>
              <a:rPr lang="en-US" sz="2800" i="1" smtClean="0">
                <a:cs typeface="+mn-cs"/>
              </a:rPr>
              <a:t>n</a:t>
            </a:r>
            <a:r>
              <a:rPr lang="en-US" sz="2800" smtClean="0">
                <a:cs typeface="+mn-cs"/>
              </a:rPr>
              <a:t> = 2, corr(</a:t>
            </a:r>
            <a:r>
              <a:rPr lang="en-US" sz="2800" i="1" smtClean="0">
                <a:cs typeface="+mn-cs"/>
              </a:rPr>
              <a:t>X2.1, X2.2</a:t>
            </a:r>
            <a:r>
              <a:rPr lang="en-US" sz="2800" smtClean="0">
                <a:cs typeface="+mn-cs"/>
              </a:rPr>
              <a:t>) = 0.514.  </a:t>
            </a:r>
          </a:p>
          <a:p>
            <a:pPr eaLnBrk="1" hangingPunct="1">
              <a:defRPr/>
            </a:pPr>
            <a:r>
              <a:rPr lang="en-US" sz="2800" smtClean="0">
                <a:cs typeface="+mn-cs"/>
              </a:rPr>
              <a:t>For </a:t>
            </a:r>
            <a:r>
              <a:rPr lang="en-US" sz="2800" i="1" smtClean="0">
                <a:cs typeface="+mn-cs"/>
              </a:rPr>
              <a:t>n</a:t>
            </a:r>
            <a:r>
              <a:rPr lang="en-US" sz="2800" smtClean="0">
                <a:cs typeface="+mn-cs"/>
              </a:rPr>
              <a:t> = 3, corr(</a:t>
            </a:r>
            <a:r>
              <a:rPr lang="en-US" sz="2800" i="1" smtClean="0">
                <a:cs typeface="+mn-cs"/>
              </a:rPr>
              <a:t>X3.1, X3.2</a:t>
            </a:r>
            <a:r>
              <a:rPr lang="en-US" sz="2800" smtClean="0">
                <a:cs typeface="+mn-cs"/>
              </a:rPr>
              <a:t>) = 0.71. </a:t>
            </a:r>
          </a:p>
          <a:p>
            <a:pPr eaLnBrk="1" hangingPunct="1">
              <a:defRPr/>
            </a:pPr>
            <a:endParaRPr lang="en-US" sz="2800" smtClean="0">
              <a:cs typeface="+mn-cs"/>
            </a:endParaRPr>
          </a:p>
          <a:p>
            <a:pPr eaLnBrk="1" hangingPunct="1">
              <a:defRPr/>
            </a:pPr>
            <a:r>
              <a:rPr lang="en-US" sz="2800" smtClean="0">
                <a:cs typeface="+mn-cs"/>
              </a:rPr>
              <a:t>Substantive item analysis:  face and construct validity; difficulty; reverse coding</a:t>
            </a:r>
          </a:p>
          <a:p>
            <a:pPr eaLnBrk="1" hangingPunct="1">
              <a:defRPr/>
            </a:pPr>
            <a:r>
              <a:rPr lang="en-US" sz="2800" smtClean="0">
                <a:cs typeface="+mn-cs"/>
              </a:rPr>
              <a:t>Statistical item analysis in SPSS: </a:t>
            </a:r>
            <a:r>
              <a:rPr lang="en-US" sz="2800" b="1" smtClean="0">
                <a:cs typeface="+mn-cs"/>
              </a:rPr>
              <a:t>Analyze &gt; Scale &gt; Reliability Analysis</a:t>
            </a:r>
            <a:r>
              <a:rPr lang="en-US" sz="2800" smtClean="0">
                <a:cs typeface="+mn-cs"/>
              </a:rPr>
              <a:t>. </a:t>
            </a:r>
          </a:p>
          <a:p>
            <a:pPr eaLnBrk="1" hangingPunct="1">
              <a:defRPr/>
            </a:pPr>
            <a:r>
              <a:rPr lang="en-US" sz="2800" b="1" smtClean="0">
                <a:cs typeface="+mn-cs"/>
              </a:rPr>
              <a:t>Test validity</a:t>
            </a:r>
            <a:r>
              <a:rPr lang="en-US" sz="2800" smtClean="0">
                <a:cs typeface="+mn-cs"/>
              </a:rPr>
              <a:t>.  This is the correlation between test and </a:t>
            </a:r>
            <a:r>
              <a:rPr lang="en-US" sz="2800" b="1" smtClean="0">
                <a:cs typeface="+mn-cs"/>
              </a:rPr>
              <a:t>criterion</a:t>
            </a:r>
            <a:r>
              <a:rPr lang="en-US" sz="2800" smtClean="0">
                <a:cs typeface="+mn-cs"/>
              </a:rPr>
              <a:t>.  Here, corr(</a:t>
            </a:r>
            <a:r>
              <a:rPr lang="en-US" sz="2800" i="1" smtClean="0">
                <a:cs typeface="+mn-cs"/>
              </a:rPr>
              <a:t>Normscr, Critern</a:t>
            </a:r>
            <a:r>
              <a:rPr lang="en-US" sz="2800" smtClean="0">
                <a:cs typeface="+mn-cs"/>
              </a:rPr>
              <a:t>) = 0.477 (p = 0.033). </a:t>
            </a:r>
          </a:p>
        </p:txBody>
      </p:sp>
    </p:spTree>
    <p:extLst>
      <p:ext uri="{BB962C8B-B14F-4D97-AF65-F5344CB8AC3E}">
        <p14:creationId xmlns:p14="http://schemas.microsoft.com/office/powerpoint/2010/main" val="2493966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099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Reliability &amp; Test Length</a:t>
            </a:r>
            <a:endParaRPr lang="en-US" sz="3600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91555"/>
            <a:ext cx="8229600" cy="449976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variance-covariance matrix, </a:t>
            </a:r>
            <a:r>
              <a:rPr lang="en-US" sz="2800" b="1" dirty="0" smtClean="0"/>
              <a:t>V</a:t>
            </a:r>
            <a:r>
              <a:rPr lang="en-US" sz="2800" dirty="0" smtClean="0"/>
              <a:t>, for {</a:t>
            </a:r>
            <a:r>
              <a:rPr lang="en-US" sz="2800" i="1" dirty="0" smtClean="0"/>
              <a:t>Y</a:t>
            </a:r>
            <a:r>
              <a:rPr lang="en-US" sz="2800" i="1" baseline="-25000" dirty="0" smtClean="0"/>
              <a:t>1</a:t>
            </a:r>
            <a:r>
              <a:rPr lang="en-US" sz="2800" i="1" dirty="0" smtClean="0"/>
              <a:t>, Y</a:t>
            </a:r>
            <a:r>
              <a:rPr lang="en-US" sz="2800" i="1" baseline="-25000" dirty="0" smtClean="0"/>
              <a:t>2</a:t>
            </a:r>
            <a:r>
              <a:rPr lang="en-US" sz="2800" i="1" dirty="0" smtClean="0"/>
              <a:t>, …, </a:t>
            </a:r>
            <a:r>
              <a:rPr lang="en-US" sz="2800" i="1" dirty="0" err="1" smtClean="0"/>
              <a:t>Y</a:t>
            </a:r>
            <a:r>
              <a:rPr lang="en-US" sz="2800" i="1" baseline="-25000" dirty="0" err="1" smtClean="0"/>
              <a:t>n</a:t>
            </a:r>
            <a:r>
              <a:rPr lang="en-US" sz="2800" dirty="0" smtClean="0"/>
              <a:t>}</a:t>
            </a:r>
          </a:p>
          <a:p>
            <a:r>
              <a:rPr lang="en-US" sz="2800" dirty="0" smtClean="0"/>
              <a:t>A pretext for a digression on the </a:t>
            </a:r>
            <a:r>
              <a:rPr lang="en-US" sz="2800" i="1" dirty="0" smtClean="0"/>
              <a:t>positive </a:t>
            </a:r>
            <a:r>
              <a:rPr lang="en-US" sz="2800" i="1" dirty="0"/>
              <a:t>definiteness </a:t>
            </a:r>
            <a:r>
              <a:rPr lang="en-US" sz="2800" dirty="0" smtClean="0"/>
              <a:t>of a</a:t>
            </a:r>
            <a:r>
              <a:rPr lang="en-US" sz="2800" i="1" dirty="0" smtClean="0"/>
              <a:t> </a:t>
            </a:r>
            <a:r>
              <a:rPr lang="en-US" sz="2800" dirty="0" smtClean="0"/>
              <a:t>square matrix, very important in iterative procedures</a:t>
            </a:r>
          </a:p>
          <a:p>
            <a:r>
              <a:rPr lang="en-US" sz="2800" dirty="0" smtClean="0"/>
              <a:t>Use </a:t>
            </a:r>
            <a:r>
              <a:rPr lang="en-US" sz="2800" b="1" dirty="0" smtClean="0"/>
              <a:t>V</a:t>
            </a:r>
            <a:r>
              <a:rPr lang="en-US" sz="2800" dirty="0" smtClean="0"/>
              <a:t> to calculate </a:t>
            </a:r>
            <a:r>
              <a:rPr lang="en-US" sz="2800" dirty="0" err="1" smtClean="0"/>
              <a:t>var</a:t>
            </a:r>
            <a:r>
              <a:rPr lang="en-US" sz="2800" dirty="0" smtClean="0"/>
              <a:t>(</a:t>
            </a:r>
            <a:r>
              <a:rPr lang="en-US" sz="2800" i="1" dirty="0" smtClean="0"/>
              <a:t>X</a:t>
            </a:r>
            <a:r>
              <a:rPr lang="en-US" sz="2800" dirty="0" smtClean="0"/>
              <a:t>), where </a:t>
            </a:r>
            <a:r>
              <a:rPr lang="en-US" sz="2800" i="1" dirty="0" smtClean="0"/>
              <a:t>X</a:t>
            </a:r>
            <a:r>
              <a:rPr lang="en-US" sz="2800" dirty="0" smtClean="0"/>
              <a:t> = </a:t>
            </a:r>
            <a:r>
              <a:rPr lang="en-US" sz="2800" i="1" dirty="0" smtClean="0"/>
              <a:t>Y</a:t>
            </a:r>
            <a:r>
              <a:rPr lang="en-US" sz="2800" i="1" baseline="-25000" dirty="0" smtClean="0"/>
              <a:t>1</a:t>
            </a:r>
            <a:r>
              <a:rPr lang="en-US" sz="2800" i="1" dirty="0"/>
              <a:t> </a:t>
            </a:r>
            <a:r>
              <a:rPr lang="en-US" sz="2800" i="1" dirty="0" smtClean="0"/>
              <a:t>+ Y</a:t>
            </a:r>
            <a:r>
              <a:rPr lang="en-US" sz="2800" i="1" baseline="-25000" dirty="0" smtClean="0"/>
              <a:t>2</a:t>
            </a:r>
            <a:r>
              <a:rPr lang="en-US" sz="2800" i="1" dirty="0" smtClean="0"/>
              <a:t> + … + </a:t>
            </a:r>
            <a:r>
              <a:rPr lang="en-US" sz="2800" i="1" dirty="0" err="1" smtClean="0"/>
              <a:t>Y</a:t>
            </a:r>
            <a:r>
              <a:rPr lang="en-US" sz="2800" i="1" baseline="-25000" dirty="0" err="1" smtClean="0"/>
              <a:t>n</a:t>
            </a:r>
            <a:endParaRPr lang="en-US" sz="2800" i="1" baseline="-25000" dirty="0" smtClean="0"/>
          </a:p>
          <a:p>
            <a:r>
              <a:rPr lang="en-US" sz="2800" dirty="0" smtClean="0"/>
              <a:t>Use the resulting expressions for </a:t>
            </a:r>
            <a:r>
              <a:rPr lang="en-US" sz="2800" dirty="0" err="1" smtClean="0"/>
              <a:t>var</a:t>
            </a:r>
            <a:r>
              <a:rPr lang="en-US" sz="2800" dirty="0" smtClean="0"/>
              <a:t>(</a:t>
            </a:r>
            <a:r>
              <a:rPr lang="en-US" sz="2800" i="1" dirty="0" smtClean="0"/>
              <a:t>X</a:t>
            </a:r>
            <a:r>
              <a:rPr lang="en-US" sz="2800" dirty="0" smtClean="0"/>
              <a:t>) and E(</a:t>
            </a:r>
            <a:r>
              <a:rPr lang="en-US" sz="2800" i="1" dirty="0" smtClean="0"/>
              <a:t>XX’</a:t>
            </a:r>
            <a:r>
              <a:rPr lang="en-US" sz="2800" dirty="0" smtClean="0"/>
              <a:t>) to derive Spearman-Brown formula</a:t>
            </a:r>
          </a:p>
        </p:txBody>
      </p:sp>
    </p:spTree>
    <p:extLst>
      <p:ext uri="{BB962C8B-B14F-4D97-AF65-F5344CB8AC3E}">
        <p14:creationId xmlns:p14="http://schemas.microsoft.com/office/powerpoint/2010/main" val="3076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5B7890-E45F-5841-91D3-F5E232D48876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292869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257415"/>
            <a:ext cx="7772400" cy="104682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b="1" dirty="0" smtClean="0">
                <a:cs typeface="+mj-cs"/>
              </a:rPr>
              <a:t>Dependence of reliability on test length: </a:t>
            </a:r>
            <a:br>
              <a:rPr lang="en-US" sz="2800" b="1" dirty="0" smtClean="0">
                <a:cs typeface="+mj-cs"/>
              </a:rPr>
            </a:br>
            <a:r>
              <a:rPr lang="en-US" sz="2800" b="1" dirty="0" smtClean="0">
                <a:cs typeface="+mj-cs"/>
              </a:rPr>
              <a:t>‘</a:t>
            </a:r>
            <a:r>
              <a:rPr lang="en-US" sz="2800" b="1" i="1" dirty="0" smtClean="0">
                <a:cs typeface="+mj-cs"/>
              </a:rPr>
              <a:t>n</a:t>
            </a:r>
            <a:r>
              <a:rPr lang="en-US" sz="2800" b="1" dirty="0" smtClean="0">
                <a:cs typeface="+mj-cs"/>
              </a:rPr>
              <a:t>-item test model’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24000"/>
            <a:ext cx="8305800" cy="4953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cs typeface="+mn-cs"/>
              </a:rPr>
              <a:t>To study the effect of test length, we use a more </a:t>
            </a:r>
            <a:r>
              <a:rPr lang="ja-JP" altLang="en-US" sz="2800" dirty="0" smtClean="0">
                <a:latin typeface="Arial"/>
                <a:cs typeface="+mn-cs"/>
              </a:rPr>
              <a:t>‘</a:t>
            </a:r>
            <a:r>
              <a:rPr lang="en-US" sz="2800" dirty="0" smtClean="0">
                <a:cs typeface="+mn-cs"/>
              </a:rPr>
              <a:t>superficial</a:t>
            </a:r>
            <a:r>
              <a:rPr lang="ja-JP" altLang="en-US" sz="2800" dirty="0" smtClean="0">
                <a:latin typeface="Arial"/>
                <a:cs typeface="+mn-cs"/>
              </a:rPr>
              <a:t>’</a:t>
            </a:r>
            <a:r>
              <a:rPr lang="en-US" sz="2800" dirty="0" smtClean="0">
                <a:cs typeface="+mn-cs"/>
              </a:rPr>
              <a:t> model involving only </a:t>
            </a:r>
            <a:r>
              <a:rPr lang="en-US" sz="2800" b="1" dirty="0" smtClean="0">
                <a:cs typeface="+mn-cs"/>
              </a:rPr>
              <a:t>observable</a:t>
            </a:r>
            <a:r>
              <a:rPr lang="en-US" sz="2800" dirty="0" smtClean="0">
                <a:cs typeface="+mn-cs"/>
              </a:rPr>
              <a:t> test and item scores. A test consists of </a:t>
            </a:r>
            <a:r>
              <a:rPr lang="en-US" sz="2800" i="1" dirty="0" smtClean="0">
                <a:cs typeface="+mn-cs"/>
              </a:rPr>
              <a:t>n</a:t>
            </a:r>
            <a:r>
              <a:rPr lang="en-US" sz="2800" dirty="0" smtClean="0">
                <a:cs typeface="+mn-cs"/>
              </a:rPr>
              <a:t> items; </a:t>
            </a:r>
            <a:r>
              <a:rPr lang="en-US" sz="2800" i="1" dirty="0" err="1" smtClean="0">
                <a:cs typeface="+mn-cs"/>
              </a:rPr>
              <a:t>Y</a:t>
            </a:r>
            <a:r>
              <a:rPr lang="en-US" sz="2800" i="1" baseline="-25000" dirty="0" err="1" smtClean="0">
                <a:cs typeface="+mn-cs"/>
              </a:rPr>
              <a:t>j</a:t>
            </a:r>
            <a:r>
              <a:rPr lang="en-US" sz="2800" dirty="0" smtClean="0">
                <a:cs typeface="+mn-cs"/>
              </a:rPr>
              <a:t> is the score on the </a:t>
            </a:r>
            <a:r>
              <a:rPr lang="en-US" sz="2800" i="1" dirty="0" smtClean="0">
                <a:cs typeface="+mn-cs"/>
              </a:rPr>
              <a:t>j</a:t>
            </a:r>
            <a:r>
              <a:rPr lang="ja-JP" altLang="en-US" sz="2800" dirty="0" smtClean="0">
                <a:latin typeface="Arial"/>
                <a:cs typeface="+mn-cs"/>
              </a:rPr>
              <a:t>’</a:t>
            </a:r>
            <a:r>
              <a:rPr lang="en-US" sz="2800" dirty="0" err="1" smtClean="0">
                <a:cs typeface="+mn-cs"/>
              </a:rPr>
              <a:t>th</a:t>
            </a:r>
            <a:r>
              <a:rPr lang="en-US" sz="2800" dirty="0" smtClean="0">
                <a:cs typeface="+mn-cs"/>
              </a:rPr>
              <a:t> item, </a:t>
            </a:r>
            <a:r>
              <a:rPr lang="en-US" sz="2800" i="1" dirty="0" smtClean="0">
                <a:cs typeface="+mn-cs"/>
              </a:rPr>
              <a:t>X</a:t>
            </a:r>
            <a:r>
              <a:rPr lang="en-US" sz="2800" dirty="0" smtClean="0">
                <a:cs typeface="+mn-cs"/>
              </a:rPr>
              <a:t> = test score, </a:t>
            </a:r>
            <a:r>
              <a:rPr lang="en-US" sz="2800" i="1" dirty="0" smtClean="0">
                <a:cs typeface="+mn-cs"/>
              </a:rPr>
              <a:t>X</a:t>
            </a:r>
            <a:r>
              <a:rPr lang="ja-JP" altLang="en-US" sz="2800" i="1" dirty="0" smtClean="0">
                <a:latin typeface="Arial"/>
                <a:cs typeface="+mn-cs"/>
              </a:rPr>
              <a:t>’</a:t>
            </a:r>
            <a:r>
              <a:rPr lang="en-US" sz="2800" dirty="0" smtClean="0">
                <a:cs typeface="+mn-cs"/>
              </a:rPr>
              <a:t> = retest score.  </a:t>
            </a:r>
            <a:r>
              <a:rPr lang="en-US" sz="2800" i="1" dirty="0" err="1" smtClean="0">
                <a:cs typeface="+mn-cs"/>
              </a:rPr>
              <a:t>r</a:t>
            </a:r>
            <a:r>
              <a:rPr lang="en-US" sz="2800" i="1" baseline="-25000" dirty="0" err="1" smtClean="0">
                <a:cs typeface="+mn-cs"/>
              </a:rPr>
              <a:t>XX</a:t>
            </a:r>
            <a:r>
              <a:rPr lang="ja-JP" altLang="en-US" sz="2800" i="1" baseline="-25000" dirty="0" smtClean="0">
                <a:latin typeface="Arial"/>
                <a:cs typeface="+mn-cs"/>
              </a:rPr>
              <a:t>’</a:t>
            </a:r>
            <a:r>
              <a:rPr lang="en-US" sz="2800" dirty="0" smtClean="0">
                <a:cs typeface="+mn-cs"/>
              </a:rPr>
              <a:t> is the test-retest reliability.  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dirty="0" smtClean="0"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2800" dirty="0" smtClean="0"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cs typeface="+mn-cs"/>
              </a:rPr>
              <a:t>The item scores are </a:t>
            </a:r>
            <a:r>
              <a:rPr lang="en-US" sz="2800" b="1" dirty="0" smtClean="0">
                <a:cs typeface="+mn-cs"/>
              </a:rPr>
              <a:t>correlated</a:t>
            </a:r>
            <a:r>
              <a:rPr lang="en-US" sz="2800" dirty="0" smtClean="0">
                <a:cs typeface="+mn-cs"/>
              </a:rPr>
              <a:t> with each other, so </a:t>
            </a:r>
            <a:r>
              <a:rPr lang="en-US" sz="2800" dirty="0" err="1" smtClean="0">
                <a:cs typeface="+mn-cs"/>
              </a:rPr>
              <a:t>var</a:t>
            </a:r>
            <a:r>
              <a:rPr lang="en-US" sz="2800" dirty="0" smtClean="0">
                <a:cs typeface="+mn-cs"/>
              </a:rPr>
              <a:t>(</a:t>
            </a:r>
            <a:r>
              <a:rPr lang="en-US" sz="2800" i="1" dirty="0" smtClean="0">
                <a:cs typeface="+mn-cs"/>
              </a:rPr>
              <a:t>X</a:t>
            </a:r>
            <a:r>
              <a:rPr lang="en-US" sz="2800" dirty="0" smtClean="0">
                <a:cs typeface="+mn-cs"/>
              </a:rPr>
              <a:t>) is </a:t>
            </a:r>
            <a:r>
              <a:rPr lang="en-US" sz="2800" b="1" dirty="0" smtClean="0">
                <a:cs typeface="+mn-cs"/>
              </a:rPr>
              <a:t>not</a:t>
            </a:r>
            <a:r>
              <a:rPr lang="en-US" sz="2800" dirty="0" smtClean="0">
                <a:cs typeface="+mn-cs"/>
              </a:rPr>
              <a:t> the sum of the item score variances; it depends on the correlation between the item scores.  This inter-item correlation is expected to be </a:t>
            </a:r>
            <a:r>
              <a:rPr lang="en-US" sz="2800" b="1" dirty="0" smtClean="0">
                <a:cs typeface="+mn-cs"/>
              </a:rPr>
              <a:t>positive</a:t>
            </a:r>
            <a:r>
              <a:rPr lang="en-US" sz="2800" dirty="0" smtClean="0">
                <a:cs typeface="+mn-cs"/>
              </a:rPr>
              <a:t> if the items </a:t>
            </a:r>
            <a:r>
              <a:rPr lang="ja-JP" altLang="en-US" sz="2800" dirty="0" smtClean="0">
                <a:latin typeface="Arial"/>
                <a:cs typeface="+mn-cs"/>
              </a:rPr>
              <a:t>‘</a:t>
            </a:r>
            <a:r>
              <a:rPr lang="en-US" sz="2800" dirty="0" smtClean="0">
                <a:cs typeface="+mn-cs"/>
              </a:rPr>
              <a:t>hang together</a:t>
            </a:r>
            <a:r>
              <a:rPr lang="ja-JP" altLang="en-US" sz="2800" dirty="0" smtClean="0">
                <a:latin typeface="Arial"/>
                <a:cs typeface="+mn-cs"/>
              </a:rPr>
              <a:t>’</a:t>
            </a:r>
            <a:r>
              <a:rPr lang="en-US" sz="2800" dirty="0" smtClean="0">
                <a:cs typeface="+mn-cs"/>
              </a:rPr>
              <a:t>, as we expect.</a:t>
            </a:r>
            <a:endParaRPr lang="en-US" sz="2400" dirty="0" smtClean="0"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2400" dirty="0" smtClean="0"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2400" dirty="0" smtClean="0">
              <a:cs typeface="+mn-cs"/>
            </a:endParaRPr>
          </a:p>
        </p:txBody>
      </p:sp>
      <p:graphicFrame>
        <p:nvGraphicFramePr>
          <p:cNvPr id="99332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31307038"/>
              </p:ext>
            </p:extLst>
          </p:nvPr>
        </p:nvGraphicFramePr>
        <p:xfrm>
          <a:off x="1066800" y="3478916"/>
          <a:ext cx="6477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6" name="Equation" r:id="rId4" imgW="2590800" imgH="228600" progId="Equation.DSMT4">
                  <p:embed/>
                </p:oleObj>
              </mc:Choice>
              <mc:Fallback>
                <p:oleObj name="Equation" r:id="rId4" imgW="2590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478916"/>
                        <a:ext cx="6477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3240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XX.curve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32" y="206527"/>
            <a:ext cx="5102383" cy="51023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4180" y="5453738"/>
            <a:ext cx="79774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So r</a:t>
            </a:r>
            <a:r>
              <a:rPr lang="en-US" sz="2800" i="1" baseline="30000" dirty="0" smtClean="0"/>
              <a:t>2</a:t>
            </a:r>
            <a:r>
              <a:rPr lang="en-US" sz="2800" i="1" dirty="0" smtClean="0"/>
              <a:t> (= r(X,T)</a:t>
            </a:r>
            <a:r>
              <a:rPr lang="en-US" sz="2800" i="1" baseline="30000" dirty="0" smtClean="0"/>
              <a:t>2</a:t>
            </a:r>
            <a:r>
              <a:rPr lang="en-US" sz="2800" dirty="0" smtClean="0"/>
              <a:t>) is the proportion of </a:t>
            </a:r>
            <a:r>
              <a:rPr lang="en-US" sz="2800" i="1" dirty="0" smtClean="0"/>
              <a:t>X</a:t>
            </a:r>
            <a:r>
              <a:rPr lang="en-US" sz="2800" dirty="0" smtClean="0"/>
              <a:t>-variance that is</a:t>
            </a:r>
          </a:p>
          <a:p>
            <a:r>
              <a:rPr lang="en-US" sz="2800" dirty="0" smtClean="0"/>
              <a:t>explained by </a:t>
            </a:r>
            <a:r>
              <a:rPr lang="en-US" sz="2800" i="1" dirty="0" smtClean="0"/>
              <a:t>T</a:t>
            </a:r>
            <a:r>
              <a:rPr lang="en-US" sz="2800" dirty="0" smtClean="0"/>
              <a:t>.  This links ‘</a:t>
            </a:r>
            <a:r>
              <a:rPr lang="en-US" sz="2800" dirty="0" err="1" smtClean="0"/>
              <a:t>correl</a:t>
            </a:r>
            <a:r>
              <a:rPr lang="en-US" sz="2800" dirty="0" smtClean="0"/>
              <a:t>’ to ‘reliability’.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605115" y="467923"/>
            <a:ext cx="3447002" cy="4832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Think of ‘test’ score,</a:t>
            </a:r>
          </a:p>
          <a:p>
            <a:r>
              <a:rPr lang="en-US" sz="2800" dirty="0" smtClean="0"/>
              <a:t>X1 (or X) as Rater 1’s</a:t>
            </a:r>
          </a:p>
          <a:p>
            <a:r>
              <a:rPr lang="en-US" sz="2800" dirty="0" smtClean="0"/>
              <a:t>score, and X2 (or X’)</a:t>
            </a:r>
          </a:p>
          <a:p>
            <a:r>
              <a:rPr lang="en-US" sz="2800" dirty="0" smtClean="0"/>
              <a:t>as R2’s score; P is</a:t>
            </a:r>
          </a:p>
          <a:p>
            <a:r>
              <a:rPr lang="en-US" sz="2800" dirty="0" smtClean="0"/>
              <a:t>the ‘object’ being</a:t>
            </a:r>
          </a:p>
          <a:p>
            <a:r>
              <a:rPr lang="en-US" sz="2800" dirty="0" smtClean="0"/>
              <a:t>rated.</a:t>
            </a:r>
          </a:p>
          <a:p>
            <a:endParaRPr lang="en-US" sz="2800" dirty="0"/>
          </a:p>
          <a:p>
            <a:r>
              <a:rPr lang="en-US" sz="2800" i="1" dirty="0" smtClean="0"/>
              <a:t>X = T + e</a:t>
            </a:r>
          </a:p>
          <a:p>
            <a:r>
              <a:rPr lang="en-US" sz="2800" dirty="0" smtClean="0"/>
              <a:t>is a special case of</a:t>
            </a:r>
          </a:p>
          <a:p>
            <a:r>
              <a:rPr lang="en-US" sz="2800" i="1" dirty="0" smtClean="0"/>
              <a:t>Y = a + </a:t>
            </a:r>
            <a:r>
              <a:rPr lang="en-US" sz="2800" i="1" dirty="0" err="1" smtClean="0"/>
              <a:t>bX</a:t>
            </a:r>
            <a:r>
              <a:rPr lang="en-US" sz="2800" i="1" dirty="0" smtClean="0"/>
              <a:t> + e</a:t>
            </a:r>
            <a:r>
              <a:rPr lang="en-US" sz="2800" dirty="0" smtClean="0"/>
              <a:t>,</a:t>
            </a:r>
          </a:p>
          <a:p>
            <a:r>
              <a:rPr lang="en-US" sz="2800" dirty="0" smtClean="0"/>
              <a:t>i.e., simple regression.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18342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F5773C-FD51-BB48-851B-767BC03A2789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67654"/>
            <a:ext cx="7772400" cy="71859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b="1" dirty="0" smtClean="0">
                <a:cs typeface="+mj-cs"/>
              </a:rPr>
              <a:t>Dependence of reliability on test length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23999"/>
            <a:ext cx="8305800" cy="5197475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  <a:defRPr/>
            </a:pPr>
            <a:r>
              <a:rPr lang="en-US" sz="2800" dirty="0" smtClean="0">
                <a:cs typeface="+mn-cs"/>
              </a:rPr>
              <a:t>Rescale all variables to have a mean of 0.  Then</a:t>
            </a:r>
          </a:p>
          <a:p>
            <a:pPr eaLnBrk="1" hangingPunct="1">
              <a:buFontTx/>
              <a:buNone/>
              <a:defRPr/>
            </a:pPr>
            <a:endParaRPr lang="en-US" sz="2800" dirty="0" smtClean="0">
              <a:cs typeface="+mn-cs"/>
            </a:endParaRPr>
          </a:p>
          <a:p>
            <a:pPr eaLnBrk="1" hangingPunct="1">
              <a:buFontTx/>
              <a:buNone/>
              <a:defRPr/>
            </a:pPr>
            <a:endParaRPr lang="en-US" sz="2800" dirty="0" smtClean="0">
              <a:cs typeface="+mn-cs"/>
            </a:endParaRPr>
          </a:p>
          <a:p>
            <a:pPr eaLnBrk="1" hangingPunct="1">
              <a:buFontTx/>
              <a:buNone/>
              <a:defRPr/>
            </a:pPr>
            <a:endParaRPr lang="en-US" sz="2800" dirty="0" smtClean="0">
              <a:cs typeface="+mn-cs"/>
            </a:endParaRPr>
          </a:p>
          <a:p>
            <a:pPr eaLnBrk="1" hangingPunct="1">
              <a:buFontTx/>
              <a:buNone/>
              <a:defRPr/>
            </a:pPr>
            <a:endParaRPr lang="en-US" sz="2800" dirty="0" smtClean="0">
              <a:cs typeface="+mn-cs"/>
            </a:endParaRPr>
          </a:p>
          <a:p>
            <a:pPr eaLnBrk="1" hangingPunct="1">
              <a:buFontTx/>
              <a:buNone/>
              <a:defRPr/>
            </a:pPr>
            <a:r>
              <a:rPr lang="en-US" sz="2800" dirty="0" smtClean="0">
                <a:cs typeface="+mn-cs"/>
              </a:rPr>
              <a:t>We now express </a:t>
            </a:r>
            <a:r>
              <a:rPr lang="en-US" sz="2800" i="1" dirty="0" smtClean="0">
                <a:cs typeface="+mn-cs"/>
              </a:rPr>
              <a:t>E</a:t>
            </a:r>
            <a:r>
              <a:rPr lang="en-US" sz="2800" dirty="0" smtClean="0">
                <a:cs typeface="+mn-cs"/>
              </a:rPr>
              <a:t>(</a:t>
            </a:r>
            <a:r>
              <a:rPr lang="en-US" sz="2800" i="1" dirty="0" smtClean="0">
                <a:cs typeface="+mn-cs"/>
              </a:rPr>
              <a:t>X</a:t>
            </a:r>
            <a:r>
              <a:rPr lang="en-US" sz="2800" i="1" baseline="30000" dirty="0" smtClean="0">
                <a:cs typeface="+mn-cs"/>
              </a:rPr>
              <a:t>2</a:t>
            </a:r>
            <a:r>
              <a:rPr lang="en-US" sz="2800" dirty="0" smtClean="0">
                <a:cs typeface="+mn-cs"/>
              </a:rPr>
              <a:t>), i.e., </a:t>
            </a:r>
            <a:r>
              <a:rPr lang="en-US" sz="2800" dirty="0" err="1" smtClean="0">
                <a:cs typeface="+mn-cs"/>
              </a:rPr>
              <a:t>var</a:t>
            </a:r>
            <a:r>
              <a:rPr lang="en-US" sz="2800" dirty="0" smtClean="0">
                <a:cs typeface="+mn-cs"/>
              </a:rPr>
              <a:t>(</a:t>
            </a:r>
            <a:r>
              <a:rPr lang="en-US" sz="2800" i="1" dirty="0" smtClean="0">
                <a:cs typeface="+mn-cs"/>
              </a:rPr>
              <a:t>X</a:t>
            </a:r>
            <a:r>
              <a:rPr lang="en-US" sz="2800" dirty="0" smtClean="0">
                <a:cs typeface="+mn-cs"/>
              </a:rPr>
              <a:t>), and </a:t>
            </a:r>
            <a:r>
              <a:rPr lang="en-US" sz="2800" i="1" dirty="0" smtClean="0">
                <a:cs typeface="+mn-cs"/>
              </a:rPr>
              <a:t>E</a:t>
            </a:r>
            <a:r>
              <a:rPr lang="en-US" sz="2800" dirty="0" smtClean="0">
                <a:cs typeface="+mn-cs"/>
              </a:rPr>
              <a:t>(</a:t>
            </a:r>
            <a:r>
              <a:rPr lang="en-US" sz="2800" i="1" dirty="0" smtClean="0">
                <a:cs typeface="+mn-cs"/>
              </a:rPr>
              <a:t>XX</a:t>
            </a:r>
            <a:r>
              <a:rPr lang="ja-JP" altLang="en-US" sz="2800" dirty="0" smtClean="0">
                <a:latin typeface="Arial"/>
                <a:cs typeface="+mn-cs"/>
              </a:rPr>
              <a:t>’</a:t>
            </a:r>
            <a:r>
              <a:rPr lang="en-US" sz="2800" dirty="0" smtClean="0">
                <a:cs typeface="+mn-cs"/>
              </a:rPr>
              <a:t>) in terms</a:t>
            </a:r>
          </a:p>
          <a:p>
            <a:pPr>
              <a:buNone/>
              <a:defRPr/>
            </a:pPr>
            <a:r>
              <a:rPr lang="en-US" sz="2800" dirty="0" smtClean="0">
                <a:cs typeface="+mn-cs"/>
              </a:rPr>
              <a:t>of </a:t>
            </a:r>
            <a:r>
              <a:rPr lang="en-US" sz="2800" dirty="0" err="1" smtClean="0">
                <a:cs typeface="+mn-cs"/>
              </a:rPr>
              <a:t>var</a:t>
            </a:r>
            <a:r>
              <a:rPr lang="en-US" sz="2800" dirty="0" smtClean="0">
                <a:cs typeface="+mn-cs"/>
              </a:rPr>
              <a:t>(</a:t>
            </a:r>
            <a:r>
              <a:rPr lang="en-US" sz="2800" i="1" dirty="0" smtClean="0">
                <a:cs typeface="+mn-cs"/>
              </a:rPr>
              <a:t>Y</a:t>
            </a:r>
            <a:r>
              <a:rPr lang="en-US" sz="2800" i="1" baseline="-25000" dirty="0" smtClean="0">
                <a:cs typeface="+mn-cs"/>
              </a:rPr>
              <a:t>i</a:t>
            </a:r>
            <a:r>
              <a:rPr lang="en-US" sz="2800" dirty="0" smtClean="0">
                <a:cs typeface="+mn-cs"/>
              </a:rPr>
              <a:t>) and </a:t>
            </a:r>
            <a:r>
              <a:rPr lang="en-US" sz="2800" dirty="0" err="1" smtClean="0">
                <a:cs typeface="+mn-cs"/>
              </a:rPr>
              <a:t>cov</a:t>
            </a:r>
            <a:r>
              <a:rPr lang="en-US" sz="2800" dirty="0" smtClean="0">
                <a:cs typeface="+mn-cs"/>
              </a:rPr>
              <a:t>(</a:t>
            </a:r>
            <a:r>
              <a:rPr lang="en-US" sz="2800" i="1" dirty="0" smtClean="0">
                <a:cs typeface="+mn-cs"/>
              </a:rPr>
              <a:t>Y</a:t>
            </a:r>
            <a:r>
              <a:rPr lang="en-US" sz="2800" i="1" baseline="-25000" dirty="0" smtClean="0">
                <a:cs typeface="+mn-cs"/>
              </a:rPr>
              <a:t>i</a:t>
            </a:r>
            <a:r>
              <a:rPr lang="en-US" sz="2800" dirty="0" smtClean="0">
                <a:cs typeface="+mn-cs"/>
              </a:rPr>
              <a:t>, </a:t>
            </a:r>
            <a:r>
              <a:rPr lang="en-US" sz="2800" i="1" dirty="0" err="1" smtClean="0">
                <a:cs typeface="+mn-cs"/>
              </a:rPr>
              <a:t>Y</a:t>
            </a:r>
            <a:r>
              <a:rPr lang="en-US" sz="2800" i="1" baseline="-25000" dirty="0" err="1" smtClean="0">
                <a:cs typeface="+mn-cs"/>
              </a:rPr>
              <a:t>j</a:t>
            </a:r>
            <a:r>
              <a:rPr lang="en-US" sz="2800" dirty="0" smtClean="0">
                <a:cs typeface="+mn-cs"/>
              </a:rPr>
              <a:t>).  [Note </a:t>
            </a:r>
            <a:r>
              <a:rPr lang="en-US" sz="2800" dirty="0"/>
              <a:t>that </a:t>
            </a:r>
            <a:r>
              <a:rPr lang="en-US" sz="2800" dirty="0" err="1"/>
              <a:t>cov</a:t>
            </a:r>
            <a:r>
              <a:rPr lang="en-US" sz="2800" dirty="0"/>
              <a:t>(</a:t>
            </a:r>
            <a:r>
              <a:rPr lang="en-US" sz="2800" i="1" dirty="0"/>
              <a:t>Y</a:t>
            </a:r>
            <a:r>
              <a:rPr lang="en-US" sz="2800" i="1" baseline="-25000" dirty="0"/>
              <a:t>i</a:t>
            </a:r>
            <a:r>
              <a:rPr lang="en-US" sz="2800" dirty="0"/>
              <a:t>, </a:t>
            </a:r>
            <a:r>
              <a:rPr lang="en-US" sz="2800" i="1" dirty="0" smtClean="0"/>
              <a:t>Y</a:t>
            </a:r>
            <a:r>
              <a:rPr lang="en-US" sz="2800" i="1" baseline="-25000" dirty="0" smtClean="0"/>
              <a:t>i</a:t>
            </a:r>
            <a:r>
              <a:rPr lang="en-US" sz="2800" dirty="0" smtClean="0"/>
              <a:t>) = </a:t>
            </a:r>
            <a:r>
              <a:rPr lang="en-US" sz="2800" dirty="0" err="1"/>
              <a:t>var</a:t>
            </a:r>
            <a:r>
              <a:rPr lang="en-US" sz="2800" dirty="0"/>
              <a:t>(</a:t>
            </a:r>
            <a:r>
              <a:rPr lang="en-US" sz="2800" i="1" dirty="0"/>
              <a:t>Y</a:t>
            </a:r>
            <a:r>
              <a:rPr lang="en-US" sz="2800" i="1" baseline="-25000" dirty="0"/>
              <a:t>i</a:t>
            </a:r>
            <a:r>
              <a:rPr lang="en-US" sz="2800" dirty="0" smtClean="0"/>
              <a:t>),</a:t>
            </a:r>
          </a:p>
          <a:p>
            <a:pPr>
              <a:buNone/>
              <a:defRPr/>
            </a:pPr>
            <a:r>
              <a:rPr lang="en-US" sz="2800" dirty="0" smtClean="0"/>
              <a:t>showing that ‘covariance’ is a </a:t>
            </a:r>
            <a:r>
              <a:rPr lang="en-US" sz="2800" dirty="0" err="1" smtClean="0"/>
              <a:t>generalisation</a:t>
            </a:r>
            <a:r>
              <a:rPr lang="en-US" sz="2800" dirty="0" smtClean="0"/>
              <a:t> of</a:t>
            </a:r>
          </a:p>
          <a:p>
            <a:pPr>
              <a:buNone/>
              <a:defRPr/>
            </a:pPr>
            <a:r>
              <a:rPr lang="en-US" sz="2800" dirty="0" smtClean="0"/>
              <a:t>‘variance’ to the case of 2 variables.] </a:t>
            </a:r>
            <a:endParaRPr lang="en-US" sz="2800" dirty="0" smtClean="0">
              <a:cs typeface="+mn-cs"/>
            </a:endParaRPr>
          </a:p>
        </p:txBody>
      </p:sp>
      <p:graphicFrame>
        <p:nvGraphicFramePr>
          <p:cNvPr id="10138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762000" y="2286000"/>
          <a:ext cx="7575550" cy="158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1" name="Equation" r:id="rId4" imgW="3276600" imgH="685800" progId="Equation.DSMT4">
                  <p:embed/>
                </p:oleObj>
              </mc:Choice>
              <mc:Fallback>
                <p:oleObj name="Equation" r:id="rId4" imgW="32766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86000"/>
                        <a:ext cx="7575550" cy="158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9809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8267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The variance-covariance matrix, V</a:t>
            </a:r>
            <a:endParaRPr lang="en-US" sz="3600" b="1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239164"/>
            <a:ext cx="8229600" cy="4886999"/>
          </a:xfrm>
        </p:spPr>
        <p:txBody>
          <a:bodyPr/>
          <a:lstStyle/>
          <a:p>
            <a:r>
              <a:rPr lang="en-US" dirty="0" smtClean="0"/>
              <a:t>Consider a set of random variables, </a:t>
            </a:r>
            <a:r>
              <a:rPr lang="en-US" dirty="0"/>
              <a:t>{</a:t>
            </a:r>
            <a:r>
              <a:rPr lang="en-US" i="1" dirty="0"/>
              <a:t>Y</a:t>
            </a:r>
            <a:r>
              <a:rPr lang="en-US" i="1" baseline="-25000" dirty="0"/>
              <a:t>1</a:t>
            </a:r>
            <a:r>
              <a:rPr lang="en-US" i="1" dirty="0"/>
              <a:t>, Y</a:t>
            </a:r>
            <a:r>
              <a:rPr lang="en-US" i="1" baseline="-25000" dirty="0"/>
              <a:t>2</a:t>
            </a:r>
            <a:r>
              <a:rPr lang="en-US" i="1" dirty="0"/>
              <a:t>, …, </a:t>
            </a:r>
            <a:r>
              <a:rPr lang="en-US" i="1" dirty="0" err="1"/>
              <a:t>Y</a:t>
            </a:r>
            <a:r>
              <a:rPr lang="en-US" i="1" baseline="-25000" dirty="0" err="1"/>
              <a:t>n</a:t>
            </a:r>
            <a:r>
              <a:rPr lang="en-US" dirty="0" smtClean="0"/>
              <a:t>}.  </a:t>
            </a:r>
            <a:r>
              <a:rPr lang="en-US" b="1" dirty="0" smtClean="0"/>
              <a:t>V</a:t>
            </a:r>
            <a:r>
              <a:rPr lang="en-US" dirty="0" smtClean="0"/>
              <a:t> is [note that </a:t>
            </a:r>
            <a:r>
              <a:rPr lang="en-US" i="1" dirty="0" err="1" smtClean="0"/>
              <a:t>σ</a:t>
            </a:r>
            <a:r>
              <a:rPr lang="en-US" i="1" baseline="-25000" dirty="0" err="1" smtClean="0"/>
              <a:t>ij</a:t>
            </a:r>
            <a:r>
              <a:rPr lang="en-US" dirty="0" smtClean="0"/>
              <a:t> = </a:t>
            </a:r>
            <a:r>
              <a:rPr lang="en-US" i="1" dirty="0" err="1" smtClean="0"/>
              <a:t>σ</a:t>
            </a:r>
            <a:r>
              <a:rPr lang="en-US" i="1" baseline="-25000" dirty="0" err="1" smtClean="0"/>
              <a:t>ji</a:t>
            </a:r>
            <a:r>
              <a:rPr lang="en-US" i="1" dirty="0"/>
              <a:t> </a:t>
            </a:r>
            <a:r>
              <a:rPr lang="en-US" i="1" dirty="0" smtClean="0"/>
              <a:t>= </a:t>
            </a:r>
            <a:r>
              <a:rPr lang="en-US" i="1" dirty="0" err="1" smtClean="0"/>
              <a:t>cov</a:t>
            </a:r>
            <a:r>
              <a:rPr lang="en-US" i="1" dirty="0" smtClean="0"/>
              <a:t>(Y</a:t>
            </a:r>
            <a:r>
              <a:rPr lang="en-US" i="1" baseline="-25000" dirty="0" smtClean="0"/>
              <a:t>i</a:t>
            </a:r>
            <a:r>
              <a:rPr lang="en-US" i="1" dirty="0" smtClean="0"/>
              <a:t>, 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j</a:t>
            </a:r>
            <a:r>
              <a:rPr lang="en-US" i="1" dirty="0" smtClean="0"/>
              <a:t>)</a:t>
            </a:r>
            <a:r>
              <a:rPr lang="en-US" dirty="0" smtClean="0"/>
              <a:t>]: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450634"/>
              </p:ext>
            </p:extLst>
          </p:nvPr>
        </p:nvGraphicFramePr>
        <p:xfrm>
          <a:off x="1289537" y="2706077"/>
          <a:ext cx="6740770" cy="3253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154"/>
                <a:gridCol w="1348154"/>
                <a:gridCol w="1348154"/>
                <a:gridCol w="1348154"/>
                <a:gridCol w="1348154"/>
              </a:tblGrid>
              <a:tr h="650631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i="1" dirty="0" smtClean="0"/>
                        <a:t>Y</a:t>
                      </a:r>
                      <a:r>
                        <a:rPr lang="en-US" sz="2800" i="1" baseline="-250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i="1" dirty="0" smtClean="0"/>
                        <a:t>Y</a:t>
                      </a:r>
                      <a:r>
                        <a:rPr lang="en-US" sz="2800" i="1" baseline="-250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…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i="1" dirty="0" err="1" smtClean="0"/>
                        <a:t>Y</a:t>
                      </a:r>
                      <a:r>
                        <a:rPr lang="en-US" sz="2800" i="1" baseline="-25000" dirty="0" err="1" smtClean="0"/>
                        <a:t>n</a:t>
                      </a:r>
                      <a:endParaRPr lang="en-US" sz="2800" dirty="0"/>
                    </a:p>
                  </a:txBody>
                  <a:tcPr/>
                </a:tc>
              </a:tr>
              <a:tr h="650631">
                <a:tc>
                  <a:txBody>
                    <a:bodyPr/>
                    <a:lstStyle/>
                    <a:p>
                      <a:r>
                        <a:rPr lang="en-US" sz="2800" i="1" dirty="0" smtClean="0"/>
                        <a:t>Y</a:t>
                      </a:r>
                      <a:r>
                        <a:rPr lang="en-US" sz="2800" i="1" baseline="-250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i="1" dirty="0" smtClean="0"/>
                        <a:t>σ</a:t>
                      </a:r>
                      <a:r>
                        <a:rPr lang="en-US" sz="2800" i="1" baseline="-25000" dirty="0" smtClean="0"/>
                        <a:t>1</a:t>
                      </a:r>
                      <a:r>
                        <a:rPr lang="en-US" sz="2800" i="1" baseline="30000" dirty="0" smtClean="0"/>
                        <a:t>2</a:t>
                      </a:r>
                      <a:endParaRPr lang="en-US" sz="2800" i="1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i="1" dirty="0" smtClean="0"/>
                        <a:t>σ</a:t>
                      </a:r>
                      <a:r>
                        <a:rPr lang="en-US" sz="2800" i="1" baseline="-25000" dirty="0" smtClean="0"/>
                        <a:t>12</a:t>
                      </a:r>
                      <a:endParaRPr lang="en-US" sz="2800" i="1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…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i="1" dirty="0" smtClean="0"/>
                        <a:t>σ</a:t>
                      </a:r>
                      <a:r>
                        <a:rPr lang="en-US" sz="2800" i="1" baseline="-25000" dirty="0" smtClean="0"/>
                        <a:t>1n</a:t>
                      </a:r>
                      <a:endParaRPr lang="en-US" sz="2800" i="1" baseline="30000" dirty="0" smtClean="0"/>
                    </a:p>
                  </a:txBody>
                  <a:tcPr/>
                </a:tc>
              </a:tr>
              <a:tr h="650631">
                <a:tc>
                  <a:txBody>
                    <a:bodyPr/>
                    <a:lstStyle/>
                    <a:p>
                      <a:r>
                        <a:rPr lang="en-US" sz="2800" i="1" dirty="0" smtClean="0"/>
                        <a:t>Y</a:t>
                      </a:r>
                      <a:r>
                        <a:rPr lang="en-US" sz="2800" i="1" baseline="-250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i="1" dirty="0" smtClean="0"/>
                        <a:t>σ</a:t>
                      </a:r>
                      <a:r>
                        <a:rPr lang="en-US" sz="2800" i="1" baseline="-25000" dirty="0" smtClean="0"/>
                        <a:t>21</a:t>
                      </a:r>
                      <a:endParaRPr lang="en-US" sz="2800" i="1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i="1" dirty="0" smtClean="0"/>
                        <a:t>σ</a:t>
                      </a:r>
                      <a:r>
                        <a:rPr lang="en-US" sz="2800" i="1" baseline="-25000" dirty="0" smtClean="0"/>
                        <a:t>2</a:t>
                      </a:r>
                      <a:r>
                        <a:rPr lang="en-US" sz="2800" i="1" baseline="300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…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i="1" dirty="0" smtClean="0"/>
                        <a:t>σ</a:t>
                      </a:r>
                      <a:r>
                        <a:rPr lang="en-US" sz="2800" i="1" baseline="-25000" dirty="0" smtClean="0"/>
                        <a:t>2n</a:t>
                      </a:r>
                      <a:endParaRPr lang="en-US" sz="2800" i="1" baseline="30000" dirty="0" smtClean="0"/>
                    </a:p>
                  </a:txBody>
                  <a:tcPr/>
                </a:tc>
              </a:tr>
              <a:tr h="65063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…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…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…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…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…</a:t>
                      </a:r>
                      <a:endParaRPr lang="en-US" sz="2800" dirty="0"/>
                    </a:p>
                  </a:txBody>
                  <a:tcPr/>
                </a:tc>
              </a:tr>
              <a:tr h="650631">
                <a:tc>
                  <a:txBody>
                    <a:bodyPr/>
                    <a:lstStyle/>
                    <a:p>
                      <a:r>
                        <a:rPr lang="en-US" sz="2800" i="1" dirty="0" err="1" smtClean="0"/>
                        <a:t>Y</a:t>
                      </a:r>
                      <a:r>
                        <a:rPr lang="en-US" sz="2800" i="1" baseline="-25000" dirty="0" err="1" smtClean="0"/>
                        <a:t>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i="1" dirty="0" smtClean="0"/>
                        <a:t>σ</a:t>
                      </a:r>
                      <a:r>
                        <a:rPr lang="en-US" sz="2800" i="1" baseline="-25000" dirty="0" smtClean="0"/>
                        <a:t>n1</a:t>
                      </a:r>
                      <a:endParaRPr lang="en-US" sz="2800" i="1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i="1" dirty="0" smtClean="0"/>
                        <a:t>σ</a:t>
                      </a:r>
                      <a:r>
                        <a:rPr lang="en-US" sz="2800" i="1" baseline="-25000" dirty="0" smtClean="0"/>
                        <a:t>n2</a:t>
                      </a:r>
                      <a:endParaRPr lang="en-US" sz="2800" i="1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…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i="1" dirty="0" smtClean="0"/>
                        <a:t>σ</a:t>
                      </a:r>
                      <a:r>
                        <a:rPr lang="en-US" sz="2800" i="1" baseline="-25000" dirty="0" smtClean="0"/>
                        <a:t>n</a:t>
                      </a:r>
                      <a:r>
                        <a:rPr lang="en-US" sz="2800" i="1" baseline="30000" dirty="0" smtClean="0"/>
                        <a:t>2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001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4526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Positive definite matrix</a:t>
            </a:r>
            <a:endParaRPr lang="en-US" sz="3600" b="1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239164"/>
            <a:ext cx="8229600" cy="5091298"/>
          </a:xfrm>
        </p:spPr>
        <p:txBody>
          <a:bodyPr>
            <a:normAutofit/>
          </a:bodyPr>
          <a:lstStyle/>
          <a:p>
            <a:r>
              <a:rPr lang="en-US" dirty="0" smtClean="0"/>
              <a:t>Matrices have many properties that are analogous to those of real numbers, and one such property is ‘positivity’.  Positive numbers are special (e.g., they can be interpreted as ‘size’ indices).  </a:t>
            </a:r>
            <a:r>
              <a:rPr lang="en-US" b="1" dirty="0" smtClean="0"/>
              <a:t>Positive definite matrices </a:t>
            </a:r>
            <a:r>
              <a:rPr lang="en-US" dirty="0" smtClean="0"/>
              <a:t>are also special, and play an important role in Statistics and Optimization problems.</a:t>
            </a:r>
          </a:p>
          <a:p>
            <a:r>
              <a:rPr lang="en-US" dirty="0" smtClean="0"/>
              <a:t>A matrix, </a:t>
            </a:r>
            <a:r>
              <a:rPr lang="en-US" b="1" dirty="0" smtClean="0"/>
              <a:t>A,</a:t>
            </a:r>
            <a:r>
              <a:rPr lang="en-US" dirty="0" smtClean="0"/>
              <a:t> is </a:t>
            </a:r>
            <a:r>
              <a:rPr lang="en-US" b="1" dirty="0" smtClean="0"/>
              <a:t>positive definite </a:t>
            </a:r>
            <a:r>
              <a:rPr lang="en-US" dirty="0" err="1" smtClean="0"/>
              <a:t>iff</a:t>
            </a:r>
            <a:r>
              <a:rPr lang="en-US" dirty="0" smtClean="0"/>
              <a:t> its </a:t>
            </a:r>
            <a:r>
              <a:rPr lang="en-US" b="1" dirty="0" smtClean="0"/>
              <a:t>determinant</a:t>
            </a:r>
            <a:r>
              <a:rPr lang="en-US" dirty="0" smtClean="0"/>
              <a:t> is positive, i.e., </a:t>
            </a:r>
            <a:r>
              <a:rPr lang="en-US" dirty="0" err="1" smtClean="0"/>
              <a:t>iff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det</a:t>
            </a:r>
            <a:r>
              <a:rPr lang="en-US" dirty="0" smtClean="0"/>
              <a:t>(</a:t>
            </a:r>
            <a:r>
              <a:rPr lang="en-US" b="1" dirty="0" smtClean="0"/>
              <a:t>A</a:t>
            </a:r>
            <a:r>
              <a:rPr lang="en-US" dirty="0" smtClean="0"/>
              <a:t>) </a:t>
            </a:r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≅</a:t>
            </a:r>
            <a:r>
              <a:rPr lang="en-US" dirty="0" smtClean="0"/>
              <a:t> |</a:t>
            </a:r>
            <a:r>
              <a:rPr lang="en-US" b="1" dirty="0" smtClean="0"/>
              <a:t>A</a:t>
            </a:r>
            <a:r>
              <a:rPr lang="en-US" dirty="0" smtClean="0"/>
              <a:t>| &gt; 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26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4526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Positive definite matrix</a:t>
            </a:r>
            <a:endParaRPr lang="en-US" sz="3600" b="1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239164"/>
            <a:ext cx="8229600" cy="509129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dirty="0" smtClean="0"/>
              <a:t>square matrix</a:t>
            </a:r>
            <a:r>
              <a:rPr lang="en-US" dirty="0"/>
              <a:t>, </a:t>
            </a:r>
            <a:r>
              <a:rPr lang="en-US" b="1" dirty="0"/>
              <a:t>A,</a:t>
            </a:r>
            <a:r>
              <a:rPr lang="en-US" dirty="0"/>
              <a:t> </a:t>
            </a:r>
            <a:r>
              <a:rPr lang="en-US" dirty="0" smtClean="0"/>
              <a:t>has an inverse, </a:t>
            </a:r>
            <a:r>
              <a:rPr lang="en-US" b="1" dirty="0" smtClean="0"/>
              <a:t>A</a:t>
            </a:r>
            <a:r>
              <a:rPr lang="en-US" b="1" baseline="30000" dirty="0" smtClean="0"/>
              <a:t>-1</a:t>
            </a:r>
            <a:r>
              <a:rPr lang="en-US" b="1" dirty="0" smtClean="0"/>
              <a:t>, </a:t>
            </a:r>
            <a:r>
              <a:rPr lang="en-US" dirty="0" err="1"/>
              <a:t>iff</a:t>
            </a:r>
            <a:r>
              <a:rPr lang="en-US" dirty="0"/>
              <a:t> </a:t>
            </a:r>
            <a:r>
              <a:rPr lang="en-US" dirty="0" smtClean="0"/>
              <a:t>|</a:t>
            </a:r>
            <a:r>
              <a:rPr lang="en-US" b="1" dirty="0"/>
              <a:t>A</a:t>
            </a:r>
            <a:r>
              <a:rPr lang="en-US" dirty="0"/>
              <a:t>| </a:t>
            </a:r>
            <a:r>
              <a:rPr lang="en-US" dirty="0" smtClean="0"/>
              <a:t>≠ </a:t>
            </a:r>
            <a:r>
              <a:rPr lang="en-US" dirty="0"/>
              <a:t>0.</a:t>
            </a:r>
          </a:p>
          <a:p>
            <a:r>
              <a:rPr lang="en-US" dirty="0" smtClean="0"/>
              <a:t>Many computations, e.g., parameter estimation (say, of MLE’s), are iterative, such that the ‘adjustment’ at each iteration depends on inverting some matrix, </a:t>
            </a:r>
            <a:r>
              <a:rPr lang="en-US" b="1" dirty="0" smtClean="0"/>
              <a:t>A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 smtClean="0"/>
              <a:t>If </a:t>
            </a:r>
            <a:r>
              <a:rPr lang="en-US" b="1" dirty="0"/>
              <a:t>A</a:t>
            </a:r>
            <a:r>
              <a:rPr lang="en-US" dirty="0" smtClean="0"/>
              <a:t> is defined so that it is always </a:t>
            </a:r>
            <a:r>
              <a:rPr lang="en-US" b="1" dirty="0" smtClean="0"/>
              <a:t>positive definite, </a:t>
            </a:r>
            <a:r>
              <a:rPr lang="en-US" dirty="0" smtClean="0"/>
              <a:t>then, </a:t>
            </a:r>
            <a:r>
              <a:rPr lang="en-US" i="1" dirty="0" smtClean="0"/>
              <a:t>a fortiori</a:t>
            </a:r>
            <a:r>
              <a:rPr lang="en-US" dirty="0" smtClean="0"/>
              <a:t>, we know </a:t>
            </a:r>
            <a:r>
              <a:rPr lang="en-US" dirty="0"/>
              <a:t>that |</a:t>
            </a:r>
            <a:r>
              <a:rPr lang="en-US" b="1" dirty="0"/>
              <a:t>A</a:t>
            </a:r>
            <a:r>
              <a:rPr lang="en-US" dirty="0"/>
              <a:t>| ≠ </a:t>
            </a:r>
            <a:r>
              <a:rPr lang="en-US" dirty="0" smtClean="0"/>
              <a:t>0 and that matrix inversion is always possible, and our iterative process will not ‘blow up’.</a:t>
            </a:r>
          </a:p>
          <a:p>
            <a:r>
              <a:rPr lang="en-US" dirty="0" smtClean="0"/>
              <a:t>In ML estimation, the step-size at each iteration requires the inversion of a </a:t>
            </a:r>
            <a:r>
              <a:rPr lang="en-US" dirty="0" err="1" smtClean="0"/>
              <a:t>var-covar</a:t>
            </a:r>
            <a:r>
              <a:rPr lang="en-US" dirty="0" smtClean="0"/>
              <a:t> matrix.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58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12593"/>
          </a:xfrm>
        </p:spPr>
        <p:txBody>
          <a:bodyPr>
            <a:noAutofit/>
          </a:bodyPr>
          <a:lstStyle/>
          <a:p>
            <a:r>
              <a:rPr lang="en-US" sz="3600" b="1" dirty="0"/>
              <a:t>The variance-covariance matrix, </a:t>
            </a:r>
            <a:r>
              <a:rPr lang="en-US" sz="3600" b="1" dirty="0" smtClean="0"/>
              <a:t>V, is </a:t>
            </a:r>
            <a:r>
              <a:rPr lang="en-US" sz="3600" b="1" i="1" dirty="0" smtClean="0"/>
              <a:t>positive definite</a:t>
            </a:r>
            <a:endParaRPr lang="en-US" sz="3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2338" cy="4984262"/>
          </a:xfrm>
        </p:spPr>
        <p:txBody>
          <a:bodyPr>
            <a:normAutofit fontScale="92500" lnSpcReduction="20000"/>
          </a:bodyPr>
          <a:lstStyle/>
          <a:p>
            <a:pPr marL="0" indent="0" fontAlgn="t">
              <a:buNone/>
            </a:pPr>
            <a:r>
              <a:rPr lang="en-US" dirty="0" smtClean="0"/>
              <a:t>In the simple case of 2 variables, </a:t>
            </a:r>
            <a:r>
              <a:rPr lang="en-US" b="1" dirty="0" smtClean="0"/>
              <a:t>V</a:t>
            </a:r>
            <a:r>
              <a:rPr lang="en-US" dirty="0" smtClean="0"/>
              <a:t> is a 2x2 matrix, and </a:t>
            </a:r>
            <a:r>
              <a:rPr lang="en-US" i="1" dirty="0" smtClean="0"/>
              <a:t>r =  </a:t>
            </a:r>
            <a:r>
              <a:rPr lang="en-US" i="1" dirty="0"/>
              <a:t>σ</a:t>
            </a:r>
            <a:r>
              <a:rPr lang="en-US" i="1" baseline="-25000" dirty="0"/>
              <a:t>12 </a:t>
            </a:r>
            <a:r>
              <a:rPr lang="en-US" i="1" dirty="0"/>
              <a:t>/</a:t>
            </a:r>
            <a:r>
              <a:rPr lang="en-US" i="1" dirty="0" smtClean="0"/>
              <a:t>σ</a:t>
            </a:r>
            <a:r>
              <a:rPr lang="en-US" i="1" baseline="-25000" dirty="0" smtClean="0"/>
              <a:t>1</a:t>
            </a:r>
            <a:r>
              <a:rPr lang="en-US" i="1" dirty="0" smtClean="0"/>
              <a:t>σ</a:t>
            </a:r>
            <a:r>
              <a:rPr lang="en-US" i="1" baseline="-25000" dirty="0" smtClean="0"/>
              <a:t>2</a:t>
            </a:r>
            <a:r>
              <a:rPr lang="en-US" i="1" dirty="0" smtClean="0"/>
              <a:t>.</a:t>
            </a:r>
            <a:endParaRPr lang="en-US" dirty="0" smtClean="0"/>
          </a:p>
          <a:p>
            <a:pPr marL="0" indent="0" fontAlgn="t">
              <a:buNone/>
            </a:pPr>
            <a:r>
              <a:rPr lang="en-US" dirty="0" smtClean="0"/>
              <a:t>|</a:t>
            </a:r>
            <a:r>
              <a:rPr lang="en-US" b="1" dirty="0" smtClean="0"/>
              <a:t>V</a:t>
            </a:r>
            <a:r>
              <a:rPr lang="en-US" dirty="0" smtClean="0"/>
              <a:t>| =  </a:t>
            </a:r>
            <a:r>
              <a:rPr lang="en-US" i="1" dirty="0" smtClean="0"/>
              <a:t>σ</a:t>
            </a:r>
            <a:r>
              <a:rPr lang="en-US" i="1" baseline="-25000" dirty="0" smtClean="0"/>
              <a:t>1</a:t>
            </a:r>
            <a:r>
              <a:rPr lang="en-US" i="1" baseline="30000" dirty="0" smtClean="0"/>
              <a:t>2</a:t>
            </a:r>
            <a:r>
              <a:rPr lang="en-US" i="1" dirty="0" smtClean="0"/>
              <a:t>σ</a:t>
            </a:r>
            <a:r>
              <a:rPr lang="en-US" i="1" baseline="-25000" dirty="0" smtClean="0"/>
              <a:t>2</a:t>
            </a:r>
            <a:r>
              <a:rPr lang="en-US" i="1" baseline="30000" dirty="0" smtClean="0"/>
              <a:t>2</a:t>
            </a:r>
            <a:r>
              <a:rPr lang="en-US" i="1" dirty="0" smtClean="0"/>
              <a:t>- (σ</a:t>
            </a:r>
            <a:r>
              <a:rPr lang="en-US" i="1" baseline="-25000" dirty="0" smtClean="0"/>
              <a:t>12</a:t>
            </a:r>
            <a:r>
              <a:rPr lang="en-US" i="1" dirty="0" smtClean="0"/>
              <a:t>)</a:t>
            </a:r>
            <a:r>
              <a:rPr lang="en-US" i="1" baseline="30000" dirty="0" smtClean="0"/>
              <a:t>2</a:t>
            </a:r>
            <a:r>
              <a:rPr lang="en-US" i="1" dirty="0" smtClean="0"/>
              <a:t> = σ</a:t>
            </a:r>
            <a:r>
              <a:rPr lang="en-US" i="1" baseline="-25000" dirty="0" smtClean="0"/>
              <a:t>1</a:t>
            </a:r>
            <a:r>
              <a:rPr lang="en-US" i="1" baseline="30000" dirty="0" smtClean="0"/>
              <a:t>2</a:t>
            </a:r>
            <a:r>
              <a:rPr lang="en-US" i="1" dirty="0" smtClean="0"/>
              <a:t>σ</a:t>
            </a:r>
            <a:r>
              <a:rPr lang="en-US" i="1" baseline="-25000" dirty="0" smtClean="0"/>
              <a:t>2</a:t>
            </a:r>
            <a:r>
              <a:rPr lang="en-US" i="1" baseline="30000" dirty="0" smtClean="0"/>
              <a:t>2</a:t>
            </a:r>
            <a:r>
              <a:rPr lang="en-US" i="1" dirty="0" smtClean="0"/>
              <a:t>[1 -  </a:t>
            </a:r>
            <a:r>
              <a:rPr lang="en-US" i="1" dirty="0"/>
              <a:t>(</a:t>
            </a:r>
            <a:r>
              <a:rPr lang="en-US" i="1" dirty="0" smtClean="0"/>
              <a:t>σ</a:t>
            </a:r>
            <a:r>
              <a:rPr lang="en-US" i="1" baseline="-25000" dirty="0" smtClean="0"/>
              <a:t>12 </a:t>
            </a:r>
            <a:r>
              <a:rPr lang="en-US" i="1" dirty="0" smtClean="0"/>
              <a:t>/σ</a:t>
            </a:r>
            <a:r>
              <a:rPr lang="en-US" i="1" baseline="-25000" dirty="0" smtClean="0"/>
              <a:t>1</a:t>
            </a:r>
            <a:r>
              <a:rPr lang="en-US" i="1" dirty="0" smtClean="0"/>
              <a:t>σ</a:t>
            </a:r>
            <a:r>
              <a:rPr lang="en-US" i="1" baseline="-25000" dirty="0" smtClean="0"/>
              <a:t>2</a:t>
            </a:r>
            <a:r>
              <a:rPr lang="en-US" i="1" dirty="0" smtClean="0"/>
              <a:t>)</a:t>
            </a:r>
            <a:r>
              <a:rPr lang="en-US" i="1" baseline="30000" dirty="0" smtClean="0"/>
              <a:t>2</a:t>
            </a:r>
            <a:r>
              <a:rPr lang="en-US" i="1" dirty="0" smtClean="0"/>
              <a:t>] </a:t>
            </a:r>
          </a:p>
          <a:p>
            <a:pPr marL="0" indent="0" fontAlgn="t">
              <a:buNone/>
            </a:pPr>
            <a:r>
              <a:rPr lang="en-US" i="1" dirty="0" smtClean="0"/>
              <a:t>= </a:t>
            </a:r>
            <a:r>
              <a:rPr lang="en-US" i="1" dirty="0"/>
              <a:t>σ</a:t>
            </a:r>
            <a:r>
              <a:rPr lang="en-US" i="1" baseline="-25000" dirty="0"/>
              <a:t>1</a:t>
            </a:r>
            <a:r>
              <a:rPr lang="en-US" i="1" baseline="30000" dirty="0"/>
              <a:t>2</a:t>
            </a:r>
            <a:r>
              <a:rPr lang="en-US" i="1" dirty="0"/>
              <a:t>σ</a:t>
            </a:r>
            <a:r>
              <a:rPr lang="en-US" i="1" baseline="-25000" dirty="0"/>
              <a:t>2</a:t>
            </a:r>
            <a:r>
              <a:rPr lang="en-US" i="1" baseline="30000" dirty="0"/>
              <a:t>2</a:t>
            </a:r>
            <a:r>
              <a:rPr lang="en-US" i="1" dirty="0"/>
              <a:t>[1 </a:t>
            </a:r>
            <a:r>
              <a:rPr lang="en-US" i="1" dirty="0" smtClean="0"/>
              <a:t>– r</a:t>
            </a:r>
            <a:r>
              <a:rPr lang="en-US" i="1" baseline="30000" dirty="0" smtClean="0"/>
              <a:t>2</a:t>
            </a:r>
            <a:r>
              <a:rPr lang="en-US" i="1" dirty="0" smtClean="0"/>
              <a:t>] &gt; 0.  QED</a:t>
            </a:r>
            <a:endParaRPr lang="en-US" i="1" baseline="30000" dirty="0"/>
          </a:p>
          <a:p>
            <a:pPr marL="0" indent="0" fontAlgn="t">
              <a:buNone/>
            </a:pPr>
            <a:endParaRPr lang="en-US" i="1" baseline="30000" dirty="0"/>
          </a:p>
          <a:p>
            <a:pPr marL="0" indent="0" fontAlgn="t">
              <a:buNone/>
            </a:pPr>
            <a:endParaRPr lang="en-US" i="1" baseline="30000" dirty="0"/>
          </a:p>
          <a:p>
            <a:pPr marL="0" indent="0" fontAlgn="t">
              <a:buNone/>
            </a:pPr>
            <a:endParaRPr lang="en-US" dirty="0" smtClean="0"/>
          </a:p>
          <a:p>
            <a:pPr marL="0" indent="0" fontAlgn="t">
              <a:buNone/>
            </a:pPr>
            <a:endParaRPr lang="en-US" dirty="0"/>
          </a:p>
          <a:p>
            <a:pPr marL="0" indent="0" fontAlgn="t">
              <a:buNone/>
            </a:pPr>
            <a:endParaRPr lang="en-US" dirty="0" smtClean="0"/>
          </a:p>
          <a:p>
            <a:pPr marL="0" indent="0" fontAlgn="t">
              <a:buNone/>
            </a:pPr>
            <a:r>
              <a:rPr lang="en-US" dirty="0" smtClean="0"/>
              <a:t>Conversely, any positive definite matrix is the variance-covariance matrix for some multivariate distribution.</a:t>
            </a:r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693" y="3215911"/>
            <a:ext cx="40513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894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61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If</a:t>
            </a:r>
            <a:r>
              <a:rPr lang="en-US" i="1" dirty="0" smtClean="0"/>
              <a:t> X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i="1" dirty="0"/>
              <a:t>Y</a:t>
            </a:r>
            <a:r>
              <a:rPr lang="en-US" i="1" baseline="-25000" dirty="0"/>
              <a:t>1</a:t>
            </a:r>
            <a:r>
              <a:rPr lang="en-US" i="1" dirty="0"/>
              <a:t> + Y</a:t>
            </a:r>
            <a:r>
              <a:rPr lang="en-US" i="1" baseline="-25000" dirty="0"/>
              <a:t>2</a:t>
            </a:r>
            <a:r>
              <a:rPr lang="en-US" i="1" dirty="0"/>
              <a:t> + … + 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n</a:t>
            </a:r>
            <a:r>
              <a:rPr lang="en-US" i="1" dirty="0" smtClean="0"/>
              <a:t>, </a:t>
            </a:r>
            <a:br>
              <a:rPr lang="en-US" i="1" dirty="0" smtClean="0"/>
            </a:br>
            <a:r>
              <a:rPr lang="en-US" dirty="0" err="1" smtClean="0"/>
              <a:t>var</a:t>
            </a:r>
            <a:r>
              <a:rPr lang="en-US" i="1" dirty="0" smtClean="0"/>
              <a:t>(X) = </a:t>
            </a:r>
            <a:r>
              <a:rPr lang="en-US" dirty="0" smtClean="0"/>
              <a:t>sum</a:t>
            </a:r>
            <a:r>
              <a:rPr lang="en-US" i="1" dirty="0" smtClean="0"/>
              <a:t>(</a:t>
            </a:r>
            <a:r>
              <a:rPr lang="en-US" b="1" i="1" dirty="0" smtClean="0"/>
              <a:t>V</a:t>
            </a:r>
            <a:r>
              <a:rPr lang="en-US" i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40000"/>
            <a:ext cx="8229600" cy="3586163"/>
          </a:xfrm>
        </p:spPr>
        <p:txBody>
          <a:bodyPr/>
          <a:lstStyle/>
          <a:p>
            <a:r>
              <a:rPr lang="en-US" dirty="0" smtClean="0"/>
              <a:t>This is a very useful approach to finding the variance of the </a:t>
            </a:r>
            <a:r>
              <a:rPr lang="en-US" b="1" dirty="0" smtClean="0"/>
              <a:t>sum of correlated random variables</a:t>
            </a:r>
            <a:r>
              <a:rPr lang="en-US" dirty="0" smtClean="0"/>
              <a:t>.</a:t>
            </a:r>
          </a:p>
          <a:p>
            <a:r>
              <a:rPr lang="en-US" dirty="0"/>
              <a:t>The proof is included in the derivation of the Spearman-Brown formula below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831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6E1FFF-8BBA-FF40-9D03-0E458D699D33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endParaRPr lang="en-US" sz="2800" smtClean="0">
              <a:cs typeface="+mn-cs"/>
            </a:endParaRPr>
          </a:p>
          <a:p>
            <a:pPr eaLnBrk="1" hangingPunct="1">
              <a:buFontTx/>
              <a:buNone/>
              <a:defRPr/>
            </a:pPr>
            <a:endParaRPr lang="en-US" sz="2800" smtClean="0">
              <a:cs typeface="+mn-cs"/>
            </a:endParaRPr>
          </a:p>
        </p:txBody>
      </p:sp>
      <p:graphicFrame>
        <p:nvGraphicFramePr>
          <p:cNvPr id="103427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02473202"/>
              </p:ext>
            </p:extLst>
          </p:nvPr>
        </p:nvGraphicFramePr>
        <p:xfrm>
          <a:off x="609600" y="1918067"/>
          <a:ext cx="8229600" cy="452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1" name="Equation" r:id="rId4" imgW="2819400" imgH="1549400" progId="Equation.DSMT4">
                  <p:embed/>
                </p:oleObj>
              </mc:Choice>
              <mc:Fallback>
                <p:oleObj name="Equation" r:id="rId4" imgW="2819400" imgH="154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918067"/>
                        <a:ext cx="8229600" cy="452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758461" y="586153"/>
            <a:ext cx="54164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Spearman-Brown formula:</a:t>
            </a:r>
          </a:p>
          <a:p>
            <a:r>
              <a:rPr lang="en-US" sz="3600" b="1" dirty="0" smtClean="0"/>
              <a:t>All variables have mean = 0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093359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38FB2E-BD9C-1E48-B3B9-48D638EE8F0A}" type="slidenum">
              <a:rPr lang="en-US"/>
              <a:pPr>
                <a:defRPr/>
              </a:pPr>
              <a:t>57</a:t>
            </a:fld>
            <a:endParaRPr lang="en-US"/>
          </a:p>
        </p:txBody>
      </p:sp>
      <p:graphicFrame>
        <p:nvGraphicFramePr>
          <p:cNvPr id="105474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53784"/>
              </p:ext>
            </p:extLst>
          </p:nvPr>
        </p:nvGraphicFramePr>
        <p:xfrm>
          <a:off x="858838" y="1014413"/>
          <a:ext cx="7680325" cy="406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9" name="Equation" r:id="rId4" imgW="3238500" imgH="1714500" progId="Equation.3">
                  <p:embed/>
                </p:oleObj>
              </mc:Choice>
              <mc:Fallback>
                <p:oleObj name="Equation" r:id="rId4" imgW="3238500" imgH="171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8" y="1014413"/>
                        <a:ext cx="7680325" cy="406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0038" name="Rectangle 6"/>
          <p:cNvSpPr>
            <a:spLocks noChangeArrowheads="1"/>
          </p:cNvSpPr>
          <p:nvPr/>
        </p:nvSpPr>
        <p:spPr bwMode="auto">
          <a:xfrm>
            <a:off x="784225" y="5399088"/>
            <a:ext cx="7216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 smtClean="0">
                <a:cs typeface="+mn-cs"/>
              </a:rPr>
              <a:t>recalling </a:t>
            </a:r>
            <a:r>
              <a:rPr lang="en-US" sz="2800" dirty="0">
                <a:cs typeface="+mn-cs"/>
              </a:rPr>
              <a:t>that </a:t>
            </a:r>
            <a:r>
              <a:rPr lang="en-US" sz="2800" dirty="0" err="1">
                <a:cs typeface="+mn-cs"/>
              </a:rPr>
              <a:t>var</a:t>
            </a:r>
            <a:r>
              <a:rPr lang="en-US" sz="2800" dirty="0">
                <a:cs typeface="+mn-cs"/>
              </a:rPr>
              <a:t>(</a:t>
            </a:r>
            <a:r>
              <a:rPr lang="en-US" sz="2800" i="1" dirty="0">
                <a:cs typeface="+mn-cs"/>
              </a:rPr>
              <a:t>X</a:t>
            </a:r>
            <a:r>
              <a:rPr lang="en-US" sz="2800" dirty="0">
                <a:cs typeface="+mn-cs"/>
              </a:rPr>
              <a:t>) = </a:t>
            </a:r>
            <a:r>
              <a:rPr lang="en-US" sz="2800" i="1" dirty="0">
                <a:cs typeface="+mn-cs"/>
              </a:rPr>
              <a:t>E(X</a:t>
            </a:r>
            <a:r>
              <a:rPr lang="en-US" sz="2800" i="1" baseline="30000" dirty="0">
                <a:cs typeface="+mn-cs"/>
              </a:rPr>
              <a:t>2</a:t>
            </a:r>
            <a:r>
              <a:rPr lang="en-US" sz="2800" i="1" dirty="0">
                <a:cs typeface="+mn-cs"/>
              </a:rPr>
              <a:t>).</a:t>
            </a:r>
            <a:r>
              <a:rPr lang="en-US" dirty="0"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6621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D13E5A-9BD3-AF43-B435-1FE78D71A79A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30208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smtClean="0">
                <a:cs typeface="+mj-cs"/>
              </a:rPr>
              <a:t>Dependence of reliability on test length</a:t>
            </a:r>
          </a:p>
        </p:txBody>
      </p:sp>
      <p:graphicFrame>
        <p:nvGraphicFramePr>
          <p:cNvPr id="107523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274763" y="1447800"/>
          <a:ext cx="7354887" cy="233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5" name="Equation" r:id="rId4" imgW="3086100" imgH="977900" progId="Equation.DSMT4">
                  <p:embed/>
                </p:oleObj>
              </mc:Choice>
              <mc:Fallback>
                <p:oleObj name="Equation" r:id="rId4" imgW="3086100" imgH="977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763" y="1447800"/>
                        <a:ext cx="7354887" cy="233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2087" name="Rectangle 7"/>
          <p:cNvSpPr>
            <a:spLocks noChangeArrowheads="1"/>
          </p:cNvSpPr>
          <p:nvPr/>
        </p:nvSpPr>
        <p:spPr bwMode="auto">
          <a:xfrm>
            <a:off x="1203325" y="3922713"/>
            <a:ext cx="723955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l-GR" sz="2800" i="1" dirty="0" smtClean="0">
                <a:cs typeface="+mn-cs"/>
              </a:rPr>
              <a:t>ρ</a:t>
            </a:r>
            <a:r>
              <a:rPr lang="en-US" sz="2800" dirty="0" smtClean="0">
                <a:cs typeface="+mn-cs"/>
              </a:rPr>
              <a:t> is </a:t>
            </a:r>
            <a:r>
              <a:rPr lang="en-US" sz="2800" dirty="0">
                <a:cs typeface="+mn-cs"/>
              </a:rPr>
              <a:t>the inter-item correlation, the degree to </a:t>
            </a:r>
          </a:p>
          <a:p>
            <a:pPr>
              <a:defRPr/>
            </a:pPr>
            <a:r>
              <a:rPr lang="en-US" sz="2800" dirty="0">
                <a:cs typeface="+mn-cs"/>
              </a:rPr>
              <a:t>which items </a:t>
            </a:r>
            <a:r>
              <a:rPr lang="ja-JP" altLang="en-US" sz="2800" dirty="0">
                <a:latin typeface="Arial"/>
                <a:cs typeface="+mn-cs"/>
              </a:rPr>
              <a:t>‘</a:t>
            </a:r>
            <a:r>
              <a:rPr lang="en-US" sz="2800" dirty="0">
                <a:cs typeface="+mn-cs"/>
              </a:rPr>
              <a:t>hang together</a:t>
            </a:r>
            <a:r>
              <a:rPr lang="ja-JP" altLang="en-US" sz="2800" dirty="0">
                <a:latin typeface="Arial"/>
                <a:cs typeface="+mn-cs"/>
              </a:rPr>
              <a:t>’</a:t>
            </a:r>
            <a:r>
              <a:rPr lang="en-US" sz="2800" dirty="0">
                <a:cs typeface="+mn-cs"/>
              </a:rPr>
              <a:t>, and </a:t>
            </a:r>
            <a:r>
              <a:rPr lang="en-US" sz="2800" i="1" dirty="0">
                <a:cs typeface="+mn-cs"/>
              </a:rPr>
              <a:t>n</a:t>
            </a:r>
            <a:r>
              <a:rPr lang="en-US" sz="2800" dirty="0">
                <a:cs typeface="+mn-cs"/>
              </a:rPr>
              <a:t> is the </a:t>
            </a:r>
          </a:p>
          <a:p>
            <a:pPr>
              <a:defRPr/>
            </a:pPr>
            <a:r>
              <a:rPr lang="en-US" sz="2800" dirty="0">
                <a:cs typeface="+mn-cs"/>
              </a:rPr>
              <a:t>number of items comprising the test</a:t>
            </a:r>
            <a:r>
              <a:rPr lang="en-US" sz="2800" dirty="0" smtClean="0">
                <a:cs typeface="+mn-cs"/>
              </a:rPr>
              <a:t>.  This is the </a:t>
            </a:r>
          </a:p>
          <a:p>
            <a:pPr>
              <a:defRPr/>
            </a:pPr>
            <a:r>
              <a:rPr lang="en-US" sz="2800" dirty="0"/>
              <a:t>g</a:t>
            </a:r>
            <a:r>
              <a:rPr lang="en-US" sz="2800" dirty="0" smtClean="0"/>
              <a:t>eneral form of the Spearman-Brown formula.</a:t>
            </a:r>
            <a:endParaRPr lang="en-US" sz="28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7725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8E5334-D377-4841-A52B-F632C20584E3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685800"/>
            <a:ext cx="8305800" cy="61722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 smtClean="0">
                <a:cs typeface="+mn-cs"/>
              </a:rPr>
              <a:t>Dependence of reliability on test length</a:t>
            </a:r>
            <a:r>
              <a:rPr lang="en-US" sz="2800" dirty="0" smtClean="0">
                <a:cs typeface="+mn-cs"/>
              </a:rPr>
              <a:t>. 	</a:t>
            </a:r>
          </a:p>
          <a:p>
            <a:pPr eaLnBrk="1" hangingPunct="1">
              <a:defRPr/>
            </a:pPr>
            <a:endParaRPr lang="en-US" sz="2800" dirty="0" smtClean="0">
              <a:cs typeface="+mn-cs"/>
            </a:endParaRPr>
          </a:p>
          <a:p>
            <a:pPr eaLnBrk="1" hangingPunct="1">
              <a:defRPr/>
            </a:pPr>
            <a:endParaRPr lang="en-US" sz="2800" dirty="0" smtClean="0">
              <a:cs typeface="+mn-cs"/>
            </a:endParaRPr>
          </a:p>
          <a:p>
            <a:pPr eaLnBrk="1" hangingPunct="1">
              <a:defRPr/>
            </a:pPr>
            <a:endParaRPr lang="en-US" sz="2800" dirty="0" smtClean="0">
              <a:cs typeface="+mn-cs"/>
            </a:endParaRPr>
          </a:p>
          <a:p>
            <a:pPr eaLnBrk="1" hangingPunct="1">
              <a:defRPr/>
            </a:pPr>
            <a:r>
              <a:rPr lang="en-US" sz="2800" b="1" dirty="0" smtClean="0">
                <a:cs typeface="+mn-cs"/>
              </a:rPr>
              <a:t>Example</a:t>
            </a:r>
            <a:r>
              <a:rPr lang="en-US" sz="2800" dirty="0" smtClean="0">
                <a:cs typeface="+mn-cs"/>
              </a:rPr>
              <a:t>.  </a:t>
            </a:r>
            <a:r>
              <a:rPr lang="el-GR" sz="2800" dirty="0" smtClean="0">
                <a:cs typeface="+mn-cs"/>
              </a:rPr>
              <a:t>ρ</a:t>
            </a:r>
            <a:r>
              <a:rPr lang="en-US" sz="2800" dirty="0" smtClean="0">
                <a:cs typeface="+mn-cs"/>
              </a:rPr>
              <a:t> = 0.1 (small), </a:t>
            </a:r>
            <a:r>
              <a:rPr lang="en-US" sz="2800" i="1" dirty="0" smtClean="0">
                <a:cs typeface="+mn-cs"/>
              </a:rPr>
              <a:t>n</a:t>
            </a:r>
            <a:r>
              <a:rPr lang="en-US" sz="2800" dirty="0" smtClean="0">
                <a:cs typeface="+mn-cs"/>
              </a:rPr>
              <a:t> = 20 (long), </a:t>
            </a:r>
          </a:p>
          <a:p>
            <a:pPr eaLnBrk="1" hangingPunct="1">
              <a:buFontTx/>
              <a:buNone/>
              <a:defRPr/>
            </a:pPr>
            <a:r>
              <a:rPr lang="en-US" sz="2800" dirty="0" smtClean="0">
                <a:cs typeface="+mn-cs"/>
              </a:rPr>
              <a:t>					</a:t>
            </a:r>
          </a:p>
          <a:p>
            <a:pPr eaLnBrk="1" hangingPunct="1">
              <a:buFontTx/>
              <a:buNone/>
              <a:defRPr/>
            </a:pPr>
            <a:r>
              <a:rPr lang="en-US" sz="2800" dirty="0" smtClean="0">
                <a:cs typeface="+mn-cs"/>
              </a:rPr>
              <a:t> 					 	</a:t>
            </a:r>
            <a:endParaRPr lang="en-US" sz="2800" b="1" dirty="0" smtClean="0">
              <a:cs typeface="+mn-cs"/>
            </a:endParaRPr>
          </a:p>
          <a:p>
            <a:pPr eaLnBrk="1" hangingPunct="1">
              <a:defRPr/>
            </a:pPr>
            <a:endParaRPr lang="en-US" sz="2800" b="1" dirty="0" smtClean="0">
              <a:cs typeface="+mn-cs"/>
            </a:endParaRPr>
          </a:p>
          <a:p>
            <a:pPr eaLnBrk="1" hangingPunct="1">
              <a:buFontTx/>
              <a:buNone/>
              <a:defRPr/>
            </a:pPr>
            <a:r>
              <a:rPr lang="en-US" sz="2800" dirty="0" smtClean="0">
                <a:cs typeface="+mn-cs"/>
              </a:rPr>
              <a:t>			</a:t>
            </a:r>
          </a:p>
        </p:txBody>
      </p:sp>
      <p:graphicFrame>
        <p:nvGraphicFramePr>
          <p:cNvPr id="109571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371600" y="1295400"/>
          <a:ext cx="281940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72" name="Equation" r:id="rId4" imgW="1092200" imgH="419100" progId="Equation.DSMT4">
                  <p:embed/>
                </p:oleObj>
              </mc:Choice>
              <mc:Fallback>
                <p:oleObj name="Equation" r:id="rId4" imgW="10922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295400"/>
                        <a:ext cx="2819400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2" name="Object 1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731427441"/>
              </p:ext>
            </p:extLst>
          </p:nvPr>
        </p:nvGraphicFramePr>
        <p:xfrm>
          <a:off x="1222375" y="3346049"/>
          <a:ext cx="5718529" cy="1184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73" name="Equation" r:id="rId6" imgW="2146300" imgH="444500" progId="Equation.DSMT4">
                  <p:embed/>
                </p:oleObj>
              </mc:Choice>
              <mc:Fallback>
                <p:oleObj name="Equation" r:id="rId6" imgW="21463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75" y="3346049"/>
                        <a:ext cx="5718529" cy="11844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1413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XX.curve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1" y="0"/>
            <a:ext cx="5211746" cy="52117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4180" y="5234232"/>
            <a:ext cx="86879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 this 2</a:t>
            </a:r>
            <a:r>
              <a:rPr lang="en-US" sz="2800" baseline="30000" dirty="0" smtClean="0"/>
              <a:t>nd</a:t>
            </a:r>
            <a:r>
              <a:rPr lang="en-US" sz="2800" dirty="0" smtClean="0"/>
              <a:t> case of low test-retest reliability, there is a </a:t>
            </a:r>
          </a:p>
          <a:p>
            <a:r>
              <a:rPr lang="en-US" sz="2800" dirty="0" smtClean="0"/>
              <a:t>significant</a:t>
            </a:r>
            <a:r>
              <a:rPr lang="en-US" sz="2800" b="1" dirty="0" smtClean="0"/>
              <a:t> rater*object </a:t>
            </a:r>
            <a:r>
              <a:rPr lang="en-US" sz="2800" dirty="0" smtClean="0"/>
              <a:t>interaction. This links </a:t>
            </a:r>
            <a:r>
              <a:rPr lang="en-US" sz="2800" b="1" dirty="0" smtClean="0"/>
              <a:t>reliability</a:t>
            </a:r>
            <a:r>
              <a:rPr lang="en-US" sz="2800" dirty="0" smtClean="0"/>
              <a:t> to</a:t>
            </a:r>
          </a:p>
          <a:p>
            <a:r>
              <a:rPr lang="en-US" sz="2800" dirty="0" smtClean="0"/>
              <a:t>ANOVA-type </a:t>
            </a:r>
            <a:r>
              <a:rPr lang="en-US" sz="2800" b="1" dirty="0" smtClean="0"/>
              <a:t>interactions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12209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FD0D1A-9E43-4243-BC5A-052913644E71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762000"/>
            <a:ext cx="8458200" cy="53340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800" b="1" dirty="0" smtClean="0">
                <a:cs typeface="+mn-cs"/>
              </a:rPr>
              <a:t>Spearman-Brown formula (cont’d)</a:t>
            </a:r>
            <a:r>
              <a:rPr lang="en-US" sz="2800" dirty="0" smtClean="0">
                <a:cs typeface="+mn-cs"/>
              </a:rPr>
              <a:t>  </a:t>
            </a:r>
          </a:p>
          <a:p>
            <a:pPr eaLnBrk="1" hangingPunct="1">
              <a:buFontTx/>
              <a:buNone/>
              <a:defRPr/>
            </a:pPr>
            <a:r>
              <a:rPr lang="en-US" sz="2800" dirty="0" smtClean="0">
                <a:cs typeface="+mn-cs"/>
              </a:rPr>
              <a:t>	Regard </a:t>
            </a:r>
            <a:r>
              <a:rPr lang="en-US" sz="2800" i="1" dirty="0" err="1" smtClean="0">
                <a:cs typeface="+mn-cs"/>
              </a:rPr>
              <a:t>Y</a:t>
            </a:r>
            <a:r>
              <a:rPr lang="en-US" sz="2800" i="1" baseline="-25000" dirty="0" err="1" smtClean="0">
                <a:cs typeface="+mn-cs"/>
              </a:rPr>
              <a:t>j</a:t>
            </a:r>
            <a:r>
              <a:rPr lang="en-US" sz="2800" dirty="0" smtClean="0">
                <a:cs typeface="+mn-cs"/>
              </a:rPr>
              <a:t> as the score on a test of </a:t>
            </a:r>
            <a:r>
              <a:rPr lang="ja-JP" altLang="en-US" sz="2800" dirty="0" smtClean="0">
                <a:latin typeface="Arial"/>
                <a:cs typeface="+mn-cs"/>
              </a:rPr>
              <a:t>“</a:t>
            </a:r>
            <a:r>
              <a:rPr lang="en-US" sz="2800" dirty="0" smtClean="0">
                <a:cs typeface="+mn-cs"/>
              </a:rPr>
              <a:t>unit</a:t>
            </a:r>
            <a:r>
              <a:rPr lang="ja-JP" altLang="en-US" sz="2800" dirty="0" smtClean="0">
                <a:latin typeface="Arial"/>
                <a:cs typeface="+mn-cs"/>
              </a:rPr>
              <a:t>”</a:t>
            </a:r>
            <a:r>
              <a:rPr lang="en-US" sz="2800" dirty="0" smtClean="0">
                <a:cs typeface="+mn-cs"/>
              </a:rPr>
              <a:t> length.  Then </a:t>
            </a:r>
            <a:r>
              <a:rPr lang="en-US" sz="2800" i="1" dirty="0" smtClean="0">
                <a:cs typeface="+mn-cs"/>
              </a:rPr>
              <a:t>X</a:t>
            </a:r>
            <a:r>
              <a:rPr lang="en-US" sz="2800" dirty="0" smtClean="0">
                <a:cs typeface="+mn-cs"/>
              </a:rPr>
              <a:t> is the score on a test of length </a:t>
            </a:r>
            <a:r>
              <a:rPr lang="en-US" sz="2800" i="1" dirty="0" smtClean="0">
                <a:cs typeface="+mn-cs"/>
              </a:rPr>
              <a:t>n</a:t>
            </a:r>
            <a:r>
              <a:rPr lang="en-US" sz="2800" dirty="0" smtClean="0">
                <a:cs typeface="+mn-cs"/>
              </a:rPr>
              <a:t>, and </a:t>
            </a:r>
            <a:r>
              <a:rPr lang="el-GR" sz="2800" i="1" dirty="0" smtClean="0">
                <a:cs typeface="+mn-cs"/>
              </a:rPr>
              <a:t>ρ</a:t>
            </a:r>
            <a:r>
              <a:rPr lang="en-US" sz="2800" dirty="0" smtClean="0">
                <a:cs typeface="+mn-cs"/>
              </a:rPr>
              <a:t> = </a:t>
            </a:r>
            <a:r>
              <a:rPr lang="en-US" sz="2800" dirty="0" err="1" smtClean="0">
                <a:cs typeface="+mn-cs"/>
              </a:rPr>
              <a:t>corr</a:t>
            </a:r>
            <a:r>
              <a:rPr lang="en-US" sz="2800" dirty="0" smtClean="0">
                <a:cs typeface="+mn-cs"/>
              </a:rPr>
              <a:t>(</a:t>
            </a:r>
            <a:r>
              <a:rPr lang="en-US" sz="2800" i="1" dirty="0" err="1" smtClean="0">
                <a:cs typeface="+mn-cs"/>
              </a:rPr>
              <a:t>Y</a:t>
            </a:r>
            <a:r>
              <a:rPr lang="en-US" sz="2800" i="1" baseline="-25000" dirty="0" err="1" smtClean="0">
                <a:cs typeface="+mn-cs"/>
              </a:rPr>
              <a:t>j</a:t>
            </a:r>
            <a:r>
              <a:rPr lang="en-US" sz="2800" i="1" dirty="0" smtClean="0">
                <a:cs typeface="+mn-cs"/>
              </a:rPr>
              <a:t> , </a:t>
            </a:r>
            <a:r>
              <a:rPr lang="en-US" sz="2800" i="1" dirty="0" err="1" smtClean="0">
                <a:cs typeface="+mn-cs"/>
              </a:rPr>
              <a:t>Y</a:t>
            </a:r>
            <a:r>
              <a:rPr lang="en-US" sz="2800" i="1" baseline="-25000" dirty="0" err="1" smtClean="0">
                <a:cs typeface="+mn-cs"/>
              </a:rPr>
              <a:t>k</a:t>
            </a:r>
            <a:r>
              <a:rPr lang="en-US" sz="2800" dirty="0" smtClean="0">
                <a:cs typeface="+mn-cs"/>
              </a:rPr>
              <a:t>) becomes the test-retest reliability of a test of </a:t>
            </a:r>
            <a:r>
              <a:rPr lang="en-US" sz="2800" b="1" dirty="0" smtClean="0">
                <a:cs typeface="+mn-cs"/>
              </a:rPr>
              <a:t>unit</a:t>
            </a:r>
            <a:r>
              <a:rPr lang="en-US" sz="2800" dirty="0" smtClean="0">
                <a:cs typeface="+mn-cs"/>
              </a:rPr>
              <a:t> length.  Let us denote </a:t>
            </a:r>
            <a:r>
              <a:rPr lang="el-GR" sz="2800" dirty="0" smtClean="0">
                <a:cs typeface="+mn-cs"/>
              </a:rPr>
              <a:t>ρ</a:t>
            </a:r>
            <a:r>
              <a:rPr lang="en-US" sz="2800" dirty="0" smtClean="0">
                <a:cs typeface="+mn-cs"/>
              </a:rPr>
              <a:t> by </a:t>
            </a:r>
            <a:r>
              <a:rPr lang="en-US" sz="2800" i="1" dirty="0" smtClean="0">
                <a:cs typeface="+mn-cs"/>
              </a:rPr>
              <a:t>r</a:t>
            </a:r>
            <a:r>
              <a:rPr lang="en-US" sz="2800" i="1" baseline="-25000" dirty="0" smtClean="0">
                <a:cs typeface="+mn-cs"/>
              </a:rPr>
              <a:t>11</a:t>
            </a:r>
            <a:r>
              <a:rPr lang="en-US" sz="2800" dirty="0" smtClean="0">
                <a:cs typeface="+mn-cs"/>
              </a:rPr>
              <a:t>, and </a:t>
            </a:r>
            <a:r>
              <a:rPr lang="en-US" sz="2800" i="1" dirty="0" err="1" smtClean="0">
                <a:cs typeface="+mn-cs"/>
              </a:rPr>
              <a:t>r</a:t>
            </a:r>
            <a:r>
              <a:rPr lang="en-US" sz="2800" i="1" baseline="-25000" dirty="0" err="1" smtClean="0">
                <a:cs typeface="+mn-cs"/>
              </a:rPr>
              <a:t>XX</a:t>
            </a:r>
            <a:r>
              <a:rPr lang="en-US" sz="2800" dirty="0" smtClean="0">
                <a:cs typeface="+mn-cs"/>
              </a:rPr>
              <a:t> by </a:t>
            </a:r>
            <a:r>
              <a:rPr lang="en-US" sz="2800" i="1" dirty="0" err="1" smtClean="0">
                <a:cs typeface="+mn-cs"/>
              </a:rPr>
              <a:t>r</a:t>
            </a:r>
            <a:r>
              <a:rPr lang="en-US" sz="2800" i="1" baseline="-25000" dirty="0" err="1" smtClean="0">
                <a:cs typeface="+mn-cs"/>
              </a:rPr>
              <a:t>nn</a:t>
            </a:r>
            <a:r>
              <a:rPr lang="en-US" sz="2800" dirty="0" smtClean="0">
                <a:cs typeface="+mn-cs"/>
              </a:rPr>
              <a:t>.  Then</a:t>
            </a:r>
          </a:p>
          <a:p>
            <a:pPr marL="0" indent="0" eaLnBrk="1" hangingPunct="1">
              <a:buNone/>
              <a:defRPr/>
            </a:pPr>
            <a:endParaRPr lang="en-US" sz="2800" dirty="0" smtClean="0">
              <a:cs typeface="+mn-cs"/>
            </a:endParaRPr>
          </a:p>
        </p:txBody>
      </p:sp>
      <p:graphicFrame>
        <p:nvGraphicFramePr>
          <p:cNvPr id="111619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590800" y="3733800"/>
          <a:ext cx="2971800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3" name="Equation" r:id="rId4" imgW="1066800" imgH="431800" progId="Equation.DSMT4">
                  <p:embed/>
                </p:oleObj>
              </mc:Choice>
              <mc:Fallback>
                <p:oleObj name="Equation" r:id="rId4" imgW="10668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733800"/>
                        <a:ext cx="2971800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437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E76D5F-A132-244C-90EA-B5B92B27F6C2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609600"/>
            <a:ext cx="8458200" cy="54864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800" b="1" dirty="0"/>
              <a:t>Spearman-Brown formula (cont’d)</a:t>
            </a:r>
            <a:r>
              <a:rPr lang="en-US" sz="2800" dirty="0"/>
              <a:t>  </a:t>
            </a:r>
            <a:endParaRPr lang="en-US" sz="2800" b="1" dirty="0" smtClean="0">
              <a:cs typeface="+mn-cs"/>
            </a:endParaRPr>
          </a:p>
          <a:p>
            <a:pPr eaLnBrk="1" hangingPunct="1">
              <a:defRPr/>
            </a:pPr>
            <a:r>
              <a:rPr lang="en-US" sz="2800" b="1" dirty="0" smtClean="0">
                <a:cs typeface="+mn-cs"/>
              </a:rPr>
              <a:t>Split-half reliability</a:t>
            </a:r>
            <a:r>
              <a:rPr lang="en-US" sz="2800" dirty="0" smtClean="0">
                <a:cs typeface="+mn-cs"/>
              </a:rPr>
              <a:t>.  Now let </a:t>
            </a:r>
            <a:r>
              <a:rPr lang="en-US" sz="2800" i="1" dirty="0" smtClean="0">
                <a:cs typeface="+mn-cs"/>
              </a:rPr>
              <a:t>Y</a:t>
            </a:r>
            <a:r>
              <a:rPr lang="en-US" sz="2800" dirty="0" smtClean="0">
                <a:cs typeface="+mn-cs"/>
              </a:rPr>
              <a:t> be the total score on </a:t>
            </a:r>
            <a:r>
              <a:rPr lang="ja-JP" altLang="en-US" sz="2800" dirty="0" smtClean="0">
                <a:latin typeface="Arial"/>
                <a:cs typeface="+mn-cs"/>
              </a:rPr>
              <a:t>“</a:t>
            </a:r>
            <a:r>
              <a:rPr lang="en-US" sz="2800" dirty="0" smtClean="0">
                <a:cs typeface="+mn-cs"/>
              </a:rPr>
              <a:t>even</a:t>
            </a:r>
            <a:r>
              <a:rPr lang="ja-JP" altLang="en-US" sz="2800" dirty="0" smtClean="0">
                <a:latin typeface="Arial"/>
                <a:cs typeface="+mn-cs"/>
              </a:rPr>
              <a:t>”</a:t>
            </a:r>
            <a:r>
              <a:rPr lang="en-US" sz="2800" dirty="0" smtClean="0">
                <a:cs typeface="+mn-cs"/>
              </a:rPr>
              <a:t> items, and </a:t>
            </a:r>
            <a:r>
              <a:rPr lang="en-US" sz="2800" i="1" dirty="0" smtClean="0">
                <a:cs typeface="+mn-cs"/>
              </a:rPr>
              <a:t>Y</a:t>
            </a:r>
            <a:r>
              <a:rPr lang="ja-JP" altLang="en-US" sz="2800" i="1" dirty="0" smtClean="0">
                <a:latin typeface="Arial"/>
                <a:cs typeface="+mn-cs"/>
              </a:rPr>
              <a:t>’</a:t>
            </a:r>
            <a:r>
              <a:rPr lang="en-US" sz="2800" dirty="0" smtClean="0">
                <a:cs typeface="+mn-cs"/>
              </a:rPr>
              <a:t> be the total score on </a:t>
            </a:r>
            <a:r>
              <a:rPr lang="ja-JP" altLang="en-US" sz="2800" dirty="0" smtClean="0">
                <a:latin typeface="Arial"/>
                <a:cs typeface="+mn-cs"/>
              </a:rPr>
              <a:t>“</a:t>
            </a:r>
            <a:r>
              <a:rPr lang="en-US" sz="2800" dirty="0" smtClean="0">
                <a:cs typeface="+mn-cs"/>
              </a:rPr>
              <a:t>odd</a:t>
            </a:r>
            <a:r>
              <a:rPr lang="ja-JP" altLang="en-US" sz="2800" dirty="0" smtClean="0">
                <a:latin typeface="Arial"/>
                <a:cs typeface="+mn-cs"/>
              </a:rPr>
              <a:t>”</a:t>
            </a:r>
            <a:r>
              <a:rPr lang="en-US" sz="2800" dirty="0" smtClean="0">
                <a:cs typeface="+mn-cs"/>
              </a:rPr>
              <a:t> items.  Then </a:t>
            </a:r>
            <a:r>
              <a:rPr lang="en-US" sz="2800" i="1" dirty="0" err="1" smtClean="0">
                <a:cs typeface="+mn-cs"/>
              </a:rPr>
              <a:t>r</a:t>
            </a:r>
            <a:r>
              <a:rPr lang="en-US" sz="2800" i="1" baseline="-25000" dirty="0" err="1" smtClean="0">
                <a:cs typeface="+mn-cs"/>
              </a:rPr>
              <a:t>YY</a:t>
            </a:r>
            <a:r>
              <a:rPr lang="ja-JP" altLang="en-US" sz="2800" i="1" baseline="-25000" dirty="0" smtClean="0">
                <a:latin typeface="Arial"/>
                <a:cs typeface="+mn-cs"/>
              </a:rPr>
              <a:t>’</a:t>
            </a:r>
            <a:r>
              <a:rPr lang="en-US" sz="2800" dirty="0" smtClean="0">
                <a:cs typeface="+mn-cs"/>
              </a:rPr>
              <a:t> is the test-retest reliability of a </a:t>
            </a:r>
            <a:r>
              <a:rPr lang="ja-JP" altLang="en-US" sz="2800" dirty="0" smtClean="0">
                <a:latin typeface="Arial"/>
                <a:cs typeface="+mn-cs"/>
              </a:rPr>
              <a:t>“</a:t>
            </a:r>
            <a:r>
              <a:rPr lang="en-US" sz="2800" dirty="0" smtClean="0">
                <a:cs typeface="+mn-cs"/>
              </a:rPr>
              <a:t>test</a:t>
            </a:r>
            <a:r>
              <a:rPr lang="ja-JP" altLang="en-US" sz="2800" dirty="0" smtClean="0">
                <a:latin typeface="Arial"/>
                <a:cs typeface="+mn-cs"/>
              </a:rPr>
              <a:t>”</a:t>
            </a:r>
            <a:r>
              <a:rPr lang="en-US" sz="2800" dirty="0" smtClean="0">
                <a:cs typeface="+mn-cs"/>
              </a:rPr>
              <a:t> of some length, say, 1.  </a:t>
            </a:r>
            <a:r>
              <a:rPr lang="en-US" sz="2800" i="1" dirty="0" smtClean="0">
                <a:cs typeface="+mn-cs"/>
              </a:rPr>
              <a:t>X = Y + Y</a:t>
            </a:r>
            <a:r>
              <a:rPr lang="ja-JP" altLang="en-US" sz="2800" i="1" dirty="0" smtClean="0">
                <a:latin typeface="Arial"/>
                <a:cs typeface="+mn-cs"/>
              </a:rPr>
              <a:t>’</a:t>
            </a:r>
            <a:r>
              <a:rPr lang="en-US" sz="2800" dirty="0" smtClean="0">
                <a:cs typeface="+mn-cs"/>
              </a:rPr>
              <a:t> is then the score on a test of length 2.  That is, if </a:t>
            </a:r>
            <a:r>
              <a:rPr lang="en-US" sz="2800" i="1" dirty="0" err="1" smtClean="0">
                <a:cs typeface="+mn-cs"/>
              </a:rPr>
              <a:t>r</a:t>
            </a:r>
            <a:r>
              <a:rPr lang="en-US" sz="2800" i="1" baseline="-25000" dirty="0" err="1" smtClean="0">
                <a:cs typeface="+mn-cs"/>
              </a:rPr>
              <a:t>YY</a:t>
            </a:r>
            <a:r>
              <a:rPr lang="ja-JP" altLang="en-US" sz="2800" i="1" baseline="-25000" dirty="0" smtClean="0">
                <a:latin typeface="Arial"/>
                <a:cs typeface="+mn-cs"/>
              </a:rPr>
              <a:t>’</a:t>
            </a:r>
            <a:r>
              <a:rPr lang="en-US" sz="2800" i="1" dirty="0" smtClean="0">
                <a:cs typeface="+mn-cs"/>
              </a:rPr>
              <a:t> ≡ r</a:t>
            </a:r>
            <a:r>
              <a:rPr lang="en-US" sz="2800" i="1" baseline="-25000" dirty="0" smtClean="0">
                <a:cs typeface="+mn-cs"/>
              </a:rPr>
              <a:t>11</a:t>
            </a:r>
            <a:r>
              <a:rPr lang="en-US" sz="2800" dirty="0" smtClean="0">
                <a:cs typeface="+mn-cs"/>
              </a:rPr>
              <a:t>, then</a:t>
            </a:r>
          </a:p>
          <a:p>
            <a:pPr eaLnBrk="1" hangingPunct="1">
              <a:defRPr/>
            </a:pPr>
            <a:endParaRPr lang="en-US" sz="2800" dirty="0" smtClean="0">
              <a:cs typeface="+mn-cs"/>
            </a:endParaRPr>
          </a:p>
        </p:txBody>
      </p:sp>
      <p:graphicFrame>
        <p:nvGraphicFramePr>
          <p:cNvPr id="113667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81857532"/>
              </p:ext>
            </p:extLst>
          </p:nvPr>
        </p:nvGraphicFramePr>
        <p:xfrm>
          <a:off x="2133600" y="3581400"/>
          <a:ext cx="4616836" cy="1246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0" name="Equation" r:id="rId4" imgW="1600200" imgH="431800" progId="Equation.DSMT4">
                  <p:embed/>
                </p:oleObj>
              </mc:Choice>
              <mc:Fallback>
                <p:oleObj name="Equation" r:id="rId4" imgW="16002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581400"/>
                        <a:ext cx="4616836" cy="12463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3623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19FE6-9E46-8A43-8ADE-2C42D948454C}" type="slidenum">
              <a:rPr lang="en-US"/>
              <a:pPr>
                <a:defRPr/>
              </a:pPr>
              <a:t>62</a:t>
            </a:fld>
            <a:endParaRPr lang="en-US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440278"/>
            <a:ext cx="8001000" cy="5959475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  <a:defRPr/>
            </a:pPr>
            <a:r>
              <a:rPr lang="en-US" sz="2800" b="1" dirty="0"/>
              <a:t>Spearman-Brown formula (cont’d)</a:t>
            </a:r>
            <a:r>
              <a:rPr lang="en-US" sz="2800" dirty="0"/>
              <a:t>  </a:t>
            </a:r>
            <a:endParaRPr lang="en-US" sz="2800" dirty="0" smtClean="0"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err="1" smtClean="0">
                <a:cs typeface="+mn-cs"/>
              </a:rPr>
              <a:t>Cronbach</a:t>
            </a:r>
            <a:r>
              <a:rPr lang="ja-JP" altLang="en-US" sz="2800" dirty="0" smtClean="0">
                <a:latin typeface="Arial"/>
                <a:cs typeface="+mn-cs"/>
              </a:rPr>
              <a:t>’</a:t>
            </a:r>
            <a:r>
              <a:rPr lang="en-US" sz="2800" dirty="0" smtClean="0">
                <a:cs typeface="+mn-cs"/>
              </a:rPr>
              <a:t>s </a:t>
            </a:r>
            <a:r>
              <a:rPr lang="en-US" sz="2800" i="1" dirty="0" smtClean="0">
                <a:cs typeface="+mn-cs"/>
              </a:rPr>
              <a:t>alpha,</a:t>
            </a:r>
            <a:r>
              <a:rPr lang="en-US" sz="2800" dirty="0" smtClean="0">
                <a:cs typeface="+mn-cs"/>
              </a:rPr>
              <a:t> for a </a:t>
            </a:r>
            <a:r>
              <a:rPr lang="en-US" sz="2800" b="1" dirty="0" smtClean="0">
                <a:cs typeface="+mn-cs"/>
              </a:rPr>
              <a:t>1-item test</a:t>
            </a:r>
            <a:r>
              <a:rPr lang="en-US" sz="2800" dirty="0" smtClean="0">
                <a:cs typeface="+mn-cs"/>
              </a:rPr>
              <a:t>, is defined as: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dirty="0" smtClean="0"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2800" dirty="0" smtClean="0"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2800" dirty="0" smtClean="0"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2800" dirty="0" smtClean="0"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2800" dirty="0" smtClean="0"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err="1" smtClean="0">
                <a:cs typeface="+mn-cs"/>
              </a:rPr>
              <a:t>Cronbach</a:t>
            </a:r>
            <a:r>
              <a:rPr lang="ja-JP" altLang="en-US" sz="2800" dirty="0" smtClean="0">
                <a:latin typeface="Arial"/>
                <a:cs typeface="+mn-cs"/>
              </a:rPr>
              <a:t>’</a:t>
            </a:r>
            <a:r>
              <a:rPr lang="en-US" sz="2800" dirty="0" smtClean="0">
                <a:cs typeface="+mn-cs"/>
              </a:rPr>
              <a:t>s </a:t>
            </a:r>
            <a:r>
              <a:rPr lang="en-US" sz="2800" i="1" dirty="0" smtClean="0">
                <a:cs typeface="+mn-cs"/>
              </a:rPr>
              <a:t>alpha,</a:t>
            </a:r>
            <a:r>
              <a:rPr lang="en-US" sz="2800" dirty="0" smtClean="0">
                <a:cs typeface="+mn-cs"/>
              </a:rPr>
              <a:t> for an </a:t>
            </a:r>
            <a:r>
              <a:rPr lang="en-US" sz="2800" b="1" i="1" dirty="0" smtClean="0">
                <a:cs typeface="+mn-cs"/>
              </a:rPr>
              <a:t>n</a:t>
            </a:r>
            <a:r>
              <a:rPr lang="en-US" sz="2800" b="1" dirty="0" smtClean="0">
                <a:cs typeface="+mn-cs"/>
              </a:rPr>
              <a:t>-item test</a:t>
            </a:r>
            <a:r>
              <a:rPr lang="en-US" sz="2800" dirty="0" smtClean="0">
                <a:cs typeface="+mn-cs"/>
              </a:rPr>
              <a:t>, can then be found from the Spearman-Brown formula above.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cs typeface="+mn-cs"/>
              </a:rPr>
              <a:t>SPSS gives coefficient alpha, as shown in Chap. 36 of the SPSS manual.  (</a:t>
            </a:r>
            <a:r>
              <a:rPr lang="en-US" sz="2800" b="1" dirty="0" smtClean="0">
                <a:cs typeface="+mn-cs"/>
              </a:rPr>
              <a:t>Analyze &gt; Scale &gt; Reliability Analysis,</a:t>
            </a:r>
            <a:r>
              <a:rPr lang="en-US" sz="2800" dirty="0" smtClean="0">
                <a:cs typeface="+mn-cs"/>
              </a:rPr>
              <a:t> etc.)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400" dirty="0" smtClean="0">
              <a:cs typeface="+mn-cs"/>
            </a:endParaRPr>
          </a:p>
        </p:txBody>
      </p:sp>
      <p:graphicFrame>
        <p:nvGraphicFramePr>
          <p:cNvPr id="115715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096000" y="2871788"/>
          <a:ext cx="914400" cy="19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07" name="Equation" r:id="rId4" imgW="431800" imgH="673100" progId="Equation.DSMT4">
                  <p:embed/>
                </p:oleObj>
              </mc:Choice>
              <mc:Fallback>
                <p:oleObj name="Equation" r:id="rId4" imgW="431800" imgH="673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871788"/>
                        <a:ext cx="914400" cy="198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12417"/>
              </p:ext>
            </p:extLst>
          </p:nvPr>
        </p:nvGraphicFramePr>
        <p:xfrm>
          <a:off x="2238449" y="1620225"/>
          <a:ext cx="2222854" cy="1134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08" name="Equation" r:id="rId6" imgW="952500" imgH="482600" progId="Equation.DSMT4">
                  <p:embed/>
                </p:oleObj>
              </mc:Choice>
              <mc:Fallback>
                <p:oleObj name="Equation" r:id="rId6" imgW="9525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449" y="1620225"/>
                        <a:ext cx="2222854" cy="11345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7" name="Object 6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496228721"/>
              </p:ext>
            </p:extLst>
          </p:nvPr>
        </p:nvGraphicFramePr>
        <p:xfrm>
          <a:off x="918438" y="2754807"/>
          <a:ext cx="3810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09" name="Equation" r:id="rId8" imgW="1714500" imgH="457200" progId="Equation.DSMT4">
                  <p:embed/>
                </p:oleObj>
              </mc:Choice>
              <mc:Fallback>
                <p:oleObj name="Equation" r:id="rId8" imgW="17145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8438" y="2754807"/>
                        <a:ext cx="38100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6725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82648A-F190-694B-B4FF-1344A7208800}" type="slidenum">
              <a:rPr lang="en-US"/>
              <a:pPr>
                <a:defRPr/>
              </a:pPr>
              <a:t>63</a:t>
            </a:fld>
            <a:endParaRPr lang="en-US"/>
          </a:p>
        </p:txBody>
      </p:sp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b="1" smtClean="0">
                <a:cs typeface="+mj-cs"/>
              </a:rPr>
              <a:t>Alternative definition of </a:t>
            </a:r>
            <a:r>
              <a:rPr lang="en-US" sz="3600" b="1" i="1" smtClean="0">
                <a:cs typeface="+mj-cs"/>
              </a:rPr>
              <a:t>alpha</a:t>
            </a:r>
            <a:endParaRPr lang="en-US" smtClean="0">
              <a:cs typeface="+mj-cs"/>
            </a:endParaRP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Suppose there are </a:t>
            </a:r>
            <a:r>
              <a:rPr lang="en-US" sz="2800" i="1" dirty="0" smtClean="0">
                <a:cs typeface="+mn-cs"/>
              </a:rPr>
              <a:t>n</a:t>
            </a:r>
            <a:r>
              <a:rPr lang="en-US" sz="2800" dirty="0" smtClean="0">
                <a:cs typeface="+mn-cs"/>
              </a:rPr>
              <a:t> items on a test; and </a:t>
            </a:r>
            <a:r>
              <a:rPr lang="en-US" sz="2800" i="1" dirty="0" smtClean="0">
                <a:cs typeface="+mn-cs"/>
              </a:rPr>
              <a:t>p</a:t>
            </a:r>
            <a:r>
              <a:rPr lang="en-US" sz="2800" dirty="0" smtClean="0">
                <a:cs typeface="+mn-cs"/>
              </a:rPr>
              <a:t> persons take the test. The scores, </a:t>
            </a:r>
            <a:r>
              <a:rPr lang="en-US" sz="2800" i="1" dirty="0" smtClean="0">
                <a:cs typeface="+mn-cs"/>
              </a:rPr>
              <a:t>Y</a:t>
            </a:r>
            <a:r>
              <a:rPr lang="en-US" sz="2800" i="1" baseline="-25000" dirty="0" smtClean="0">
                <a:cs typeface="+mn-cs"/>
              </a:rPr>
              <a:t>i</a:t>
            </a:r>
            <a:r>
              <a:rPr lang="en-US" sz="2800" dirty="0" smtClean="0">
                <a:cs typeface="+mn-cs"/>
              </a:rPr>
              <a:t>, on item </a:t>
            </a:r>
            <a:r>
              <a:rPr lang="en-US" sz="2800" i="1" dirty="0" err="1" smtClean="0">
                <a:cs typeface="+mn-cs"/>
              </a:rPr>
              <a:t>i</a:t>
            </a:r>
            <a:r>
              <a:rPr lang="en-US" sz="2800" dirty="0" smtClean="0">
                <a:cs typeface="+mn-cs"/>
              </a:rPr>
              <a:t> have some variance, </a:t>
            </a:r>
            <a:r>
              <a:rPr lang="en-US" sz="2800" dirty="0" err="1" smtClean="0">
                <a:cs typeface="+mn-cs"/>
              </a:rPr>
              <a:t>var</a:t>
            </a:r>
            <a:r>
              <a:rPr lang="en-US" sz="2800" dirty="0" smtClean="0">
                <a:cs typeface="+mn-cs"/>
              </a:rPr>
              <a:t>(</a:t>
            </a:r>
            <a:r>
              <a:rPr lang="en-US" sz="2800" i="1" dirty="0" smtClean="0">
                <a:cs typeface="+mn-cs"/>
              </a:rPr>
              <a:t>Y</a:t>
            </a:r>
            <a:r>
              <a:rPr lang="en-US" sz="2800" i="1" baseline="-25000" dirty="0" smtClean="0">
                <a:cs typeface="+mn-cs"/>
              </a:rPr>
              <a:t>i</a:t>
            </a:r>
            <a:r>
              <a:rPr lang="en-US" sz="2800" dirty="0" smtClean="0">
                <a:cs typeface="+mn-cs"/>
              </a:rPr>
              <a:t>), between persons.  The total score, </a:t>
            </a:r>
            <a:r>
              <a:rPr lang="en-US" sz="2800" i="1" dirty="0" smtClean="0">
                <a:cs typeface="+mn-cs"/>
              </a:rPr>
              <a:t>X</a:t>
            </a:r>
            <a:r>
              <a:rPr lang="en-US" sz="2800" dirty="0" smtClean="0">
                <a:cs typeface="+mn-cs"/>
              </a:rPr>
              <a:t> (</a:t>
            </a:r>
            <a:r>
              <a:rPr lang="en-US" sz="2800" i="1" dirty="0" smtClean="0">
                <a:cs typeface="+mn-cs"/>
              </a:rPr>
              <a:t>X = Y</a:t>
            </a:r>
            <a:r>
              <a:rPr lang="en-US" sz="2800" i="1" baseline="-25000" dirty="0" smtClean="0">
                <a:cs typeface="+mn-cs"/>
              </a:rPr>
              <a:t>1</a:t>
            </a:r>
            <a:r>
              <a:rPr lang="en-US" sz="2800" i="1" dirty="0" smtClean="0">
                <a:cs typeface="+mn-cs"/>
              </a:rPr>
              <a:t> + Y</a:t>
            </a:r>
            <a:r>
              <a:rPr lang="en-US" sz="2800" i="1" baseline="-25000" dirty="0" smtClean="0">
                <a:cs typeface="+mn-cs"/>
              </a:rPr>
              <a:t>2</a:t>
            </a:r>
            <a:r>
              <a:rPr lang="en-US" sz="2800" i="1" dirty="0" smtClean="0">
                <a:cs typeface="+mn-cs"/>
              </a:rPr>
              <a:t> + … + </a:t>
            </a:r>
            <a:r>
              <a:rPr lang="en-US" sz="2800" i="1" dirty="0" err="1" smtClean="0">
                <a:cs typeface="+mn-cs"/>
              </a:rPr>
              <a:t>Y</a:t>
            </a:r>
            <a:r>
              <a:rPr lang="en-US" sz="2800" i="1" baseline="-25000" dirty="0" err="1" smtClean="0">
                <a:cs typeface="+mn-cs"/>
              </a:rPr>
              <a:t>n</a:t>
            </a:r>
            <a:r>
              <a:rPr lang="en-US" sz="2800" dirty="0" smtClean="0">
                <a:cs typeface="+mn-cs"/>
              </a:rPr>
              <a:t>), has variance, </a:t>
            </a:r>
            <a:r>
              <a:rPr lang="en-US" sz="2800" dirty="0" err="1" smtClean="0">
                <a:cs typeface="+mn-cs"/>
              </a:rPr>
              <a:t>var</a:t>
            </a:r>
            <a:r>
              <a:rPr lang="en-US" sz="2800" dirty="0" smtClean="0">
                <a:cs typeface="+mn-cs"/>
              </a:rPr>
              <a:t>(</a:t>
            </a:r>
            <a:r>
              <a:rPr lang="en-US" sz="2800" i="1" dirty="0" smtClean="0">
                <a:cs typeface="+mn-cs"/>
              </a:rPr>
              <a:t>X</a:t>
            </a:r>
            <a:r>
              <a:rPr lang="en-US" sz="2800" dirty="0" smtClean="0">
                <a:cs typeface="+mn-cs"/>
              </a:rPr>
              <a:t>), between persons.</a:t>
            </a:r>
          </a:p>
          <a:p>
            <a:pPr eaLnBrk="1" hangingPunct="1">
              <a:defRPr/>
            </a:pPr>
            <a:r>
              <a:rPr lang="en-US" sz="2800" dirty="0" err="1" smtClean="0">
                <a:cs typeface="+mn-cs"/>
              </a:rPr>
              <a:t>Cronbach</a:t>
            </a:r>
            <a:r>
              <a:rPr lang="ja-JP" altLang="en-US" sz="2800" dirty="0" smtClean="0">
                <a:latin typeface="Arial"/>
                <a:cs typeface="+mn-cs"/>
              </a:rPr>
              <a:t>’</a:t>
            </a:r>
            <a:r>
              <a:rPr lang="en-US" sz="2800" dirty="0" smtClean="0">
                <a:cs typeface="+mn-cs"/>
              </a:rPr>
              <a:t>s </a:t>
            </a:r>
            <a:r>
              <a:rPr lang="en-US" sz="2800" i="1" dirty="0" smtClean="0">
                <a:cs typeface="+mn-cs"/>
              </a:rPr>
              <a:t>alpha</a:t>
            </a:r>
            <a:r>
              <a:rPr lang="en-US" sz="2800" dirty="0" smtClean="0">
                <a:cs typeface="+mn-cs"/>
              </a:rPr>
              <a:t> </a:t>
            </a:r>
            <a:r>
              <a:rPr lang="en-US" sz="2800" b="1" dirty="0" smtClean="0">
                <a:cs typeface="+mn-cs"/>
              </a:rPr>
              <a:t>for the </a:t>
            </a:r>
            <a:r>
              <a:rPr lang="en-US" sz="2800" b="1" i="1" dirty="0" smtClean="0">
                <a:cs typeface="+mn-cs"/>
              </a:rPr>
              <a:t>n</a:t>
            </a:r>
            <a:r>
              <a:rPr lang="en-US" sz="2800" b="1" dirty="0" smtClean="0">
                <a:cs typeface="+mn-cs"/>
              </a:rPr>
              <a:t>-item test </a:t>
            </a:r>
            <a:r>
              <a:rPr lang="en-US" sz="2800" dirty="0" smtClean="0">
                <a:cs typeface="+mn-cs"/>
              </a:rPr>
              <a:t>is defined as:</a:t>
            </a: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</p:txBody>
      </p:sp>
      <p:graphicFrame>
        <p:nvGraphicFramePr>
          <p:cNvPr id="117764" name="Object 7"/>
          <p:cNvGraphicFramePr>
            <a:graphicFrameLocks noChangeAspect="1"/>
          </p:cNvGraphicFramePr>
          <p:nvPr/>
        </p:nvGraphicFramePr>
        <p:xfrm>
          <a:off x="2209800" y="4724400"/>
          <a:ext cx="4114800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5" name="Equation" r:id="rId4" imgW="1625600" imgH="698500" progId="Equation.DSMT4">
                  <p:embed/>
                </p:oleObj>
              </mc:Choice>
              <mc:Fallback>
                <p:oleObj name="Equation" r:id="rId4" imgW="1625600" imgH="698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724400"/>
                        <a:ext cx="4114800" cy="176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9649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000" b="1" dirty="0" smtClean="0">
                <a:cs typeface="+mj-cs"/>
              </a:rPr>
              <a:t>A brief digression - from HW-2</a:t>
            </a:r>
            <a:br>
              <a:rPr lang="en-US" sz="2000" b="1" dirty="0" smtClean="0">
                <a:cs typeface="+mj-cs"/>
              </a:rPr>
            </a:br>
            <a:r>
              <a:rPr lang="en-US" sz="3600" b="1" dirty="0" smtClean="0">
                <a:cs typeface="+mj-cs"/>
              </a:rPr>
              <a:t>Reliability of 1- </a:t>
            </a:r>
            <a:r>
              <a:rPr lang="en-US" sz="3600" b="1" dirty="0" err="1" smtClean="0">
                <a:cs typeface="+mj-cs"/>
              </a:rPr>
              <a:t>vs</a:t>
            </a:r>
            <a:r>
              <a:rPr lang="en-US" sz="3600" b="1" dirty="0" smtClean="0">
                <a:cs typeface="+mj-cs"/>
              </a:rPr>
              <a:t> </a:t>
            </a:r>
            <a:r>
              <a:rPr lang="en-US" sz="3600" b="1" i="1" dirty="0" smtClean="0">
                <a:cs typeface="+mj-cs"/>
              </a:rPr>
              <a:t>k</a:t>
            </a:r>
            <a:r>
              <a:rPr lang="en-US" sz="3600" b="1" dirty="0" smtClean="0">
                <a:cs typeface="+mj-cs"/>
              </a:rPr>
              <a:t>-item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7696200" cy="464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What motivates this distinction?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Consider a reliability analysis based on a </a:t>
            </a:r>
            <a:r>
              <a:rPr lang="en-US" i="1" dirty="0" smtClean="0">
                <a:cs typeface="+mn-cs"/>
              </a:rPr>
              <a:t>p</a:t>
            </a:r>
            <a:r>
              <a:rPr lang="en-US" dirty="0" smtClean="0">
                <a:cs typeface="+mn-cs"/>
              </a:rPr>
              <a:t> (patients) x </a:t>
            </a:r>
            <a:r>
              <a:rPr lang="en-US" i="1" dirty="0" smtClean="0">
                <a:cs typeface="+mn-cs"/>
              </a:rPr>
              <a:t>k</a:t>
            </a:r>
            <a:r>
              <a:rPr lang="en-US" dirty="0" smtClean="0">
                <a:cs typeface="+mn-cs"/>
              </a:rPr>
              <a:t> (raters) matrix of scores.  After this analysis, the rating method is applied to ‘many’ patients.  Is a patient to be rated by 1 clinician?  OR, is a patient rated by </a:t>
            </a:r>
            <a:r>
              <a:rPr lang="en-US" i="1" dirty="0" smtClean="0">
                <a:cs typeface="+mn-cs"/>
              </a:rPr>
              <a:t>k</a:t>
            </a:r>
            <a:r>
              <a:rPr lang="en-US" dirty="0" smtClean="0">
                <a:cs typeface="+mn-cs"/>
              </a:rPr>
              <a:t> = 2 or 4 clinicians, whose ratings are ‘pooled’ to assess the patient’s status?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The former leads us to report the reliability of a 1-item test; the latter that of a </a:t>
            </a:r>
            <a:r>
              <a:rPr lang="en-US" i="1" dirty="0" smtClean="0">
                <a:cs typeface="+mn-cs"/>
              </a:rPr>
              <a:t>k</a:t>
            </a:r>
            <a:r>
              <a:rPr lang="en-US" dirty="0" smtClean="0">
                <a:cs typeface="+mn-cs"/>
              </a:rPr>
              <a:t>-item test.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104A23-82CA-DB4C-AC33-A7A006F22BA7}" type="slidenum">
              <a:rPr lang="en-US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21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170BBD-5A54-3948-BB99-23C9166F6A13}" type="slidenum">
              <a:rPr lang="en-US"/>
              <a:pPr>
                <a:defRPr/>
              </a:pPr>
              <a:t>65</a:t>
            </a:fld>
            <a:endParaRPr lang="en-US"/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b="1" smtClean="0">
                <a:cs typeface="+mj-cs"/>
              </a:rPr>
              <a:t>Using SPSS Output:</a:t>
            </a:r>
            <a:endParaRPr lang="en-US" smtClean="0">
              <a:cs typeface="+mj-cs"/>
            </a:endParaRP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cs typeface="+mn-cs"/>
              </a:rPr>
              <a:t>The ratio, {∑var(</a:t>
            </a:r>
            <a:r>
              <a:rPr lang="en-US" i="1" smtClean="0">
                <a:cs typeface="+mn-cs"/>
              </a:rPr>
              <a:t>Y</a:t>
            </a:r>
            <a:r>
              <a:rPr lang="en-US" i="1" baseline="-25000" smtClean="0">
                <a:cs typeface="+mn-cs"/>
              </a:rPr>
              <a:t>i</a:t>
            </a:r>
            <a:r>
              <a:rPr lang="en-US" smtClean="0">
                <a:cs typeface="+mn-cs"/>
              </a:rPr>
              <a:t>)}/var(</a:t>
            </a:r>
            <a:r>
              <a:rPr lang="en-US" i="1" smtClean="0">
                <a:cs typeface="+mn-cs"/>
              </a:rPr>
              <a:t>X</a:t>
            </a:r>
            <a:r>
              <a:rPr lang="en-US" smtClean="0">
                <a:cs typeface="+mn-cs"/>
              </a:rPr>
              <a:t>), in the expression for </a:t>
            </a:r>
            <a:r>
              <a:rPr lang="en-US" b="1" i="1" smtClean="0">
                <a:cs typeface="+mn-cs"/>
              </a:rPr>
              <a:t>alpha</a:t>
            </a:r>
            <a:r>
              <a:rPr lang="en-US" smtClean="0">
                <a:cs typeface="+mn-cs"/>
              </a:rPr>
              <a:t> can be computed by requesting item statistics and the ANOVA table in SPSS:</a:t>
            </a:r>
          </a:p>
          <a:p>
            <a:pPr eaLnBrk="1" hangingPunct="1">
              <a:defRPr/>
            </a:pPr>
            <a:r>
              <a:rPr lang="en-US" smtClean="0">
                <a:cs typeface="+mn-cs"/>
              </a:rPr>
              <a:t>{∑var(</a:t>
            </a:r>
            <a:r>
              <a:rPr lang="en-US" i="1" smtClean="0">
                <a:cs typeface="+mn-cs"/>
              </a:rPr>
              <a:t>Y</a:t>
            </a:r>
            <a:r>
              <a:rPr lang="en-US" i="1" baseline="-25000" smtClean="0">
                <a:cs typeface="+mn-cs"/>
              </a:rPr>
              <a:t>i</a:t>
            </a:r>
            <a:r>
              <a:rPr lang="en-US" smtClean="0">
                <a:cs typeface="+mn-cs"/>
              </a:rPr>
              <a:t>)}/var(</a:t>
            </a:r>
            <a:r>
              <a:rPr lang="en-US" i="1" smtClean="0">
                <a:cs typeface="+mn-cs"/>
              </a:rPr>
              <a:t>X</a:t>
            </a:r>
            <a:r>
              <a:rPr lang="en-US" smtClean="0">
                <a:cs typeface="+mn-cs"/>
              </a:rPr>
              <a:t>) = {Mean of Item Variances}/{Mean Square Between Persons}</a:t>
            </a:r>
          </a:p>
          <a:p>
            <a:pPr eaLnBrk="1" hangingPunct="1">
              <a:defRPr/>
            </a:pPr>
            <a:r>
              <a:rPr lang="en-US" smtClean="0">
                <a:cs typeface="+mn-cs"/>
              </a:rPr>
              <a:t>Other formulae give slightly differing values.</a:t>
            </a:r>
          </a:p>
        </p:txBody>
      </p:sp>
    </p:spTree>
    <p:extLst>
      <p:ext uri="{BB962C8B-B14F-4D97-AF65-F5344CB8AC3E}">
        <p14:creationId xmlns:p14="http://schemas.microsoft.com/office/powerpoint/2010/main" val="1701400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9516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Corollary: </a:t>
            </a:r>
            <a:r>
              <a:rPr lang="en-US" sz="3600" b="1" i="1" dirty="0" err="1" smtClean="0"/>
              <a:t>ρ</a:t>
            </a:r>
            <a:r>
              <a:rPr lang="en-US" sz="3600" b="1" dirty="0" smtClean="0"/>
              <a:t> has a lower bound!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3123"/>
            <a:ext cx="8229600" cy="5668108"/>
          </a:xfrm>
        </p:spPr>
        <p:txBody>
          <a:bodyPr>
            <a:normAutofit/>
          </a:bodyPr>
          <a:lstStyle/>
          <a:p>
            <a:r>
              <a:rPr lang="en-US" dirty="0" smtClean="0"/>
              <a:t>Consider the model in which all pairs of {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j</a:t>
            </a:r>
            <a:r>
              <a:rPr lang="en-US" dirty="0" smtClean="0"/>
              <a:t>}</a:t>
            </a:r>
            <a:r>
              <a:rPr lang="en-US" i="1" dirty="0" smtClean="0"/>
              <a:t>, j </a:t>
            </a:r>
            <a:r>
              <a:rPr lang="en-US" dirty="0" smtClean="0"/>
              <a:t>= 1, 2, …, </a:t>
            </a:r>
            <a:r>
              <a:rPr lang="en-US" i="1" dirty="0" smtClean="0"/>
              <a:t>n</a:t>
            </a:r>
            <a:r>
              <a:rPr lang="en-US" dirty="0" smtClean="0"/>
              <a:t>, have the same </a:t>
            </a:r>
            <a:r>
              <a:rPr lang="en-US" dirty="0" err="1" smtClean="0"/>
              <a:t>intercorrelation</a:t>
            </a:r>
            <a:r>
              <a:rPr lang="en-US" dirty="0" smtClean="0"/>
              <a:t>, </a:t>
            </a:r>
            <a:r>
              <a:rPr lang="en-US" i="1" dirty="0" err="1"/>
              <a:t>ρ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variance</a:t>
            </a:r>
            <a:r>
              <a:rPr lang="en-US" dirty="0" smtClean="0"/>
              <a:t> of the </a:t>
            </a:r>
            <a:r>
              <a:rPr lang="en-US" b="1" dirty="0" smtClean="0"/>
              <a:t>sum, </a:t>
            </a:r>
            <a:r>
              <a:rPr lang="en-US" i="1" dirty="0" smtClean="0"/>
              <a:t>X,</a:t>
            </a:r>
            <a:r>
              <a:rPr lang="en-US" dirty="0" smtClean="0"/>
              <a:t> of the </a:t>
            </a:r>
            <a:r>
              <a:rPr lang="en-US" dirty="0"/>
              <a:t>{</a:t>
            </a:r>
            <a:r>
              <a:rPr lang="en-US" i="1" dirty="0" err="1"/>
              <a:t>Y</a:t>
            </a:r>
            <a:r>
              <a:rPr lang="en-US" i="1" baseline="-25000" dirty="0" err="1"/>
              <a:t>j</a:t>
            </a:r>
            <a:r>
              <a:rPr lang="en-US" dirty="0" smtClean="0"/>
              <a:t>} has to be positive, because all variances are positive.  But we just proved that</a:t>
            </a:r>
          </a:p>
          <a:p>
            <a:endParaRPr lang="en-US" dirty="0"/>
          </a:p>
          <a:p>
            <a:r>
              <a:rPr lang="en-US" dirty="0" smtClean="0"/>
              <a:t>Dividing by </a:t>
            </a:r>
            <a:r>
              <a:rPr lang="en-US" i="1" dirty="0" smtClean="0"/>
              <a:t>nσ</a:t>
            </a:r>
            <a:r>
              <a:rPr lang="en-US" i="1" baseline="-25000" dirty="0" smtClean="0"/>
              <a:t>Y</a:t>
            </a:r>
            <a:r>
              <a:rPr lang="en-US" i="1" baseline="30000" dirty="0" smtClean="0"/>
              <a:t>2</a:t>
            </a:r>
            <a:r>
              <a:rPr lang="en-US" i="1" dirty="0" smtClean="0"/>
              <a:t>, </a:t>
            </a:r>
            <a:r>
              <a:rPr lang="en-US" dirty="0" smtClean="0"/>
              <a:t>we get</a:t>
            </a:r>
            <a:r>
              <a:rPr lang="en-US" i="1" dirty="0" smtClean="0"/>
              <a:t>: 1 + (n -1)</a:t>
            </a:r>
            <a:r>
              <a:rPr lang="en-US" i="1" dirty="0" err="1" smtClean="0"/>
              <a:t>ρ</a:t>
            </a:r>
            <a:r>
              <a:rPr lang="en-US" i="1" dirty="0" smtClean="0"/>
              <a:t> &gt; 0.</a:t>
            </a:r>
            <a:endParaRPr lang="en-US" i="1" baseline="30000" dirty="0"/>
          </a:p>
          <a:p>
            <a:r>
              <a:rPr lang="en-US" dirty="0" smtClean="0"/>
              <a:t>Thus  </a:t>
            </a:r>
            <a:r>
              <a:rPr lang="en-US" i="1" dirty="0" err="1" smtClean="0"/>
              <a:t>ρ</a:t>
            </a:r>
            <a:r>
              <a:rPr lang="en-US" i="1" dirty="0" smtClean="0"/>
              <a:t> &gt; -1/(n – 1). </a:t>
            </a:r>
            <a:r>
              <a:rPr lang="en-US" i="1" dirty="0" err="1"/>
              <a:t>ρ</a:t>
            </a:r>
            <a:r>
              <a:rPr lang="en-US" i="1" dirty="0" smtClean="0"/>
              <a:t> </a:t>
            </a:r>
            <a:r>
              <a:rPr lang="en-US" b="1" dirty="0" smtClean="0"/>
              <a:t>cannot</a:t>
            </a:r>
            <a:r>
              <a:rPr lang="en-US" dirty="0" smtClean="0"/>
              <a:t> be too large negative!  (The enemy of my enemy is my friend!)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9892040"/>
              </p:ext>
            </p:extLst>
          </p:nvPr>
        </p:nvGraphicFramePr>
        <p:xfrm>
          <a:off x="1387475" y="3537194"/>
          <a:ext cx="6288088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Equation" r:id="rId3" imgW="1993900" imgH="254000" progId="Equation.DSMT4">
                  <p:embed/>
                </p:oleObj>
              </mc:Choice>
              <mc:Fallback>
                <p:oleObj name="Equation" r:id="rId3" imgW="19939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87475" y="3537194"/>
                        <a:ext cx="6288088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4470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82747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An application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2769"/>
            <a:ext cx="8452338" cy="5255845"/>
          </a:xfrm>
        </p:spPr>
        <p:txBody>
          <a:bodyPr>
            <a:normAutofit/>
          </a:bodyPr>
          <a:lstStyle/>
          <a:p>
            <a:r>
              <a:rPr lang="en-US" dirty="0" smtClean="0"/>
              <a:t>For a voxel in the </a:t>
            </a:r>
            <a:r>
              <a:rPr lang="en-US" b="1" dirty="0" smtClean="0"/>
              <a:t>face area</a:t>
            </a:r>
            <a:r>
              <a:rPr lang="en-US" dirty="0" smtClean="0"/>
              <a:t>, we have </a:t>
            </a:r>
            <a:r>
              <a:rPr lang="en-US" i="1" dirty="0" smtClean="0"/>
              <a:t>N</a:t>
            </a:r>
            <a:r>
              <a:rPr lang="en-US" i="1" baseline="-25000" dirty="0" smtClean="0"/>
              <a:t>0</a:t>
            </a:r>
            <a:r>
              <a:rPr lang="en-US" dirty="0" smtClean="0"/>
              <a:t> and </a:t>
            </a:r>
            <a:r>
              <a:rPr lang="en-US" i="1" dirty="0" smtClean="0"/>
              <a:t>R</a:t>
            </a:r>
            <a:r>
              <a:rPr lang="en-US" i="1" baseline="-25000" dirty="0" smtClean="0"/>
              <a:t>0</a:t>
            </a:r>
            <a:r>
              <a:rPr lang="en-US" dirty="0" smtClean="0"/>
              <a:t>, the responses to non-repeated and repeated </a:t>
            </a:r>
            <a:r>
              <a:rPr lang="en-US" b="1" dirty="0" smtClean="0"/>
              <a:t>faces</a:t>
            </a:r>
            <a:r>
              <a:rPr lang="en-US" dirty="0" smtClean="0"/>
              <a:t>.  Suppose </a:t>
            </a:r>
            <a:r>
              <a:rPr lang="en-US" i="1" dirty="0" smtClean="0"/>
              <a:t>N</a:t>
            </a:r>
            <a:r>
              <a:rPr lang="en-US" i="1" baseline="-25000" dirty="0" smtClean="0"/>
              <a:t>1</a:t>
            </a:r>
            <a:r>
              <a:rPr lang="en-US" dirty="0" smtClean="0"/>
              <a:t> and </a:t>
            </a:r>
            <a:r>
              <a:rPr lang="en-US" i="1" dirty="0" smtClean="0"/>
              <a:t>R</a:t>
            </a:r>
            <a:r>
              <a:rPr lang="en-US" i="1" baseline="-25000" dirty="0" smtClean="0"/>
              <a:t>1</a:t>
            </a:r>
            <a:r>
              <a:rPr lang="en-US" dirty="0" smtClean="0"/>
              <a:t> are that voxel’s responses to </a:t>
            </a:r>
            <a:r>
              <a:rPr lang="en-US" dirty="0"/>
              <a:t>non-repeated and repeated </a:t>
            </a:r>
            <a:r>
              <a:rPr lang="en-US" b="1" dirty="0" smtClean="0"/>
              <a:t>houses.</a:t>
            </a:r>
          </a:p>
          <a:p>
            <a:r>
              <a:rPr lang="en-US" dirty="0" smtClean="0"/>
              <a:t>In Weiner et al., </a:t>
            </a:r>
            <a:r>
              <a:rPr lang="en-US" dirty="0" err="1" smtClean="0"/>
              <a:t>cor</a:t>
            </a:r>
            <a:r>
              <a:rPr lang="en-US" dirty="0" smtClean="0"/>
              <a:t>(</a:t>
            </a:r>
            <a:r>
              <a:rPr lang="en-US" i="1" dirty="0"/>
              <a:t>N</a:t>
            </a:r>
            <a:r>
              <a:rPr lang="en-US" i="1" baseline="-25000" dirty="0"/>
              <a:t>0</a:t>
            </a:r>
            <a:r>
              <a:rPr lang="en-US" i="1" dirty="0" smtClean="0"/>
              <a:t>, N</a:t>
            </a:r>
            <a:r>
              <a:rPr lang="en-US" i="1" baseline="-25000" dirty="0" smtClean="0"/>
              <a:t>1</a:t>
            </a:r>
            <a:r>
              <a:rPr lang="en-US" dirty="0" smtClean="0"/>
              <a:t>) &lt; 0.</a:t>
            </a:r>
          </a:p>
          <a:p>
            <a:r>
              <a:rPr lang="en-US" dirty="0" smtClean="0"/>
              <a:t>According to our Corollary above, if all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correls</a:t>
            </a:r>
            <a:r>
              <a:rPr lang="en-US" dirty="0" smtClean="0"/>
              <a:t>, </a:t>
            </a:r>
            <a:r>
              <a:rPr lang="en-US" dirty="0" err="1"/>
              <a:t>cor</a:t>
            </a:r>
            <a:r>
              <a:rPr lang="en-US" dirty="0"/>
              <a:t>(</a:t>
            </a:r>
            <a:r>
              <a:rPr lang="en-US" i="1" dirty="0" smtClean="0"/>
              <a:t>N</a:t>
            </a:r>
            <a:r>
              <a:rPr lang="en-US" i="1" baseline="-25000" dirty="0" smtClean="0"/>
              <a:t>i</a:t>
            </a:r>
            <a:r>
              <a:rPr lang="en-US" i="1" dirty="0" smtClean="0"/>
              <a:t>, </a:t>
            </a:r>
            <a:r>
              <a:rPr lang="en-US" i="1" dirty="0" err="1" smtClean="0"/>
              <a:t>N</a:t>
            </a:r>
            <a:r>
              <a:rPr lang="en-US" i="1" baseline="-25000" dirty="0" err="1" smtClean="0"/>
              <a:t>j</a:t>
            </a:r>
            <a:r>
              <a:rPr lang="en-US" dirty="0" smtClean="0"/>
              <a:t>) = </a:t>
            </a:r>
            <a:r>
              <a:rPr lang="en-US" i="1" dirty="0" err="1" smtClean="0"/>
              <a:t>ρ</a:t>
            </a:r>
            <a:r>
              <a:rPr lang="en-US" dirty="0" smtClean="0"/>
              <a:t>, then </a:t>
            </a:r>
            <a:r>
              <a:rPr lang="en-US" b="1" i="1" dirty="0" err="1"/>
              <a:t>ρ</a:t>
            </a:r>
            <a:r>
              <a:rPr lang="en-US" b="1" dirty="0" smtClean="0"/>
              <a:t> cannot be less than -1/(</a:t>
            </a:r>
            <a:r>
              <a:rPr lang="en-US" b="1" i="1" dirty="0" smtClean="0"/>
              <a:t>n</a:t>
            </a:r>
            <a:r>
              <a:rPr lang="en-US" b="1" dirty="0" smtClean="0"/>
              <a:t>-1)</a:t>
            </a:r>
            <a:r>
              <a:rPr lang="en-US" dirty="0" smtClean="0"/>
              <a:t>!  This puts a mild constraint on our models.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911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1074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Internal Consistency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237" y="1132277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In the second theory-based approach, </a:t>
            </a:r>
            <a:r>
              <a:rPr lang="en-US" sz="2800" dirty="0"/>
              <a:t>a </a:t>
            </a:r>
            <a:r>
              <a:rPr lang="en-US" sz="2800" b="1" dirty="0"/>
              <a:t>‘test’ </a:t>
            </a:r>
            <a:r>
              <a:rPr lang="en-US" sz="2800" dirty="0"/>
              <a:t>consists of </a:t>
            </a:r>
            <a:r>
              <a:rPr lang="en-US" sz="2800" i="1" dirty="0"/>
              <a:t>n</a:t>
            </a:r>
            <a:r>
              <a:rPr lang="en-US" sz="2800" dirty="0"/>
              <a:t> </a:t>
            </a:r>
            <a:r>
              <a:rPr lang="en-US" sz="2800" b="1" dirty="0"/>
              <a:t>‘items’</a:t>
            </a:r>
            <a:r>
              <a:rPr lang="en-US" sz="2800" dirty="0"/>
              <a:t>, and test score, </a:t>
            </a:r>
            <a:r>
              <a:rPr lang="en-US" sz="2800" i="1" dirty="0"/>
              <a:t>X</a:t>
            </a:r>
            <a:r>
              <a:rPr lang="en-US" sz="2800" dirty="0"/>
              <a:t>, is the sum of the item scores, </a:t>
            </a:r>
            <a:r>
              <a:rPr lang="en-US" sz="2800" i="1" dirty="0" smtClean="0"/>
              <a:t>Y</a:t>
            </a:r>
            <a:r>
              <a:rPr lang="en-US" sz="2800" dirty="0"/>
              <a:t>: </a:t>
            </a:r>
            <a:endParaRPr lang="en-US" sz="2800" dirty="0" smtClean="0"/>
          </a:p>
          <a:p>
            <a:pPr marL="457200" lvl="1" indent="0">
              <a:buNone/>
              <a:defRPr/>
            </a:pPr>
            <a:r>
              <a:rPr lang="en-US" sz="2400" i="1" dirty="0"/>
              <a:t>	</a:t>
            </a:r>
            <a:r>
              <a:rPr lang="en-US" i="1" dirty="0" smtClean="0"/>
              <a:t>X </a:t>
            </a:r>
            <a:r>
              <a:rPr lang="en-US" i="1" dirty="0"/>
              <a:t>= Y</a:t>
            </a:r>
            <a:r>
              <a:rPr lang="en-US" i="1" baseline="-25000" dirty="0"/>
              <a:t>1</a:t>
            </a:r>
            <a:r>
              <a:rPr lang="en-US" i="1" dirty="0"/>
              <a:t> + … + 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n</a:t>
            </a:r>
            <a:r>
              <a:rPr lang="en-US" dirty="0" smtClean="0"/>
              <a:t> </a:t>
            </a:r>
          </a:p>
          <a:p>
            <a:pPr marL="457200" lvl="1" indent="0">
              <a:buNone/>
              <a:defRPr/>
            </a:pPr>
            <a:r>
              <a:rPr lang="en-US" dirty="0" smtClean="0"/>
              <a:t>(instead of the sum of true score plus 	error: </a:t>
            </a:r>
          </a:p>
          <a:p>
            <a:pPr marL="457200" lvl="1" indent="0">
              <a:buNone/>
              <a:defRPr/>
            </a:pPr>
            <a:r>
              <a:rPr lang="en-US" i="1" dirty="0"/>
              <a:t>	</a:t>
            </a:r>
            <a:r>
              <a:rPr lang="en-US" i="1" dirty="0" smtClean="0"/>
              <a:t>X </a:t>
            </a:r>
            <a:r>
              <a:rPr lang="en-US" i="1" dirty="0"/>
              <a:t>= T + </a:t>
            </a:r>
            <a:r>
              <a:rPr lang="en-US" i="1" dirty="0" smtClean="0"/>
              <a:t>e)</a:t>
            </a:r>
            <a:endParaRPr lang="en-US" dirty="0"/>
          </a:p>
          <a:p>
            <a:pPr>
              <a:defRPr/>
            </a:pPr>
            <a:r>
              <a:rPr lang="en-US" sz="2800" dirty="0"/>
              <a:t>Define </a:t>
            </a:r>
            <a:r>
              <a:rPr lang="en-US" sz="2800" i="1" dirty="0"/>
              <a:t>reliability</a:t>
            </a:r>
            <a:r>
              <a:rPr lang="en-US" sz="2800" dirty="0"/>
              <a:t> as</a:t>
            </a:r>
            <a:r>
              <a:rPr lang="en-US" sz="2800" b="1" dirty="0"/>
              <a:t> </a:t>
            </a:r>
            <a:r>
              <a:rPr lang="en-US" sz="2800" b="1" i="1" dirty="0"/>
              <a:t>internal consistency </a:t>
            </a:r>
            <a:r>
              <a:rPr lang="en-US" sz="2800" dirty="0"/>
              <a:t>of a ‘test’, </a:t>
            </a:r>
            <a:r>
              <a:rPr lang="en-US" sz="2800" dirty="0" smtClean="0"/>
              <a:t>which is based on the correlations among </a:t>
            </a:r>
            <a:r>
              <a:rPr lang="en-US" sz="2800" i="1" dirty="0" smtClean="0"/>
              <a:t>Y</a:t>
            </a:r>
            <a:r>
              <a:rPr lang="en-US" sz="2800" i="1" baseline="-25000" dirty="0" smtClean="0"/>
              <a:t>i</a:t>
            </a:r>
            <a:r>
              <a:rPr lang="en-US" sz="2800" dirty="0" smtClean="0"/>
              <a:t> and </a:t>
            </a:r>
            <a:r>
              <a:rPr lang="en-US" sz="2800" i="1" dirty="0" err="1" smtClean="0"/>
              <a:t>Y</a:t>
            </a:r>
            <a:r>
              <a:rPr lang="en-US" sz="2800" i="1" baseline="-25000" dirty="0" err="1" smtClean="0"/>
              <a:t>j</a:t>
            </a:r>
            <a:r>
              <a:rPr lang="en-US" sz="2800" dirty="0" smtClean="0"/>
              <a:t> across participants.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65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381000"/>
            <a:ext cx="7772400" cy="5715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800" dirty="0" smtClean="0">
                <a:solidFill>
                  <a:srgbClr val="011E95"/>
                </a:solidFill>
                <a:latin typeface="Monaco" charset="0"/>
              </a:rPr>
              <a:t>     </a:t>
            </a:r>
            <a:r>
              <a:rPr lang="en-US" sz="2400" dirty="0" smtClean="0">
                <a:latin typeface="Monaco" charset="0"/>
              </a:rPr>
              <a:t>Items   	Total, X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latin typeface="Monaco" charset="0"/>
              </a:rPr>
              <a:t>		  1    2    3 …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latin typeface="Monaco" charset="0"/>
              </a:rPr>
              <a:t>P1   8.0  6.2  8.4		  22.6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latin typeface="Monaco" charset="0"/>
              </a:rPr>
              <a:t>P2   7.4  9.8  8.5		  25.7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latin typeface="Monaco" charset="0"/>
              </a:rPr>
              <a:t>P3  10.4  7.5  9.1		   …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latin typeface="Monaco" charset="0"/>
              </a:rPr>
              <a:t>P4   4.6  3.7  5.6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latin typeface="Monaco" charset="0"/>
              </a:rPr>
              <a:t>P5   9.5  9.7  9.9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latin typeface="Monaco" charset="0"/>
              </a:rPr>
              <a:t>P6   9.2  8.6  8.6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latin typeface="Monaco" charset="0"/>
              </a:rPr>
              <a:t>P7   5.3  4.7  5.5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latin typeface="Monaco" charset="0"/>
              </a:rPr>
              <a:t>P8   6.6  7.9  6.9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latin typeface="Monaco" charset="0"/>
              </a:rPr>
              <a:t>P9   4.2  6.9  3.6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latin typeface="Monaco" charset="0"/>
              </a:rPr>
              <a:t>P10  5.4  6.4  6.9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latin typeface="Monaco" charset="0"/>
              </a:rPr>
              <a:t>P11  6.9  6.9 10.2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latin typeface="Monaco" charset="0"/>
              </a:rPr>
              <a:t>P12 10.6 10.6 11.6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latin typeface="Monaco" charset="0"/>
              </a:rPr>
              <a:t>P13 11.5 11.6 11.3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latin typeface="Monaco" charset="0"/>
              </a:rPr>
              <a:t>P14  6.3  8.2  6.8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latin typeface="Monaco" charset="0"/>
              </a:rPr>
              <a:t>P15  7.5  9.7  9.0		  26.2</a:t>
            </a:r>
          </a:p>
          <a:p>
            <a:pPr>
              <a:lnSpc>
                <a:spcPct val="90000"/>
              </a:lnSpc>
              <a:defRPr/>
            </a:pPr>
            <a:endParaRPr lang="en-US" sz="1800" dirty="0" smtClean="0">
              <a:solidFill>
                <a:srgbClr val="1F4F1B"/>
              </a:solidFill>
              <a:latin typeface="Monaco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64605" y="969270"/>
            <a:ext cx="31580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test is reliable</a:t>
            </a:r>
          </a:p>
          <a:p>
            <a:r>
              <a:rPr lang="en-US" sz="2800" dirty="0"/>
              <a:t>i</a:t>
            </a:r>
            <a:r>
              <a:rPr lang="en-US" sz="2800" dirty="0" smtClean="0"/>
              <a:t>f </a:t>
            </a:r>
            <a:r>
              <a:rPr lang="en-US" sz="2800" dirty="0" err="1" smtClean="0"/>
              <a:t>cor</a:t>
            </a:r>
            <a:r>
              <a:rPr lang="en-US" sz="2800" dirty="0" smtClean="0"/>
              <a:t>(1, 2), </a:t>
            </a:r>
            <a:r>
              <a:rPr lang="en-US" sz="2800" dirty="0" err="1" smtClean="0"/>
              <a:t>cor</a:t>
            </a:r>
            <a:r>
              <a:rPr lang="en-US" sz="2800" dirty="0" smtClean="0"/>
              <a:t>(1,3),</a:t>
            </a:r>
          </a:p>
          <a:p>
            <a:r>
              <a:rPr lang="en-US" sz="2800" dirty="0"/>
              <a:t>e</a:t>
            </a:r>
            <a:r>
              <a:rPr lang="en-US" sz="2800" dirty="0" smtClean="0"/>
              <a:t>tc. are high; i.e., if the items “</a:t>
            </a:r>
            <a:r>
              <a:rPr lang="en-US" sz="2800" smtClean="0"/>
              <a:t>hang together”.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0362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b="1" dirty="0" smtClean="0">
                <a:cs typeface="+mj-cs"/>
              </a:rPr>
              <a:t>Summary of Theory-based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001000" cy="48768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>
                <a:cs typeface="+mn-cs"/>
              </a:rPr>
              <a:t>Test-retest </a:t>
            </a:r>
            <a:r>
              <a:rPr lang="en-US" i="1" dirty="0" smtClean="0">
                <a:cs typeface="+mn-cs"/>
              </a:rPr>
              <a:t>reliability</a:t>
            </a:r>
            <a:r>
              <a:rPr lang="en-US" dirty="0" smtClean="0">
                <a:cs typeface="+mn-cs"/>
              </a:rPr>
              <a:t> = </a:t>
            </a:r>
            <a:r>
              <a:rPr lang="en-US" i="1" dirty="0" err="1" smtClean="0"/>
              <a:t>var</a:t>
            </a:r>
            <a:r>
              <a:rPr lang="en-US" i="1" dirty="0" smtClean="0"/>
              <a:t>(T)/</a:t>
            </a:r>
            <a:r>
              <a:rPr lang="en-US" i="1" dirty="0" err="1" smtClean="0"/>
              <a:t>var</a:t>
            </a:r>
            <a:r>
              <a:rPr lang="en-US" i="1" dirty="0" smtClean="0"/>
              <a:t>(X)</a:t>
            </a:r>
            <a:r>
              <a:rPr lang="en-US" dirty="0" smtClean="0"/>
              <a:t>, </a:t>
            </a:r>
            <a:r>
              <a:rPr lang="en-US" b="1" dirty="0" smtClean="0">
                <a:cs typeface="+mn-cs"/>
              </a:rPr>
              <a:t>proportion</a:t>
            </a:r>
            <a:r>
              <a:rPr lang="en-US" dirty="0" smtClean="0">
                <a:cs typeface="+mn-cs"/>
              </a:rPr>
              <a:t> of </a:t>
            </a:r>
            <a:r>
              <a:rPr lang="en-US" b="1" dirty="0"/>
              <a:t>observed score </a:t>
            </a:r>
            <a:r>
              <a:rPr lang="en-US" dirty="0" smtClean="0"/>
              <a:t>variance explained by </a:t>
            </a:r>
            <a:r>
              <a:rPr lang="en-US" b="1" dirty="0" smtClean="0">
                <a:cs typeface="+mn-cs"/>
              </a:rPr>
              <a:t>true score </a:t>
            </a:r>
            <a:r>
              <a:rPr lang="en-US" dirty="0" smtClean="0">
                <a:cs typeface="+mn-cs"/>
              </a:rPr>
              <a:t>variance. </a:t>
            </a:r>
          </a:p>
          <a:p>
            <a:pPr>
              <a:defRPr/>
            </a:pPr>
            <a:r>
              <a:rPr lang="en-US" dirty="0"/>
              <a:t>Reliability of a test increases with the </a:t>
            </a:r>
            <a:r>
              <a:rPr lang="en-US" i="1" dirty="0"/>
              <a:t>length</a:t>
            </a:r>
            <a:r>
              <a:rPr lang="en-US" dirty="0"/>
              <a:t>, </a:t>
            </a:r>
            <a:r>
              <a:rPr lang="en-US" i="1" dirty="0"/>
              <a:t>n</a:t>
            </a:r>
            <a:r>
              <a:rPr lang="en-US" dirty="0"/>
              <a:t>, and </a:t>
            </a:r>
            <a:r>
              <a:rPr lang="en-US" dirty="0" smtClean="0"/>
              <a:t>with the</a:t>
            </a:r>
            <a:r>
              <a:rPr lang="en-US" i="1" dirty="0" smtClean="0"/>
              <a:t> </a:t>
            </a:r>
            <a:r>
              <a:rPr lang="en-US" i="1" dirty="0"/>
              <a:t>internal consistency</a:t>
            </a:r>
            <a:r>
              <a:rPr lang="en-US" dirty="0"/>
              <a:t>, </a:t>
            </a:r>
            <a:r>
              <a:rPr lang="en-US" i="1" dirty="0" err="1"/>
              <a:t>ρ</a:t>
            </a:r>
            <a:r>
              <a:rPr lang="en-US" dirty="0"/>
              <a:t>, of the test (</a:t>
            </a:r>
            <a:r>
              <a:rPr lang="en-US" b="1" dirty="0"/>
              <a:t>Spearman-Brown </a:t>
            </a:r>
            <a:r>
              <a:rPr lang="en-US" dirty="0"/>
              <a:t>formula</a:t>
            </a:r>
            <a:r>
              <a:rPr lang="en-US" dirty="0" smtClean="0"/>
              <a:t>), where </a:t>
            </a:r>
            <a:r>
              <a:rPr lang="en-US" i="1" dirty="0" err="1"/>
              <a:t>ρ</a:t>
            </a:r>
            <a:r>
              <a:rPr lang="en-US" dirty="0" smtClean="0"/>
              <a:t> is the </a:t>
            </a:r>
            <a:r>
              <a:rPr lang="en-US" dirty="0" err="1" smtClean="0"/>
              <a:t>correl</a:t>
            </a:r>
            <a:r>
              <a:rPr lang="en-US" dirty="0" smtClean="0"/>
              <a:t> between items across persons.</a:t>
            </a:r>
          </a:p>
          <a:p>
            <a:pPr>
              <a:defRPr/>
            </a:pPr>
            <a:r>
              <a:rPr lang="en-US" dirty="0" smtClean="0"/>
              <a:t>[To see the generality of this model, note we can replace </a:t>
            </a:r>
            <a:r>
              <a:rPr lang="en-US" dirty="0"/>
              <a:t>‘test’ by ‘method’, ‘item’ by ‘rater’, and ‘person’ by ‘object’</a:t>
            </a:r>
            <a:r>
              <a:rPr lang="en-US" dirty="0" smtClean="0"/>
              <a:t>.]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1EBC75-A52E-0045-89D0-37EAA8D41BFC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96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20458</TotalTime>
  <Words>5255</Words>
  <Application>Microsoft Macintosh PowerPoint</Application>
  <PresentationFormat>On-screen Show (4:3)</PresentationFormat>
  <Paragraphs>610</Paragraphs>
  <Slides>67</Slides>
  <Notes>33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9" baseType="lpstr">
      <vt:lpstr>Office Theme</vt:lpstr>
      <vt:lpstr>Equation</vt:lpstr>
      <vt:lpstr>Lecture 1.4: Theory-based approaches to reliability</vt:lpstr>
      <vt:lpstr>PowerPoint Presentation</vt:lpstr>
      <vt:lpstr>Theory-based approaches to reliability</vt:lpstr>
      <vt:lpstr>PowerPoint Presentation</vt:lpstr>
      <vt:lpstr>PowerPoint Presentation</vt:lpstr>
      <vt:lpstr>PowerPoint Presentation</vt:lpstr>
      <vt:lpstr>Internal Consistency </vt:lpstr>
      <vt:lpstr>PowerPoint Presentation</vt:lpstr>
      <vt:lpstr>Summary of Theory-based results</vt:lpstr>
      <vt:lpstr>Summary (cont’d)</vt:lpstr>
      <vt:lpstr>Comments on Causal Models</vt:lpstr>
      <vt:lpstr>The case for SEM by Wiki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Corr(X, X’) = u2 ≡ rXX’ = Test-Retest reliability.  u ≡ rXt ‘large’ implies ‘high’ reliability. </vt:lpstr>
      <vt:lpstr>Theorem: If  t → X and t → X’, then rXX’ = rtX*rtX’ = u2</vt:lpstr>
      <vt:lpstr>Completion of Proof</vt:lpstr>
      <vt:lpstr>PowerPoint Presentation</vt:lpstr>
      <vt:lpstr>PowerPoint Presentation</vt:lpstr>
      <vt:lpstr>Two examples of Attenuation</vt:lpstr>
      <vt:lpstr>PowerPoint Presentation</vt:lpstr>
      <vt:lpstr>PowerPoint Presentation</vt:lpstr>
      <vt:lpstr>Restricting the range of X reduces rXX’ .</vt:lpstr>
      <vt:lpstr>Reliability &amp; Validity: Impact of Attenuation</vt:lpstr>
      <vt:lpstr>Attenuation and Disattenuation of a correlation</vt:lpstr>
      <vt:lpstr>PowerPoint Presentation</vt:lpstr>
      <vt:lpstr>PowerPoint Presentation</vt:lpstr>
      <vt:lpstr>Attenuation in the measurement of brain adaptation </vt:lpstr>
      <vt:lpstr>PowerPoint Presentation</vt:lpstr>
      <vt:lpstr>PowerPoint Presentation</vt:lpstr>
      <vt:lpstr>PowerPoint Presentation</vt:lpstr>
      <vt:lpstr>PowerPoint Presentation</vt:lpstr>
      <vt:lpstr>Study details</vt:lpstr>
      <vt:lpstr>Study details</vt:lpstr>
      <vt:lpstr>Split-Half approach</vt:lpstr>
      <vt:lpstr>SEM approach (see HW-2)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Reliability &amp; Test Length</vt:lpstr>
      <vt:lpstr>Dependence of reliability on test length:  ‘n-item test model’</vt:lpstr>
      <vt:lpstr>Dependence of reliability on test length</vt:lpstr>
      <vt:lpstr>The variance-covariance matrix, V</vt:lpstr>
      <vt:lpstr>Positive definite matrix</vt:lpstr>
      <vt:lpstr>Positive definite matrix</vt:lpstr>
      <vt:lpstr>The variance-covariance matrix, V, is positive definite</vt:lpstr>
      <vt:lpstr>If X = Y1 + Y2 + … + Yn,  var(X) = sum(V)</vt:lpstr>
      <vt:lpstr>PowerPoint Presentation</vt:lpstr>
      <vt:lpstr>PowerPoint Presentation</vt:lpstr>
      <vt:lpstr>Dependence of reliability on test length</vt:lpstr>
      <vt:lpstr>PowerPoint Presentation</vt:lpstr>
      <vt:lpstr>PowerPoint Presentation</vt:lpstr>
      <vt:lpstr>PowerPoint Presentation</vt:lpstr>
      <vt:lpstr>PowerPoint Presentation</vt:lpstr>
      <vt:lpstr>Alternative definition of alpha</vt:lpstr>
      <vt:lpstr>A brief digression - from HW-2 Reliability of 1- vs k-item tests</vt:lpstr>
      <vt:lpstr>Using SPSS Output:</vt:lpstr>
      <vt:lpstr>Corollary: ρ has a lower bound!</vt:lpstr>
      <vt:lpstr>An application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1.3</dc:title>
  <dc:creator>Ewart  Thomas</dc:creator>
  <cp:lastModifiedBy>Stephanie Gagnon</cp:lastModifiedBy>
  <cp:revision>141</cp:revision>
  <dcterms:created xsi:type="dcterms:W3CDTF">2012-04-05T12:38:41Z</dcterms:created>
  <dcterms:modified xsi:type="dcterms:W3CDTF">2015-04-09T17:53:06Z</dcterms:modified>
</cp:coreProperties>
</file>