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532" r:id="rId3"/>
    <p:sldId id="534" r:id="rId4"/>
    <p:sldId id="537" r:id="rId5"/>
    <p:sldId id="533" r:id="rId6"/>
    <p:sldId id="52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rona tytułowa" id="{C6657BA1-4B9B-4C55-818F-FD665C0273F3}">
          <p14:sldIdLst>
            <p14:sldId id="258"/>
          </p14:sldIdLst>
        </p14:section>
        <p14:section name="Intro" id="{C7D8996E-4668-435D-B715-172C55D67B47}">
          <p14:sldIdLst>
            <p14:sldId id="532"/>
            <p14:sldId id="534"/>
            <p14:sldId id="537"/>
            <p14:sldId id="533"/>
            <p14:sldId id="5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EE"/>
    <a:srgbClr val="6F6F6F"/>
    <a:srgbClr val="02D0EC"/>
    <a:srgbClr val="FFFFFF"/>
    <a:srgbClr val="0193A7"/>
    <a:srgbClr val="02A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89391" autoAdjust="0"/>
  </p:normalViewPr>
  <p:slideViewPr>
    <p:cSldViewPr>
      <p:cViewPr varScale="1">
        <p:scale>
          <a:sx n="73" d="100"/>
          <a:sy n="73" d="100"/>
        </p:scale>
        <p:origin x="1728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07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280"/>
    </p:cViewPr>
  </p:sorterViewPr>
  <p:notesViewPr>
    <p:cSldViewPr>
      <p:cViewPr>
        <p:scale>
          <a:sx n="125" d="100"/>
          <a:sy n="125" d="100"/>
        </p:scale>
        <p:origin x="3012" y="-6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3A687-0358-499A-B0EF-1921134198D1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11ACB-73CE-4705-8D07-45F57D774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912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B32AC3E-CE7E-4E67-8FFB-78BFCC737102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0F53B51-DBA1-44BF-8ABF-B599EC314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69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F53B51-DBA1-44BF-8ABF-B599EC314A7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3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F53B51-DBA1-44BF-8ABF-B599EC314A7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F53B51-DBA1-44BF-8ABF-B599EC314A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F53B51-DBA1-44BF-8ABF-B599EC314A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F53B51-DBA1-44BF-8ABF-B599EC314A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8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F53B51-DBA1-44BF-8ABF-B599EC314A7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91F406-EB4D-402A-A63D-5FB859E6B706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8CF2D-9D8A-4056-81BB-92719EB953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24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3993F-0679-4554-B466-0D8A4C71D832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2051F-C6ED-4919-B295-8BDECC8A5A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CAE27-7C8B-425D-93EF-0997927E3084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0D0EA-18C4-43DD-A227-88CC0A147B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A950EB-F36A-449A-8CEF-5E74AFEDCD49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8CF2D-9D8A-4056-81BB-92719EB953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773238"/>
            <a:ext cx="8207375" cy="4103687"/>
          </a:xfrm>
        </p:spPr>
        <p:txBody>
          <a:bodyPr/>
          <a:lstStyle>
            <a:lvl1pPr marL="0" indent="0">
              <a:buNone/>
              <a:defRPr sz="1800" b="1">
                <a:latin typeface="Courier" pitchFamily="49" charset="0"/>
              </a:defRPr>
            </a:lvl1pPr>
          </a:lstStyle>
          <a:p>
            <a:pPr lvl="0"/>
            <a:r>
              <a:rPr lang="pl-PL" dirty="0"/>
              <a:t>Kod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74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B5EE"/>
                </a:solidFill>
              </a:defRPr>
            </a:lvl2pPr>
            <a:lvl4pPr>
              <a:defRPr>
                <a:solidFill>
                  <a:srgbClr val="00B5EE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FA784-152F-4D79-BA24-5CC0B33C2692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035E4-EA29-4BFA-B891-6848866805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1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714750"/>
            <a:ext cx="9144000" cy="714375"/>
          </a:xfrm>
          <a:prstGeom prst="rect">
            <a:avLst/>
          </a:prstGeom>
          <a:solidFill>
            <a:schemeClr val="bg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429125"/>
            <a:ext cx="9144000" cy="1357313"/>
          </a:xfrm>
          <a:prstGeom prst="rect">
            <a:avLst/>
          </a:prstGeom>
          <a:solidFill>
            <a:srgbClr val="00B5E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14752"/>
            <a:ext cx="7772400" cy="6921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9528E-FE51-4CE3-9FCF-0BBD721FA545}" type="datetime1">
              <a:rPr lang="en-US" smtClean="0"/>
              <a:t>12/9/2019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EF398-783D-476A-8843-E992D637AA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8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EA4E5-B36C-4CC6-8DED-51C01B8BFE2B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572-DF69-434A-8AB4-ED0D8EC70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4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FF5A-4AC3-4CAB-9F07-565D5C51680E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5BFE7-1EAA-4F71-B4A7-9273575024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0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C1766-63FA-4DF8-A5EB-8892722A012C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B155B-C7C8-4C5D-85FC-A38F9503F7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05F8E-2A32-4AD1-9FDF-8F1CFAE6DED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BE23E-0851-455C-AB0E-CCBDB86FBB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C4080-F5FB-43A1-B848-4CCBFF6B8113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2C6E7-43FA-4C37-B672-AB718DCEF4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94549-10E4-4C4E-AA49-C9B195D2F87F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73DBF-3A07-4997-832D-BE38E4ECEE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8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32689FE-FA12-4034-974D-BB3B0E4BC4CA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B5E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48CF2D-9D8A-4056-81BB-92719EB953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416992"/>
            <a:ext cx="1091186" cy="2438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3" r:id="rId2"/>
    <p:sldLayoutId id="214748376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B5E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B5EE"/>
          </a:solidFill>
          <a:latin typeface="Calibri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B5EE"/>
          </a:solidFill>
          <a:latin typeface="Calibri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B5EE"/>
          </a:solidFill>
          <a:latin typeface="Calibri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B5EE"/>
          </a:solidFill>
          <a:latin typeface="Calibri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B5EE"/>
          </a:solidFill>
          <a:latin typeface="Calibri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B5EE"/>
          </a:solidFill>
          <a:latin typeface="Calibri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B5EE"/>
          </a:solidFill>
          <a:latin typeface="Calibri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B5EE"/>
          </a:solidFill>
          <a:latin typeface="Calibri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6F6F6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6F6F6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rgbClr val="6F6F6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6F6F6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6F6F6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umszewicz.r@bluemetrica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pl-PL" altLang="en-US" dirty="0">
                <a:solidFill>
                  <a:srgbClr val="6F6F6F"/>
                </a:solidFill>
              </a:rPr>
              <a:t>Przetwarzanie danych z </a:t>
            </a:r>
            <a:r>
              <a:rPr lang="pl-PL" altLang="en-US" dirty="0" err="1">
                <a:solidFill>
                  <a:srgbClr val="6F6F6F"/>
                </a:solidFill>
              </a:rPr>
              <a:t>Python</a:t>
            </a:r>
            <a:endParaRPr lang="pl-PL" altLang="en-US" dirty="0">
              <a:solidFill>
                <a:srgbClr val="6F6F6F"/>
              </a:solidFill>
            </a:endParaRPr>
          </a:p>
          <a:p>
            <a:pPr eaLnBrk="1" hangingPunct="1"/>
            <a:endParaRPr lang="pl-PL" altLang="en-US" dirty="0">
              <a:solidFill>
                <a:srgbClr val="6F6F6F"/>
              </a:solidFill>
            </a:endParaRPr>
          </a:p>
          <a:p>
            <a:pPr eaLnBrk="1" hangingPunct="1"/>
            <a:r>
              <a:rPr lang="pl-PL" altLang="en-US" sz="2000" dirty="0">
                <a:solidFill>
                  <a:srgbClr val="6F6F6F"/>
                </a:solidFill>
              </a:rPr>
              <a:t>Ewa Rumszewicz</a:t>
            </a:r>
          </a:p>
          <a:p>
            <a:pPr eaLnBrk="1" hangingPunct="1"/>
            <a:r>
              <a:rPr lang="pl-PL" altLang="en-US" sz="2000" dirty="0">
                <a:solidFill>
                  <a:srgbClr val="6F6F6F"/>
                </a:solidFill>
              </a:rPr>
              <a:t>Warszawa, 09-10.12.2019r.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94" y="2060848"/>
            <a:ext cx="5562611" cy="12435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Godziny i przerwy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8:30 – zaczynamy</a:t>
            </a:r>
          </a:p>
          <a:p>
            <a:r>
              <a:rPr lang="pl-PL" dirty="0"/>
              <a:t>16:30 – koniec szkolenia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Przerwy kawowe: 2-3 przerwy po 15 min</a:t>
            </a:r>
          </a:p>
          <a:p>
            <a:pPr marL="0" indent="0">
              <a:buNone/>
            </a:pPr>
            <a:r>
              <a:rPr lang="pl-PL" dirty="0"/>
              <a:t>Lunch: 12:30-13:30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035E4-EA29-4BFA-B891-68488668051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9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szkolenia – Dzień 1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Wprowadzenie - praca z </a:t>
            </a:r>
            <a:r>
              <a:rPr lang="pl-PL" dirty="0" err="1"/>
              <a:t>Jupyter</a:t>
            </a:r>
            <a:r>
              <a:rPr lang="pl-PL" dirty="0"/>
              <a:t> Notebook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NumPy</a:t>
            </a:r>
            <a:r>
              <a:rPr lang="pl-PL" dirty="0"/>
              <a:t> – tablice i algebra liniowa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Pandas</a:t>
            </a:r>
            <a:r>
              <a:rPr lang="pl-PL" dirty="0"/>
              <a:t> – obiekty Series i </a:t>
            </a:r>
            <a:r>
              <a:rPr lang="pl-PL" dirty="0" err="1"/>
              <a:t>DataFrame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Wczytywanie i zapisywanie plików płaskich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Przetwarzanie, filtrowanie i agregacja danych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Praca z datami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Braki w danych, czyszczenie danych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035E4-EA29-4BFA-B891-68488668051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7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szkolenia – Dzień 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Łączenie zbiorów danych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Zmiana kształtu danych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Tabele przestawne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Zaawansowane operacje na danych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Wizualizacja danych – </a:t>
            </a:r>
            <a:r>
              <a:rPr lang="pl-PL" dirty="0" err="1"/>
              <a:t>pandas</a:t>
            </a:r>
            <a:r>
              <a:rPr lang="pl-PL" dirty="0"/>
              <a:t>, </a:t>
            </a:r>
            <a:r>
              <a:rPr lang="pl-PL" dirty="0" err="1"/>
              <a:t>matplotlib</a:t>
            </a:r>
            <a:r>
              <a:rPr lang="pl-PL" dirty="0"/>
              <a:t>, </a:t>
            </a:r>
            <a:r>
              <a:rPr lang="pl-PL" dirty="0" err="1"/>
              <a:t>seaborn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Wczytywanie i zapisywanie danych z bazy SQL</a:t>
            </a:r>
          </a:p>
          <a:p>
            <a:pPr marL="457200" indent="-457200">
              <a:buFont typeface="+mj-lt"/>
              <a:buAutoNum type="arabicPeriod"/>
            </a:pPr>
            <a:endParaRPr lang="pl-PL" dirty="0"/>
          </a:p>
          <a:p>
            <a:pPr marL="457200" indent="-457200">
              <a:buFont typeface="+mj-lt"/>
              <a:buAutoNum type="arabicPeriod"/>
            </a:pP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035E4-EA29-4BFA-B891-68488668051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1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Kontakt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Ewa Rumszewicz:</a:t>
            </a:r>
          </a:p>
          <a:p>
            <a:pPr marL="0" indent="0">
              <a:buNone/>
            </a:pPr>
            <a:r>
              <a:rPr lang="pl-PL" dirty="0">
                <a:hlinkClick r:id="rId3"/>
              </a:rPr>
              <a:t>rumszewicz.e@bluemetrica.com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035E4-EA29-4BFA-B891-68488668051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1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01" y="2852936"/>
            <a:ext cx="8229600" cy="820687"/>
          </a:xfrm>
        </p:spPr>
        <p:txBody>
          <a:bodyPr/>
          <a:lstStyle/>
          <a:p>
            <a:pPr marL="0" indent="0" algn="ctr">
              <a:buNone/>
            </a:pPr>
            <a:r>
              <a:rPr lang="pl-PL" altLang="pl-PL" sz="4400" dirty="0">
                <a:solidFill>
                  <a:srgbClr val="00B5EE"/>
                </a:solidFill>
                <a:ea typeface="+mj-ea"/>
                <a:cs typeface="+mj-cs"/>
              </a:rPr>
              <a:t>Zaczynamy!</a:t>
            </a:r>
            <a:endParaRPr lang="en-GB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035E4-EA29-4BFA-B891-68488668051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2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estandardowy 1">
      <a:dk1>
        <a:srgbClr val="0000E5"/>
      </a:dk1>
      <a:lt1>
        <a:srgbClr val="CBCBFF"/>
      </a:lt1>
      <a:dk2>
        <a:srgbClr val="5A5A5A"/>
      </a:dk2>
      <a:lt2>
        <a:srgbClr val="DEDEDE"/>
      </a:lt2>
      <a:accent1>
        <a:srgbClr val="CBCBFF"/>
      </a:accent1>
      <a:accent2>
        <a:srgbClr val="9999FF"/>
      </a:accent2>
      <a:accent3>
        <a:srgbClr val="6565FF"/>
      </a:accent3>
      <a:accent4>
        <a:srgbClr val="0000BF"/>
      </a:accent4>
      <a:accent5>
        <a:srgbClr val="00007F"/>
      </a:accent5>
      <a:accent6>
        <a:srgbClr val="000058"/>
      </a:accent6>
      <a:hlink>
        <a:srgbClr val="0000E5"/>
      </a:hlink>
      <a:folHlink>
        <a:srgbClr val="CBCB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39875</TotalTime>
  <Words>130</Words>
  <Application>Microsoft Office PowerPoint</Application>
  <PresentationFormat>Pokaz na ekranie (4:3)</PresentationFormat>
  <Paragraphs>40</Paragraphs>
  <Slides>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</vt:lpstr>
      <vt:lpstr>Office Theme</vt:lpstr>
      <vt:lpstr>Prezentacja programu PowerPoint</vt:lpstr>
      <vt:lpstr>Godziny i przerwy</vt:lpstr>
      <vt:lpstr>Plan szkolenia – Dzień 1</vt:lpstr>
      <vt:lpstr>Plan szkolenia – Dzień 2</vt:lpstr>
      <vt:lpstr>Kontakt</vt:lpstr>
      <vt:lpstr>Prezentacja programu PowerPoint</vt:lpstr>
    </vt:vector>
  </TitlesOfParts>
  <Company>Free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Virtual PC</dc:creator>
  <cp:lastModifiedBy>Ewa Rumszewicz</cp:lastModifiedBy>
  <cp:revision>379</cp:revision>
  <dcterms:created xsi:type="dcterms:W3CDTF">2010-11-29T17:26:42Z</dcterms:created>
  <dcterms:modified xsi:type="dcterms:W3CDTF">2019-12-09T06:41:59Z</dcterms:modified>
</cp:coreProperties>
</file>