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-90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6107" y="2442880"/>
            <a:ext cx="8915399" cy="2262781"/>
          </a:xfrm>
        </p:spPr>
        <p:txBody>
          <a:bodyPr>
            <a:normAutofit/>
          </a:bodyPr>
          <a:lstStyle/>
          <a:p>
            <a:r>
              <a:rPr lang="en-US" sz="8800" dirty="0" smtClean="0"/>
              <a:t>Pirate Labs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/>
              <a:t>Network Architecture and Computer Policy for our Employees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624" y="538237"/>
            <a:ext cx="2649813" cy="206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4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3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Diagram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5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Policy and Use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7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 smtClean="0"/>
              <a:t>Questions?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8201" y="6569165"/>
            <a:ext cx="2090364" cy="208153"/>
          </a:xfrm>
        </p:spPr>
        <p:txBody>
          <a:bodyPr>
            <a:normAutofit lnSpcReduction="10000"/>
          </a:bodyPr>
          <a:lstStyle/>
          <a:p>
            <a:r>
              <a:rPr lang="en-US" sz="800" dirty="0" smtClean="0"/>
              <a:t>This has been another AB production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874937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</TotalTime>
  <Words>26</Words>
  <Application>Microsoft Office PowerPoint</Application>
  <PresentationFormat>Custom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Wisp</vt:lpstr>
      <vt:lpstr>Pirate Labs</vt:lpstr>
      <vt:lpstr>Network Architecture</vt:lpstr>
      <vt:lpstr>Network Diagram</vt:lpstr>
      <vt:lpstr>Company Policy and Use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Ken Lawson</dc:creator>
  <cp:lastModifiedBy>April Lawson</cp:lastModifiedBy>
  <cp:revision>3</cp:revision>
  <dcterms:created xsi:type="dcterms:W3CDTF">2016-03-25T14:56:50Z</dcterms:created>
  <dcterms:modified xsi:type="dcterms:W3CDTF">2016-03-25T17:58:35Z</dcterms:modified>
</cp:coreProperties>
</file>